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15.xml" ContentType="application/vnd.openxmlformats-officedocument.presentationml.notesSlide+xml"/>
  <Override PartName="/ppt/charts/chart10.xml" ContentType="application/vnd.openxmlformats-officedocument.drawingml.chart+xml"/>
  <Override PartName="/ppt/drawings/drawing3.xml" ContentType="application/vnd.openxmlformats-officedocument.drawingml.chartshapes+xml"/>
  <Override PartName="/ppt/notesSlides/notesSlide16.xml" ContentType="application/vnd.openxmlformats-officedocument.presentationml.notesSlide+xml"/>
  <Override PartName="/ppt/charts/chart11.xml" ContentType="application/vnd.openxmlformats-officedocument.drawingml.chart+xml"/>
  <Override PartName="/ppt/notesSlides/notesSlide17.xml" ContentType="application/vnd.openxmlformats-officedocument.presentationml.notesSlide+xml"/>
  <Override PartName="/ppt/charts/chart12.xml" ContentType="application/vnd.openxmlformats-officedocument.drawingml.chart+xml"/>
  <Override PartName="/ppt/notesSlides/notesSlide18.xml" ContentType="application/vnd.openxmlformats-officedocument.presentationml.notesSlide+xml"/>
  <Override PartName="/ppt/charts/chart13.xml" ContentType="application/vnd.openxmlformats-officedocument.drawingml.chart+xml"/>
  <Override PartName="/ppt/notesSlides/notesSlide19.xml" ContentType="application/vnd.openxmlformats-officedocument.presentationml.notesSlide+xml"/>
  <Override PartName="/ppt/charts/chart14.xml" ContentType="application/vnd.openxmlformats-officedocument.drawingml.chart+xml"/>
  <Override PartName="/ppt/notesSlides/notesSlide20.xml" ContentType="application/vnd.openxmlformats-officedocument.presentationml.notesSlide+xml"/>
  <Override PartName="/ppt/charts/chart15.xml" ContentType="application/vnd.openxmlformats-officedocument.drawingml.chart+xml"/>
  <Override PartName="/ppt/notesSlides/notesSlide21.xml" ContentType="application/vnd.openxmlformats-officedocument.presentationml.notesSlide+xml"/>
  <Override PartName="/ppt/charts/chart16.xml" ContentType="application/vnd.openxmlformats-officedocument.drawingml.chart+xml"/>
  <Override PartName="/ppt/notesSlides/notesSlide22.xml" ContentType="application/vnd.openxmlformats-officedocument.presentationml.notesSlide+xml"/>
  <Override PartName="/ppt/charts/chart17.xml" ContentType="application/vnd.openxmlformats-officedocument.drawingml.chart+xml"/>
  <Override PartName="/ppt/notesSlides/notesSlide23.xml" ContentType="application/vnd.openxmlformats-officedocument.presentationml.notesSlide+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notesSlides/notesSlide25.xml" ContentType="application/vnd.openxmlformats-officedocument.presentationml.notesSlide+xml"/>
  <Override PartName="/ppt/charts/chart20.xml" ContentType="application/vnd.openxmlformats-officedocument.drawingml.chart+xml"/>
  <Override PartName="/ppt/notesSlides/notesSlide26.xml" ContentType="application/vnd.openxmlformats-officedocument.presentationml.notesSlide+xml"/>
  <Override PartName="/ppt/charts/chart21.xml" ContentType="application/vnd.openxmlformats-officedocument.drawingml.chart+xml"/>
  <Override PartName="/ppt/notesSlides/notesSlide27.xml" ContentType="application/vnd.openxmlformats-officedocument.presentationml.notesSlide+xml"/>
  <Override PartName="/ppt/charts/chart22.xml" ContentType="application/vnd.openxmlformats-officedocument.drawingml.chart+xml"/>
  <Override PartName="/ppt/notesSlides/notesSlide28.xml" ContentType="application/vnd.openxmlformats-officedocument.presentationml.notesSlide+xml"/>
  <Override PartName="/ppt/charts/chart23.xml" ContentType="application/vnd.openxmlformats-officedocument.drawingml.chart+xml"/>
  <Override PartName="/ppt/notesSlides/notesSlide29.xml" ContentType="application/vnd.openxmlformats-officedocument.presentationml.notesSlide+xml"/>
  <Override PartName="/ppt/charts/chart24.xml" ContentType="application/vnd.openxmlformats-officedocument.drawingml.chart+xml"/>
  <Override PartName="/ppt/notesSlides/notesSlide30.xml" ContentType="application/vnd.openxmlformats-officedocument.presentationml.notesSlide+xml"/>
  <Override PartName="/ppt/charts/chart25.xml" ContentType="application/vnd.openxmlformats-officedocument.drawingml.chart+xml"/>
  <Override PartName="/ppt/notesSlides/notesSlide31.xml" ContentType="application/vnd.openxmlformats-officedocument.presentationml.notesSlide+xml"/>
  <Override PartName="/ppt/charts/chart26.xml" ContentType="application/vnd.openxmlformats-officedocument.drawingml.chart+xml"/>
  <Override PartName="/ppt/notesSlides/notesSlide32.xml" ContentType="application/vnd.openxmlformats-officedocument.presentationml.notesSlide+xml"/>
  <Override PartName="/ppt/charts/chart27.xml" ContentType="application/vnd.openxmlformats-officedocument.drawingml.chart+xml"/>
  <Override PartName="/ppt/notesSlides/notesSlide33.xml" ContentType="application/vnd.openxmlformats-officedocument.presentationml.notesSlide+xml"/>
  <Override PartName="/ppt/charts/chart28.xml" ContentType="application/vnd.openxmlformats-officedocument.drawingml.chart+xml"/>
  <Override PartName="/ppt/notesSlides/notesSlide34.xml" ContentType="application/vnd.openxmlformats-officedocument.presentationml.notesSlide+xml"/>
  <Override PartName="/ppt/charts/chart29.xml" ContentType="application/vnd.openxmlformats-officedocument.drawingml.chart+xml"/>
  <Override PartName="/ppt/notesSlides/notesSlide35.xml" ContentType="application/vnd.openxmlformats-officedocument.presentationml.notesSlide+xml"/>
  <Override PartName="/ppt/charts/chart30.xml" ContentType="application/vnd.openxmlformats-officedocument.drawingml.chart+xml"/>
  <Override PartName="/ppt/notesSlides/notesSlide36.xml" ContentType="application/vnd.openxmlformats-officedocument.presentationml.notesSlide+xml"/>
  <Override PartName="/ppt/charts/chart31.xml" ContentType="application/vnd.openxmlformats-officedocument.drawingml.chart+xml"/>
  <Override PartName="/ppt/notesSlides/notesSlide37.xml" ContentType="application/vnd.openxmlformats-officedocument.presentationml.notesSlide+xml"/>
  <Override PartName="/ppt/charts/chart32.xml" ContentType="application/vnd.openxmlformats-officedocument.drawingml.chart+xml"/>
  <Override PartName="/ppt/drawings/drawing4.xml" ContentType="application/vnd.openxmlformats-officedocument.drawingml.chartshapes+xml"/>
  <Override PartName="/ppt/notesSlides/notesSlide38.xml" ContentType="application/vnd.openxmlformats-officedocument.presentationml.notesSlide+xml"/>
  <Override PartName="/ppt/charts/chart33.xml" ContentType="application/vnd.openxmlformats-officedocument.drawingml.chart+xml"/>
  <Override PartName="/ppt/drawings/drawing5.xml" ContentType="application/vnd.openxmlformats-officedocument.drawingml.chartshapes+xml"/>
  <Override PartName="/ppt/notesSlides/notesSlide39.xml" ContentType="application/vnd.openxmlformats-officedocument.presentationml.notesSlide+xml"/>
  <Override PartName="/ppt/charts/chart34.xml" ContentType="application/vnd.openxmlformats-officedocument.drawingml.chart+xml"/>
  <Override PartName="/ppt/drawings/drawing6.xml" ContentType="application/vnd.openxmlformats-officedocument.drawingml.chartshapes+xml"/>
  <Override PartName="/ppt/notesSlides/notesSlide40.xml" ContentType="application/vnd.openxmlformats-officedocument.presentationml.notesSlide+xml"/>
  <Override PartName="/ppt/charts/chart35.xml" ContentType="application/vnd.openxmlformats-officedocument.drawingml.chart+xml"/>
  <Override PartName="/ppt/drawings/drawing7.xml" ContentType="application/vnd.openxmlformats-officedocument.drawingml.chartshapes+xml"/>
  <Override PartName="/ppt/notesSlides/notesSlide41.xml" ContentType="application/vnd.openxmlformats-officedocument.presentationml.notesSlide+xml"/>
  <Override PartName="/ppt/charts/chart36.xml" ContentType="application/vnd.openxmlformats-officedocument.drawingml.chart+xml"/>
  <Override PartName="/ppt/notesSlides/notesSlide42.xml" ContentType="application/vnd.openxmlformats-officedocument.presentationml.notesSlide+xml"/>
  <Override PartName="/ppt/charts/chart37.xml" ContentType="application/vnd.openxmlformats-officedocument.drawingml.chart+xml"/>
  <Override PartName="/ppt/notesSlides/notesSlide43.xml" ContentType="application/vnd.openxmlformats-officedocument.presentationml.notesSlide+xml"/>
  <Override PartName="/ppt/charts/chart38.xml" ContentType="application/vnd.openxmlformats-officedocument.drawingml.chart+xml"/>
  <Override PartName="/ppt/notesSlides/notesSlide44.xml" ContentType="application/vnd.openxmlformats-officedocument.presentationml.notesSlide+xml"/>
  <Override PartName="/ppt/charts/chart39.xml" ContentType="application/vnd.openxmlformats-officedocument.drawingml.chart+xml"/>
  <Override PartName="/ppt/notesSlides/notesSlide45.xml" ContentType="application/vnd.openxmlformats-officedocument.presentationml.notesSlide+xml"/>
  <Override PartName="/ppt/charts/chart40.xml" ContentType="application/vnd.openxmlformats-officedocument.drawingml.chart+xml"/>
  <Override PartName="/ppt/notesSlides/notesSlide46.xml" ContentType="application/vnd.openxmlformats-officedocument.presentationml.notesSlide+xml"/>
  <Override PartName="/ppt/charts/chart41.xml" ContentType="application/vnd.openxmlformats-officedocument.drawingml.chart+xml"/>
  <Override PartName="/ppt/notesSlides/notesSlide47.xml" ContentType="application/vnd.openxmlformats-officedocument.presentationml.notesSlide+xml"/>
  <Override PartName="/ppt/charts/chart42.xml" ContentType="application/vnd.openxmlformats-officedocument.drawingml.chart+xml"/>
  <Override PartName="/ppt/notesSlides/notesSlide48.xml" ContentType="application/vnd.openxmlformats-officedocument.presentationml.notesSlide+xml"/>
  <Override PartName="/ppt/charts/chart43.xml" ContentType="application/vnd.openxmlformats-officedocument.drawingml.chart+xml"/>
  <Override PartName="/ppt/notesSlides/notesSlide49.xml" ContentType="application/vnd.openxmlformats-officedocument.presentationml.notesSlide+xml"/>
  <Override PartName="/ppt/charts/chart44.xml" ContentType="application/vnd.openxmlformats-officedocument.drawingml.chart+xml"/>
  <Override PartName="/ppt/notesSlides/notesSlide50.xml" ContentType="application/vnd.openxmlformats-officedocument.presentationml.notesSlide+xml"/>
  <Override PartName="/ppt/charts/chart45.xml" ContentType="application/vnd.openxmlformats-officedocument.drawingml.chart+xml"/>
  <Override PartName="/ppt/drawings/drawing8.xml" ContentType="application/vnd.openxmlformats-officedocument.drawingml.chartshapes+xml"/>
  <Override PartName="/ppt/notesSlides/notesSlide51.xml" ContentType="application/vnd.openxmlformats-officedocument.presentationml.notesSlide+xml"/>
  <Override PartName="/ppt/charts/chart46.xml" ContentType="application/vnd.openxmlformats-officedocument.drawingml.chart+xml"/>
  <Override PartName="/ppt/notesSlides/notesSlide52.xml" ContentType="application/vnd.openxmlformats-officedocument.presentationml.notesSlide+xml"/>
  <Override PartName="/ppt/charts/chart47.xml" ContentType="application/vnd.openxmlformats-officedocument.drawingml.chart+xml"/>
  <Override PartName="/ppt/notesSlides/notesSlide53.xml" ContentType="application/vnd.openxmlformats-officedocument.presentationml.notesSlide+xml"/>
  <Override PartName="/ppt/charts/chart48.xml" ContentType="application/vnd.openxmlformats-officedocument.drawingml.chart+xml"/>
  <Override PartName="/ppt/drawings/drawing9.xml" ContentType="application/vnd.openxmlformats-officedocument.drawingml.chartshapes+xml"/>
  <Override PartName="/ppt/notesSlides/notesSlide54.xml" ContentType="application/vnd.openxmlformats-officedocument.presentationml.notesSlide+xml"/>
  <Override PartName="/ppt/charts/chart49.xml" ContentType="application/vnd.openxmlformats-officedocument.drawingml.chart+xml"/>
  <Override PartName="/ppt/notesSlides/notesSlide55.xml" ContentType="application/vnd.openxmlformats-officedocument.presentationml.notesSlide+xml"/>
  <Override PartName="/ppt/charts/chart50.xml" ContentType="application/vnd.openxmlformats-officedocument.drawingml.chart+xml"/>
  <Override PartName="/ppt/notesSlides/notesSlide56.xml" ContentType="application/vnd.openxmlformats-officedocument.presentationml.notesSlide+xml"/>
  <Override PartName="/ppt/charts/chart51.xml" ContentType="application/vnd.openxmlformats-officedocument.drawingml.chart+xml"/>
  <Override PartName="/ppt/notesSlides/notesSlide57.xml" ContentType="application/vnd.openxmlformats-officedocument.presentationml.notesSlide+xml"/>
  <Override PartName="/ppt/charts/chart52.xml" ContentType="application/vnd.openxmlformats-officedocument.drawingml.chart+xml"/>
  <Override PartName="/ppt/notesSlides/notesSlide58.xml" ContentType="application/vnd.openxmlformats-officedocument.presentationml.notesSlide+xml"/>
  <Override PartName="/ppt/charts/chart53.xml" ContentType="application/vnd.openxmlformats-officedocument.drawingml.chart+xml"/>
  <Override PartName="/ppt/notesSlides/notesSlide59.xml" ContentType="application/vnd.openxmlformats-officedocument.presentationml.notesSlide+xml"/>
  <Override PartName="/ppt/charts/chart54.xml" ContentType="application/vnd.openxmlformats-officedocument.drawingml.chart+xml"/>
  <Override PartName="/ppt/drawings/drawing10.xml" ContentType="application/vnd.openxmlformats-officedocument.drawingml.chartshapes+xml"/>
  <Override PartName="/ppt/notesSlides/notesSlide60.xml" ContentType="application/vnd.openxmlformats-officedocument.presentationml.notesSlide+xml"/>
  <Override PartName="/ppt/charts/chart55.xml" ContentType="application/vnd.openxmlformats-officedocument.drawingml.chart+xml"/>
  <Override PartName="/ppt/drawings/drawing11.xml" ContentType="application/vnd.openxmlformats-officedocument.drawingml.chartshapes+xml"/>
  <Override PartName="/ppt/notesSlides/notesSlide61.xml" ContentType="application/vnd.openxmlformats-officedocument.presentationml.notesSlide+xml"/>
  <Override PartName="/ppt/charts/chart56.xml" ContentType="application/vnd.openxmlformats-officedocument.drawingml.chart+xml"/>
  <Override PartName="/ppt/drawings/drawing12.xml" ContentType="application/vnd.openxmlformats-officedocument.drawingml.chartshapes+xml"/>
  <Override PartName="/ppt/notesSlides/notesSlide62.xml" ContentType="application/vnd.openxmlformats-officedocument.presentationml.notesSlide+xml"/>
  <Override PartName="/ppt/charts/chart57.xml" ContentType="application/vnd.openxmlformats-officedocument.drawingml.chart+xml"/>
  <Override PartName="/ppt/drawings/drawing13.xml" ContentType="application/vnd.openxmlformats-officedocument.drawingml.chartshape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58.xml" ContentType="application/vnd.openxmlformats-officedocument.drawingml.chart+xml"/>
  <Override PartName="/ppt/notesSlides/notesSlide69.xml" ContentType="application/vnd.openxmlformats-officedocument.presentationml.notesSlide+xml"/>
  <Override PartName="/ppt/charts/chart59.xml" ContentType="application/vnd.openxmlformats-officedocument.drawingml.chart+xml"/>
  <Override PartName="/ppt/notesSlides/notesSlide70.xml" ContentType="application/vnd.openxmlformats-officedocument.presentationml.notesSlide+xml"/>
  <Override PartName="/ppt/charts/chart60.xml" ContentType="application/vnd.openxmlformats-officedocument.drawingml.chart+xml"/>
  <Override PartName="/ppt/notesSlides/notesSlide71.xml" ContentType="application/vnd.openxmlformats-officedocument.presentationml.notesSlide+xml"/>
  <Override PartName="/ppt/charts/chart61.xml" ContentType="application/vnd.openxmlformats-officedocument.drawingml.chart+xml"/>
  <Override PartName="/ppt/notesSlides/notesSlide72.xml" ContentType="application/vnd.openxmlformats-officedocument.presentationml.notesSlide+xml"/>
  <Override PartName="/ppt/charts/chart62.xml" ContentType="application/vnd.openxmlformats-officedocument.drawingml.chart+xml"/>
  <Override PartName="/ppt/notesSlides/notesSlide73.xml" ContentType="application/vnd.openxmlformats-officedocument.presentationml.notesSlide+xml"/>
  <Override PartName="/ppt/charts/chart63.xml" ContentType="application/vnd.openxmlformats-officedocument.drawingml.chart+xml"/>
  <Override PartName="/ppt/notesSlides/notesSlide74.xml" ContentType="application/vnd.openxmlformats-officedocument.presentationml.notesSlide+xml"/>
  <Override PartName="/ppt/charts/chart64.xml" ContentType="application/vnd.openxmlformats-officedocument.drawingml.chart+xml"/>
  <Override PartName="/ppt/notesSlides/notesSlide75.xml" ContentType="application/vnd.openxmlformats-officedocument.presentationml.notesSlide+xml"/>
  <Override PartName="/ppt/charts/chart65.xml" ContentType="application/vnd.openxmlformats-officedocument.drawingml.chart+xml"/>
  <Override PartName="/ppt/notesSlides/notesSlide76.xml" ContentType="application/vnd.openxmlformats-officedocument.presentationml.notesSlide+xml"/>
  <Override PartName="/ppt/charts/chart66.xml" ContentType="application/vnd.openxmlformats-officedocument.drawingml.chart+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rts/chart67.xml" ContentType="application/vnd.openxmlformats-officedocument.drawingml.chart+xml"/>
  <Override PartName="/ppt/notesSlides/notesSlide79.xml" ContentType="application/vnd.openxmlformats-officedocument.presentationml.notesSlide+xml"/>
  <Override PartName="/ppt/charts/chart68.xml" ContentType="application/vnd.openxmlformats-officedocument.drawingml.chart+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charts/chart69.xml" ContentType="application/vnd.openxmlformats-officedocument.drawingml.chart+xml"/>
  <Override PartName="/ppt/notesSlides/notesSlide84.xml" ContentType="application/vnd.openxmlformats-officedocument.presentationml.notesSlide+xml"/>
  <Override PartName="/ppt/charts/chart70.xml" ContentType="application/vnd.openxmlformats-officedocument.drawingml.chart+xml"/>
  <Override PartName="/ppt/notesSlides/notesSlide85.xml" ContentType="application/vnd.openxmlformats-officedocument.presentationml.notesSlide+xml"/>
  <Override PartName="/ppt/charts/chart71.xml" ContentType="application/vnd.openxmlformats-officedocument.drawingml.chart+xml"/>
  <Override PartName="/ppt/notesSlides/notesSlide86.xml" ContentType="application/vnd.openxmlformats-officedocument.presentationml.notesSlide+xml"/>
  <Override PartName="/ppt/charts/chart72.xml" ContentType="application/vnd.openxmlformats-officedocument.drawingml.chart+xml"/>
  <Override PartName="/ppt/notesSlides/notesSlide87.xml" ContentType="application/vnd.openxmlformats-officedocument.presentationml.notesSlide+xml"/>
  <Override PartName="/ppt/charts/chart73.xml" ContentType="application/vnd.openxmlformats-officedocument.drawingml.chart+xml"/>
  <Override PartName="/ppt/notesSlides/notesSlide88.xml" ContentType="application/vnd.openxmlformats-officedocument.presentationml.notesSlide+xml"/>
  <Override PartName="/ppt/charts/chart74.xml" ContentType="application/vnd.openxmlformats-officedocument.drawingml.chart+xml"/>
  <Override PartName="/ppt/notesSlides/notesSlide89.xml" ContentType="application/vnd.openxmlformats-officedocument.presentationml.notesSlide+xml"/>
  <Override PartName="/ppt/charts/chart75.xml" ContentType="application/vnd.openxmlformats-officedocument.drawingml.chart+xml"/>
  <Override PartName="/ppt/notesSlides/notesSlide90.xml" ContentType="application/vnd.openxmlformats-officedocument.presentationml.notesSlide+xml"/>
  <Override PartName="/ppt/charts/chart76.xml" ContentType="application/vnd.openxmlformats-officedocument.drawingml.chart+xml"/>
  <Override PartName="/ppt/notesSlides/notesSlide91.xml" ContentType="application/vnd.openxmlformats-officedocument.presentationml.notesSlide+xml"/>
  <Override PartName="/ppt/charts/chart77.xml" ContentType="application/vnd.openxmlformats-officedocument.drawingml.chart+xml"/>
  <Override PartName="/ppt/notesSlides/notesSlide92.xml" ContentType="application/vnd.openxmlformats-officedocument.presentationml.notesSlide+xml"/>
  <Override PartName="/ppt/charts/chart78.xml" ContentType="application/vnd.openxmlformats-officedocument.drawingml.chart+xml"/>
  <Override PartName="/ppt/notesSlides/notesSlide93.xml" ContentType="application/vnd.openxmlformats-officedocument.presentationml.notesSlide+xml"/>
  <Override PartName="/ppt/charts/chart79.xml" ContentType="application/vnd.openxmlformats-officedocument.drawingml.chart+xml"/>
  <Override PartName="/ppt/notesSlides/notesSlide94.xml" ContentType="application/vnd.openxmlformats-officedocument.presentationml.notesSlide+xml"/>
  <Override PartName="/ppt/charts/chart80.xml" ContentType="application/vnd.openxmlformats-officedocument.drawingml.chart+xml"/>
  <Override PartName="/ppt/notesSlides/notesSlide95.xml" ContentType="application/vnd.openxmlformats-officedocument.presentationml.notesSlide+xml"/>
  <Override PartName="/ppt/charts/chart81.xml" ContentType="application/vnd.openxmlformats-officedocument.drawingml.chart+xml"/>
  <Override PartName="/ppt/notesSlides/notesSlide96.xml" ContentType="application/vnd.openxmlformats-officedocument.presentationml.notesSlide+xml"/>
  <Override PartName="/ppt/charts/chart82.xml" ContentType="application/vnd.openxmlformats-officedocument.drawingml.chart+xml"/>
  <Override PartName="/ppt/notesSlides/notesSlide97.xml" ContentType="application/vnd.openxmlformats-officedocument.presentationml.notesSlide+xml"/>
  <Override PartName="/ppt/charts/chart83.xml" ContentType="application/vnd.openxmlformats-officedocument.drawingml.chart+xml"/>
  <Override PartName="/ppt/notesSlides/notesSlide98.xml" ContentType="application/vnd.openxmlformats-officedocument.presentationml.notesSlide+xml"/>
  <Override PartName="/ppt/charts/chart84.xml" ContentType="application/vnd.openxmlformats-officedocument.drawingml.chart+xml"/>
  <Override PartName="/ppt/notesSlides/notesSlide99.xml" ContentType="application/vnd.openxmlformats-officedocument.presentationml.notesSlide+xml"/>
  <Override PartName="/ppt/charts/chart85.xml" ContentType="application/vnd.openxmlformats-officedocument.drawingml.chart+xml"/>
  <Override PartName="/ppt/notesSlides/notesSlide100.xml" ContentType="application/vnd.openxmlformats-officedocument.presentationml.notesSlide+xml"/>
  <Override PartName="/ppt/charts/chart86.xml" ContentType="application/vnd.openxmlformats-officedocument.drawingml.chart+xml"/>
  <Override PartName="/ppt/notesSlides/notesSlide101.xml" ContentType="application/vnd.openxmlformats-officedocument.presentationml.notesSlide+xml"/>
  <Override PartName="/ppt/charts/chart87.xml" ContentType="application/vnd.openxmlformats-officedocument.drawingml.chart+xml"/>
  <Override PartName="/ppt/notesSlides/notesSlide102.xml" ContentType="application/vnd.openxmlformats-officedocument.presentationml.notesSlide+xml"/>
  <Override PartName="/ppt/charts/chart88.xml" ContentType="application/vnd.openxmlformats-officedocument.drawingml.chart+xml"/>
  <Override PartName="/ppt/notesSlides/notesSlide103.xml" ContentType="application/vnd.openxmlformats-officedocument.presentationml.notesSlide+xml"/>
  <Override PartName="/ppt/charts/chart89.xml" ContentType="application/vnd.openxmlformats-officedocument.drawingml.chart+xml"/>
  <Override PartName="/ppt/notesSlides/notesSlide104.xml" ContentType="application/vnd.openxmlformats-officedocument.presentationml.notesSlide+xml"/>
  <Override PartName="/ppt/charts/chart90.xml" ContentType="application/vnd.openxmlformats-officedocument.drawingml.chart+xml"/>
  <Override PartName="/ppt/notesSlides/notesSlide105.xml" ContentType="application/vnd.openxmlformats-officedocument.presentationml.notesSlide+xml"/>
  <Override PartName="/ppt/charts/chart91.xml" ContentType="application/vnd.openxmlformats-officedocument.drawingml.chart+xml"/>
  <Override PartName="/ppt/notesSlides/notesSlide106.xml" ContentType="application/vnd.openxmlformats-officedocument.presentationml.notesSlide+xml"/>
  <Override PartName="/ppt/charts/chart92.xml" ContentType="application/vnd.openxmlformats-officedocument.drawingml.chart+xml"/>
  <Override PartName="/ppt/notesSlides/notesSlide107.xml" ContentType="application/vnd.openxmlformats-officedocument.presentationml.notesSlide+xml"/>
  <Override PartName="/ppt/charts/chart93.xml" ContentType="application/vnd.openxmlformats-officedocument.drawingml.chart+xml"/>
  <Override PartName="/ppt/notesSlides/notesSlide108.xml" ContentType="application/vnd.openxmlformats-officedocument.presentationml.notesSlide+xml"/>
  <Override PartName="/ppt/charts/chart94.xml" ContentType="application/vnd.openxmlformats-officedocument.drawingml.chart+xml"/>
  <Override PartName="/ppt/notesSlides/notesSlide109.xml" ContentType="application/vnd.openxmlformats-officedocument.presentationml.notesSlide+xml"/>
  <Override PartName="/ppt/charts/chart95.xml" ContentType="application/vnd.openxmlformats-officedocument.drawingml.chart+xml"/>
  <Override PartName="/ppt/notesSlides/notesSlide110.xml" ContentType="application/vnd.openxmlformats-officedocument.presentationml.notesSlide+xml"/>
  <Override PartName="/ppt/charts/chart96.xml" ContentType="application/vnd.openxmlformats-officedocument.drawingml.chart+xml"/>
  <Override PartName="/ppt/notesSlides/notesSlide111.xml" ContentType="application/vnd.openxmlformats-officedocument.presentationml.notesSlide+xml"/>
  <Override PartName="/ppt/charts/chart97.xml" ContentType="application/vnd.openxmlformats-officedocument.drawingml.chart+xml"/>
  <Override PartName="/ppt/notesSlides/notesSlide112.xml" ContentType="application/vnd.openxmlformats-officedocument.presentationml.notesSlide+xml"/>
  <Override PartName="/ppt/charts/chart98.xml" ContentType="application/vnd.openxmlformats-officedocument.drawingml.chart+xml"/>
  <Override PartName="/ppt/notesSlides/notesSlide113.xml" ContentType="application/vnd.openxmlformats-officedocument.presentationml.notesSlide+xml"/>
  <Override PartName="/ppt/charts/chart99.xml" ContentType="application/vnd.openxmlformats-officedocument.drawingml.chart+xml"/>
  <Override PartName="/ppt/notesSlides/notesSlide114.xml" ContentType="application/vnd.openxmlformats-officedocument.presentationml.notesSlide+xml"/>
  <Override PartName="/ppt/charts/chart100.xml" ContentType="application/vnd.openxmlformats-officedocument.drawingml.chart+xml"/>
  <Override PartName="/ppt/notesSlides/notesSlide115.xml" ContentType="application/vnd.openxmlformats-officedocument.presentationml.notesSlide+xml"/>
  <Override PartName="/ppt/charts/chart101.xml" ContentType="application/vnd.openxmlformats-officedocument.drawingml.chart+xml"/>
  <Override PartName="/ppt/notesSlides/notesSlide116.xml" ContentType="application/vnd.openxmlformats-officedocument.presentationml.notesSlide+xml"/>
  <Override PartName="/ppt/charts/chart102.xml" ContentType="application/vnd.openxmlformats-officedocument.drawingml.chart+xml"/>
  <Override PartName="/ppt/notesSlides/notesSlide117.xml" ContentType="application/vnd.openxmlformats-officedocument.presentationml.notesSlide+xml"/>
  <Override PartName="/ppt/charts/chart103.xml" ContentType="application/vnd.openxmlformats-officedocument.drawingml.chart+xml"/>
  <Override PartName="/ppt/notesSlides/notesSlide118.xml" ContentType="application/vnd.openxmlformats-officedocument.presentationml.notesSlide+xml"/>
  <Override PartName="/ppt/charts/chart104.xml" ContentType="application/vnd.openxmlformats-officedocument.drawingml.chart+xml"/>
  <Override PartName="/ppt/notesSlides/notesSlide119.xml" ContentType="application/vnd.openxmlformats-officedocument.presentationml.notesSlide+xml"/>
  <Override PartName="/ppt/charts/chart105.xml" ContentType="application/vnd.openxmlformats-officedocument.drawingml.chart+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charts/chart106.xml" ContentType="application/vnd.openxmlformats-officedocument.drawingml.chart+xml"/>
  <Override PartName="/ppt/notesSlides/notesSlide128.xml" ContentType="application/vnd.openxmlformats-officedocument.presentationml.notesSlide+xml"/>
  <Override PartName="/ppt/charts/chart107.xml" ContentType="application/vnd.openxmlformats-officedocument.drawingml.chart+xml"/>
  <Override PartName="/ppt/notesSlides/notesSlide129.xml" ContentType="application/vnd.openxmlformats-officedocument.presentationml.notesSlide+xml"/>
  <Override PartName="/ppt/charts/chart108.xml" ContentType="application/vnd.openxmlformats-officedocument.drawingml.chart+xml"/>
  <Override PartName="/ppt/notesSlides/notesSlide130.xml" ContentType="application/vnd.openxmlformats-officedocument.presentationml.notesSlide+xml"/>
  <Override PartName="/ppt/charts/chart109.xml" ContentType="application/vnd.openxmlformats-officedocument.drawingml.chart+xml"/>
  <Override PartName="/ppt/notesSlides/notesSlide131.xml" ContentType="application/vnd.openxmlformats-officedocument.presentationml.notesSlide+xml"/>
  <Override PartName="/ppt/charts/chart110.xml" ContentType="application/vnd.openxmlformats-officedocument.drawingml.chart+xml"/>
  <Override PartName="/ppt/notesSlides/notesSlide132.xml" ContentType="application/vnd.openxmlformats-officedocument.presentationml.notesSlide+xml"/>
  <Override PartName="/ppt/charts/chart111.xml" ContentType="application/vnd.openxmlformats-officedocument.drawingml.chart+xml"/>
  <Override PartName="/ppt/notesSlides/notesSlide133.xml" ContentType="application/vnd.openxmlformats-officedocument.presentationml.notesSlide+xml"/>
  <Override PartName="/ppt/charts/chart112.xml" ContentType="application/vnd.openxmlformats-officedocument.drawingml.chart+xml"/>
  <Override PartName="/ppt/notesSlides/notesSlide134.xml" ContentType="application/vnd.openxmlformats-officedocument.presentationml.notesSlide+xml"/>
  <Override PartName="/ppt/charts/chart113.xml" ContentType="application/vnd.openxmlformats-officedocument.drawingml.chart+xml"/>
  <Override PartName="/ppt/notesSlides/notesSlide135.xml" ContentType="application/vnd.openxmlformats-officedocument.presentationml.notesSlide+xml"/>
  <Override PartName="/ppt/charts/chart114.xml" ContentType="application/vnd.openxmlformats-officedocument.drawingml.chart+xml"/>
  <Override PartName="/ppt/notesSlides/notesSlide136.xml" ContentType="application/vnd.openxmlformats-officedocument.presentationml.notesSlide+xml"/>
  <Override PartName="/ppt/charts/chart115.xml" ContentType="application/vnd.openxmlformats-officedocument.drawingml.chart+xml"/>
  <Override PartName="/ppt/notesSlides/notesSlide137.xml" ContentType="application/vnd.openxmlformats-officedocument.presentationml.notesSlide+xml"/>
  <Override PartName="/ppt/charts/chart116.xml" ContentType="application/vnd.openxmlformats-officedocument.drawingml.chart+xml"/>
  <Override PartName="/ppt/drawings/drawing14.xml" ContentType="application/vnd.openxmlformats-officedocument.drawingml.chartshapes+xml"/>
  <Override PartName="/ppt/notesSlides/notesSlide138.xml" ContentType="application/vnd.openxmlformats-officedocument.presentationml.notesSlide+xml"/>
  <Override PartName="/ppt/charts/chart117.xml" ContentType="application/vnd.openxmlformats-officedocument.drawingml.chart+xml"/>
  <Override PartName="/ppt/drawings/drawing15.xml" ContentType="application/vnd.openxmlformats-officedocument.drawingml.chartshapes+xml"/>
  <Override PartName="/ppt/notesSlides/notesSlide139.xml" ContentType="application/vnd.openxmlformats-officedocument.presentationml.notesSlide+xml"/>
  <Override PartName="/ppt/charts/chart118.xml" ContentType="application/vnd.openxmlformats-officedocument.drawingml.chart+xml"/>
  <Override PartName="/ppt/drawings/drawing16.xml" ContentType="application/vnd.openxmlformats-officedocument.drawingml.chartshapes+xml"/>
  <Override PartName="/ppt/notesSlides/notesSlide140.xml" ContentType="application/vnd.openxmlformats-officedocument.presentationml.notesSlide+xml"/>
  <Override PartName="/ppt/charts/chart119.xml" ContentType="application/vnd.openxmlformats-officedocument.drawingml.chart+xml"/>
  <Override PartName="/ppt/drawings/drawing17.xml" ContentType="application/vnd.openxmlformats-officedocument.drawingml.chartshapes+xml"/>
  <Override PartName="/ppt/notesSlides/notesSlide141.xml" ContentType="application/vnd.openxmlformats-officedocument.presentationml.notesSlide+xml"/>
  <Override PartName="/ppt/charts/chart120.xml" ContentType="application/vnd.openxmlformats-officedocument.drawingml.chart+xml"/>
  <Override PartName="/ppt/drawings/drawing18.xml" ContentType="application/vnd.openxmlformats-officedocument.drawingml.chartshapes+xml"/>
  <Override PartName="/ppt/notesSlides/notesSlide142.xml" ContentType="application/vnd.openxmlformats-officedocument.presentationml.notesSlide+xml"/>
  <Override PartName="/ppt/charts/chart121.xml" ContentType="application/vnd.openxmlformats-officedocument.drawingml.chart+xml"/>
  <Override PartName="/ppt/drawings/drawing19.xml" ContentType="application/vnd.openxmlformats-officedocument.drawingml.chartshapes+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charts/chart122.xml" ContentType="application/vnd.openxmlformats-officedocument.drawingml.chart+xml"/>
  <Override PartName="/ppt/notesSlides/notesSlide150.xml" ContentType="application/vnd.openxmlformats-officedocument.presentationml.notesSlide+xml"/>
  <Override PartName="/ppt/charts/chart123.xml" ContentType="application/vnd.openxmlformats-officedocument.drawingml.chart+xml"/>
  <Override PartName="/ppt/notesSlides/notesSlide151.xml" ContentType="application/vnd.openxmlformats-officedocument.presentationml.notesSlide+xml"/>
  <Override PartName="/ppt/charts/chart124.xml" ContentType="application/vnd.openxmlformats-officedocument.drawingml.chart+xml"/>
  <Override PartName="/ppt/notesSlides/notesSlide152.xml" ContentType="application/vnd.openxmlformats-officedocument.presentationml.notesSlide+xml"/>
  <Override PartName="/ppt/charts/chart125.xml" ContentType="application/vnd.openxmlformats-officedocument.drawingml.chart+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86"/>
  </p:notesMasterIdLst>
  <p:sldIdLst>
    <p:sldId id="267" r:id="rId6"/>
    <p:sldId id="567" r:id="rId7"/>
    <p:sldId id="702" r:id="rId8"/>
    <p:sldId id="710" r:id="rId9"/>
    <p:sldId id="619" r:id="rId10"/>
    <p:sldId id="664" r:id="rId11"/>
    <p:sldId id="711" r:id="rId12"/>
    <p:sldId id="272" r:id="rId13"/>
    <p:sldId id="716" r:id="rId14"/>
    <p:sldId id="274" r:id="rId15"/>
    <p:sldId id="703" r:id="rId16"/>
    <p:sldId id="277" r:id="rId17"/>
    <p:sldId id="278" r:id="rId18"/>
    <p:sldId id="280" r:id="rId19"/>
    <p:sldId id="370" r:id="rId20"/>
    <p:sldId id="570" r:id="rId21"/>
    <p:sldId id="575" r:id="rId22"/>
    <p:sldId id="437" r:id="rId23"/>
    <p:sldId id="271" r:id="rId24"/>
    <p:sldId id="576" r:id="rId25"/>
    <p:sldId id="282" r:id="rId26"/>
    <p:sldId id="577" r:id="rId27"/>
    <p:sldId id="704" r:id="rId28"/>
    <p:sldId id="284" r:id="rId29"/>
    <p:sldId id="578" r:id="rId30"/>
    <p:sldId id="285" r:id="rId31"/>
    <p:sldId id="286" r:id="rId32"/>
    <p:sldId id="287" r:id="rId33"/>
    <p:sldId id="289" r:id="rId34"/>
    <p:sldId id="291" r:id="rId35"/>
    <p:sldId id="295" r:id="rId36"/>
    <p:sldId id="296" r:id="rId37"/>
    <p:sldId id="293" r:id="rId38"/>
    <p:sldId id="549" r:id="rId39"/>
    <p:sldId id="550" r:id="rId40"/>
    <p:sldId id="294" r:id="rId41"/>
    <p:sldId id="297" r:id="rId42"/>
    <p:sldId id="586" r:id="rId43"/>
    <p:sldId id="587" r:id="rId44"/>
    <p:sldId id="588" r:id="rId45"/>
    <p:sldId id="708" r:id="rId46"/>
    <p:sldId id="300" r:id="rId47"/>
    <p:sldId id="440" r:id="rId48"/>
    <p:sldId id="323" r:id="rId49"/>
    <p:sldId id="327" r:id="rId50"/>
    <p:sldId id="443" r:id="rId51"/>
    <p:sldId id="441" r:id="rId52"/>
    <p:sldId id="326" r:id="rId53"/>
    <p:sldId id="717" r:id="rId54"/>
    <p:sldId id="714" r:id="rId55"/>
    <p:sldId id="331" r:id="rId56"/>
    <p:sldId id="332" r:id="rId57"/>
    <p:sldId id="329" r:id="rId58"/>
    <p:sldId id="715" r:id="rId59"/>
    <p:sldId id="718" r:id="rId60"/>
    <p:sldId id="335" r:id="rId61"/>
    <p:sldId id="336" r:id="rId62"/>
    <p:sldId id="337" r:id="rId63"/>
    <p:sldId id="338" r:id="rId64"/>
    <p:sldId id="340" r:id="rId65"/>
    <p:sldId id="339" r:id="rId66"/>
    <p:sldId id="321" r:id="rId67"/>
    <p:sldId id="514" r:id="rId68"/>
    <p:sldId id="517" r:id="rId69"/>
    <p:sldId id="518" r:id="rId70"/>
    <p:sldId id="444" r:id="rId71"/>
    <p:sldId id="589" r:id="rId72"/>
    <p:sldId id="590" r:id="rId73"/>
    <p:sldId id="591" r:id="rId74"/>
    <p:sldId id="592" r:id="rId75"/>
    <p:sldId id="593" r:id="rId76"/>
    <p:sldId id="594" r:id="rId77"/>
    <p:sldId id="709" r:id="rId78"/>
    <p:sldId id="595" r:id="rId79"/>
    <p:sldId id="596" r:id="rId80"/>
    <p:sldId id="597" r:id="rId81"/>
    <p:sldId id="598" r:id="rId82"/>
    <p:sldId id="599" r:id="rId83"/>
    <p:sldId id="600" r:id="rId84"/>
    <p:sldId id="601" r:id="rId85"/>
    <p:sldId id="719" r:id="rId86"/>
    <p:sldId id="604" r:id="rId87"/>
    <p:sldId id="605" r:id="rId88"/>
    <p:sldId id="606" r:id="rId89"/>
    <p:sldId id="612" r:id="rId90"/>
    <p:sldId id="613" r:id="rId91"/>
    <p:sldId id="608" r:id="rId92"/>
    <p:sldId id="616" r:id="rId93"/>
    <p:sldId id="712" r:id="rId94"/>
    <p:sldId id="764" r:id="rId95"/>
    <p:sldId id="765" r:id="rId96"/>
    <p:sldId id="766" r:id="rId97"/>
    <p:sldId id="767" r:id="rId98"/>
    <p:sldId id="768" r:id="rId99"/>
    <p:sldId id="769" r:id="rId100"/>
    <p:sldId id="770" r:id="rId101"/>
    <p:sldId id="771" r:id="rId102"/>
    <p:sldId id="772" r:id="rId103"/>
    <p:sldId id="773" r:id="rId104"/>
    <p:sldId id="774" r:id="rId105"/>
    <p:sldId id="775" r:id="rId106"/>
    <p:sldId id="776" r:id="rId107"/>
    <p:sldId id="777" r:id="rId108"/>
    <p:sldId id="778" r:id="rId109"/>
    <p:sldId id="779" r:id="rId110"/>
    <p:sldId id="780" r:id="rId111"/>
    <p:sldId id="781" r:id="rId112"/>
    <p:sldId id="782" r:id="rId113"/>
    <p:sldId id="783" r:id="rId114"/>
    <p:sldId id="784" r:id="rId115"/>
    <p:sldId id="785" r:id="rId116"/>
    <p:sldId id="786" r:id="rId117"/>
    <p:sldId id="787" r:id="rId118"/>
    <p:sldId id="831" r:id="rId119"/>
    <p:sldId id="832" r:id="rId120"/>
    <p:sldId id="833" r:id="rId121"/>
    <p:sldId id="834" r:id="rId122"/>
    <p:sldId id="835" r:id="rId123"/>
    <p:sldId id="836" r:id="rId124"/>
    <p:sldId id="837" r:id="rId125"/>
    <p:sldId id="838" r:id="rId126"/>
    <p:sldId id="794" r:id="rId127"/>
    <p:sldId id="795" r:id="rId128"/>
    <p:sldId id="796" r:id="rId129"/>
    <p:sldId id="797" r:id="rId130"/>
    <p:sldId id="798" r:id="rId131"/>
    <p:sldId id="839" r:id="rId132"/>
    <p:sldId id="840" r:id="rId133"/>
    <p:sldId id="841" r:id="rId134"/>
    <p:sldId id="842" r:id="rId135"/>
    <p:sldId id="843" r:id="rId136"/>
    <p:sldId id="844" r:id="rId137"/>
    <p:sldId id="845" r:id="rId138"/>
    <p:sldId id="846" r:id="rId139"/>
    <p:sldId id="847" r:id="rId140"/>
    <p:sldId id="848" r:id="rId141"/>
    <p:sldId id="720" r:id="rId142"/>
    <p:sldId id="823" r:id="rId143"/>
    <p:sldId id="824" r:id="rId144"/>
    <p:sldId id="825" r:id="rId145"/>
    <p:sldId id="826" r:id="rId146"/>
    <p:sldId id="827" r:id="rId147"/>
    <p:sldId id="829" r:id="rId148"/>
    <p:sldId id="741" r:id="rId149"/>
    <p:sldId id="738" r:id="rId150"/>
    <p:sldId id="723" r:id="rId151"/>
    <p:sldId id="722" r:id="rId152"/>
    <p:sldId id="724" r:id="rId153"/>
    <p:sldId id="725" r:id="rId154"/>
    <p:sldId id="811" r:id="rId155"/>
    <p:sldId id="814" r:id="rId156"/>
    <p:sldId id="815" r:id="rId157"/>
    <p:sldId id="816" r:id="rId158"/>
    <p:sldId id="821" r:id="rId159"/>
    <p:sldId id="822" r:id="rId160"/>
    <p:sldId id="817" r:id="rId161"/>
    <p:sldId id="818" r:id="rId162"/>
    <p:sldId id="819" r:id="rId163"/>
    <p:sldId id="820" r:id="rId164"/>
    <p:sldId id="742" r:id="rId165"/>
    <p:sldId id="743" r:id="rId166"/>
    <p:sldId id="744" r:id="rId167"/>
    <p:sldId id="745" r:id="rId168"/>
    <p:sldId id="746" r:id="rId169"/>
    <p:sldId id="747" r:id="rId170"/>
    <p:sldId id="726" r:id="rId171"/>
    <p:sldId id="808" r:id="rId172"/>
    <p:sldId id="809" r:id="rId173"/>
    <p:sldId id="810" r:id="rId174"/>
    <p:sldId id="727" r:id="rId175"/>
    <p:sldId id="728" r:id="rId176"/>
    <p:sldId id="729" r:id="rId177"/>
    <p:sldId id="730" r:id="rId178"/>
    <p:sldId id="731" r:id="rId179"/>
    <p:sldId id="830" r:id="rId180"/>
    <p:sldId id="732" r:id="rId181"/>
    <p:sldId id="733" r:id="rId182"/>
    <p:sldId id="734" r:id="rId183"/>
    <p:sldId id="735" r:id="rId184"/>
    <p:sldId id="737" r:id="rId1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FF"/>
    <a:srgbClr val="9966FF"/>
    <a:srgbClr val="7030A0"/>
    <a:srgbClr val="CC6600"/>
    <a:srgbClr val="9933FF"/>
    <a:srgbClr val="CC99FF"/>
    <a:srgbClr val="996633"/>
    <a:srgbClr val="66FF33"/>
    <a:srgbClr val="A200A2"/>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83379" autoAdjust="0"/>
  </p:normalViewPr>
  <p:slideViewPr>
    <p:cSldViewPr>
      <p:cViewPr varScale="1">
        <p:scale>
          <a:sx n="73" d="100"/>
          <a:sy n="73" d="100"/>
        </p:scale>
        <p:origin x="174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792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54" Type="http://schemas.openxmlformats.org/officeDocument/2006/relationships/slide" Target="slides/slide149.xml"/><Relationship Id="rId159" Type="http://schemas.openxmlformats.org/officeDocument/2006/relationships/slide" Target="slides/slide154.xml"/><Relationship Id="rId175" Type="http://schemas.openxmlformats.org/officeDocument/2006/relationships/slide" Target="slides/slide170.xml"/><Relationship Id="rId170" Type="http://schemas.openxmlformats.org/officeDocument/2006/relationships/slide" Target="slides/slide165.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slide" Target="slides/slide155.xml"/><Relationship Id="rId165" Type="http://schemas.openxmlformats.org/officeDocument/2006/relationships/slide" Target="slides/slide160.xml"/><Relationship Id="rId181" Type="http://schemas.openxmlformats.org/officeDocument/2006/relationships/slide" Target="slides/slide176.xml"/><Relationship Id="rId186" Type="http://schemas.openxmlformats.org/officeDocument/2006/relationships/notesMaster" Target="notesMasters/notesMaster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71" Type="http://schemas.openxmlformats.org/officeDocument/2006/relationships/slide" Target="slides/slide166.xml"/><Relationship Id="rId176" Type="http://schemas.openxmlformats.org/officeDocument/2006/relationships/slide" Target="slides/slide171.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slide" Target="slides/slide161.xml"/><Relationship Id="rId182" Type="http://schemas.openxmlformats.org/officeDocument/2006/relationships/slide" Target="slides/slide177.xml"/><Relationship Id="rId187"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7" Type="http://schemas.openxmlformats.org/officeDocument/2006/relationships/slide" Target="slides/slide172.xml"/><Relationship Id="rId172" Type="http://schemas.openxmlformats.org/officeDocument/2006/relationships/slide" Target="slides/slide167.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theme" Target="theme/theme1.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0" Type="http://schemas.openxmlformats.org/officeDocument/2006/relationships/tableStyles" Target="tableStyles.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customXml" Target="../customXml/item4.xml"/><Relationship Id="rId9" Type="http://schemas.openxmlformats.org/officeDocument/2006/relationships/slide" Target="slides/slide4.xml"/><Relationship Id="rId180" Type="http://schemas.openxmlformats.org/officeDocument/2006/relationships/slide" Target="slides/slide17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0.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100.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_Worksheet101.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_Worksheet103.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_Worksheet104.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_Worksheet105.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_Worksheet106.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_Worksheet107.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_Worksheet108.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Worksheet10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_Worksheet110.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_Worksheet111.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_Worksheet112.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_Worksheet113.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Worksheet114.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_Worksheet115.xlsx"/></Relationships>
</file>

<file path=ppt/charts/_rels/chart116.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116.xlsx"/></Relationships>
</file>

<file path=ppt/charts/_rels/chart117.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117.xlsx"/></Relationships>
</file>

<file path=ppt/charts/_rels/chart118.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118.xlsx"/></Relationships>
</file>

<file path=ppt/charts/_rels/chart119.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11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20.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Excel_Worksheet120.xlsx"/></Relationships>
</file>

<file path=ppt/charts/_rels/chart121.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Excel_Worksheet121.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_Worksheet122.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_Worksheet123.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_Worksheet124.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_Worksheet125.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4.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95.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7.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_Worksheet9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Single Lung</c:v>
                </c:pt>
              </c:strCache>
            </c:strRef>
          </c:tx>
          <c:spPr>
            <a:gradFill flip="none" rotWithShape="1">
              <a:gsLst>
                <a:gs pos="0">
                  <a:srgbClr val="208C03"/>
                </a:gs>
                <a:gs pos="50000">
                  <a:srgbClr val="20F703"/>
                </a:gs>
                <a:gs pos="100000">
                  <a:srgbClr val="208C03"/>
                </a:gs>
              </a:gsLst>
              <a:lin ang="10800000" scaled="1"/>
              <a:tileRect/>
            </a:gradFill>
          </c:spPr>
          <c:invertIfNegative val="0"/>
          <c:cat>
            <c:numRef>
              <c:f>Sheet1!$A$2:$A$31</c:f>
              <c:numCache>
                <c:formatCode>General</c:formatCode>
                <c:ptCount val="30"/>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numCache>
            </c:numRef>
          </c:cat>
          <c:val>
            <c:numRef>
              <c:f>Sheet1!$B$2:$B$31</c:f>
              <c:numCache>
                <c:formatCode>General</c:formatCode>
                <c:ptCount val="30"/>
                <c:pt idx="0">
                  <c:v>4</c:v>
                </c:pt>
                <c:pt idx="1">
                  <c:v>3</c:v>
                </c:pt>
                <c:pt idx="2">
                  <c:v>21</c:v>
                </c:pt>
                <c:pt idx="3">
                  <c:v>33</c:v>
                </c:pt>
                <c:pt idx="4">
                  <c:v>108</c:v>
                </c:pt>
                <c:pt idx="5">
                  <c:v>233</c:v>
                </c:pt>
                <c:pt idx="6">
                  <c:v>414</c:v>
                </c:pt>
                <c:pt idx="7">
                  <c:v>549</c:v>
                </c:pt>
                <c:pt idx="8">
                  <c:v>638</c:v>
                </c:pt>
                <c:pt idx="9">
                  <c:v>663</c:v>
                </c:pt>
                <c:pt idx="10">
                  <c:v>699</c:v>
                </c:pt>
                <c:pt idx="11">
                  <c:v>684</c:v>
                </c:pt>
                <c:pt idx="12">
                  <c:v>739</c:v>
                </c:pt>
                <c:pt idx="13">
                  <c:v>760</c:v>
                </c:pt>
                <c:pt idx="14">
                  <c:v>803</c:v>
                </c:pt>
                <c:pt idx="15">
                  <c:v>816</c:v>
                </c:pt>
                <c:pt idx="16">
                  <c:v>861</c:v>
                </c:pt>
                <c:pt idx="17">
                  <c:v>853</c:v>
                </c:pt>
                <c:pt idx="18">
                  <c:v>780</c:v>
                </c:pt>
                <c:pt idx="19">
                  <c:v>813</c:v>
                </c:pt>
                <c:pt idx="20">
                  <c:v>921</c:v>
                </c:pt>
                <c:pt idx="21">
                  <c:v>918</c:v>
                </c:pt>
                <c:pt idx="22">
                  <c:v>907</c:v>
                </c:pt>
                <c:pt idx="23">
                  <c:v>884</c:v>
                </c:pt>
                <c:pt idx="24">
                  <c:v>939</c:v>
                </c:pt>
                <c:pt idx="25">
                  <c:v>931</c:v>
                </c:pt>
                <c:pt idx="26">
                  <c:v>1003</c:v>
                </c:pt>
                <c:pt idx="27">
                  <c:v>937</c:v>
                </c:pt>
                <c:pt idx="28">
                  <c:v>992</c:v>
                </c:pt>
                <c:pt idx="29">
                  <c:v>935</c:v>
                </c:pt>
              </c:numCache>
            </c:numRef>
          </c:val>
        </c:ser>
        <c:ser>
          <c:idx val="1"/>
          <c:order val="1"/>
          <c:tx>
            <c:strRef>
              <c:f>Sheet1!$C$1</c:f>
              <c:strCache>
                <c:ptCount val="1"/>
                <c:pt idx="0">
                  <c:v>Bilateral/Double Lung</c:v>
                </c:pt>
              </c:strCache>
            </c:strRef>
          </c:tx>
          <c:spPr>
            <a:gradFill flip="none" rotWithShape="1">
              <a:gsLst>
                <a:gs pos="0">
                  <a:srgbClr val="7030A0"/>
                </a:gs>
                <a:gs pos="50000">
                  <a:srgbClr val="CC66FF"/>
                </a:gs>
                <a:gs pos="100000">
                  <a:srgbClr val="7030A0"/>
                </a:gs>
              </a:gsLst>
              <a:lin ang="10800000" scaled="1"/>
              <a:tileRect/>
            </a:gradFill>
          </c:spPr>
          <c:invertIfNegative val="0"/>
          <c:cat>
            <c:numRef>
              <c:f>Sheet1!$A$2:$A$31</c:f>
              <c:numCache>
                <c:formatCode>General</c:formatCode>
                <c:ptCount val="30"/>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numCache>
            </c:numRef>
          </c:cat>
          <c:val>
            <c:numRef>
              <c:f>Sheet1!$C$2:$C$31</c:f>
              <c:numCache>
                <c:formatCode>General</c:formatCode>
                <c:ptCount val="30"/>
                <c:pt idx="0">
                  <c:v>1</c:v>
                </c:pt>
                <c:pt idx="1">
                  <c:v>3</c:v>
                </c:pt>
                <c:pt idx="2">
                  <c:v>11</c:v>
                </c:pt>
                <c:pt idx="3">
                  <c:v>36</c:v>
                </c:pt>
                <c:pt idx="4">
                  <c:v>52</c:v>
                </c:pt>
                <c:pt idx="5">
                  <c:v>152</c:v>
                </c:pt>
                <c:pt idx="6">
                  <c:v>250</c:v>
                </c:pt>
                <c:pt idx="7">
                  <c:v>325</c:v>
                </c:pt>
                <c:pt idx="8">
                  <c:v>417</c:v>
                </c:pt>
                <c:pt idx="9">
                  <c:v>497</c:v>
                </c:pt>
                <c:pt idx="10">
                  <c:v>597</c:v>
                </c:pt>
                <c:pt idx="11">
                  <c:v>616</c:v>
                </c:pt>
                <c:pt idx="12">
                  <c:v>678</c:v>
                </c:pt>
                <c:pt idx="13">
                  <c:v>685</c:v>
                </c:pt>
                <c:pt idx="14">
                  <c:v>691</c:v>
                </c:pt>
                <c:pt idx="15">
                  <c:v>819</c:v>
                </c:pt>
                <c:pt idx="16">
                  <c:v>852</c:v>
                </c:pt>
                <c:pt idx="17">
                  <c:v>1050</c:v>
                </c:pt>
                <c:pt idx="18">
                  <c:v>1158</c:v>
                </c:pt>
                <c:pt idx="19">
                  <c:v>1327</c:v>
                </c:pt>
                <c:pt idx="20">
                  <c:v>1561</c:v>
                </c:pt>
                <c:pt idx="21">
                  <c:v>1788</c:v>
                </c:pt>
                <c:pt idx="22">
                  <c:v>1934</c:v>
                </c:pt>
                <c:pt idx="23">
                  <c:v>2023</c:v>
                </c:pt>
                <c:pt idx="24">
                  <c:v>2241</c:v>
                </c:pt>
                <c:pt idx="25">
                  <c:v>2528</c:v>
                </c:pt>
                <c:pt idx="26">
                  <c:v>2752</c:v>
                </c:pt>
                <c:pt idx="27">
                  <c:v>2815</c:v>
                </c:pt>
                <c:pt idx="28">
                  <c:v>3041</c:v>
                </c:pt>
                <c:pt idx="29">
                  <c:v>3038</c:v>
                </c:pt>
              </c:numCache>
            </c:numRef>
          </c:val>
        </c:ser>
        <c:ser>
          <c:idx val="2"/>
          <c:order val="2"/>
          <c:tx>
            <c:strRef>
              <c:f>Sheet1!$D$1</c:f>
              <c:strCache>
                <c:ptCount val="1"/>
                <c:pt idx="0">
                  <c:v>Total</c:v>
                </c:pt>
              </c:strCache>
            </c:strRef>
          </c:tx>
          <c:spPr>
            <a:noFill/>
          </c:spPr>
          <c:invertIfNegative val="0"/>
          <c:dLbls>
            <c:dLbl>
              <c:idx val="10"/>
              <c:layout>
                <c:manualLayout>
                  <c:x val="2.9498525073745892E-3"/>
                  <c:y val="0.11084380899755951"/>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1.4749262536873156E-3"/>
                  <c:y val="0.12329557489524544"/>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6"/>
              <c:layout>
                <c:manualLayout>
                  <c:x val="-4.2477876106193609E-3"/>
                  <c:y val="0.12166597596353085"/>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7"/>
              <c:layout>
                <c:manualLayout>
                  <c:x val="3.4493531228949282E-3"/>
                  <c:y val="0.1225977344937145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8"/>
              <c:layout>
                <c:manualLayout>
                  <c:x val="-6.9229786542170033E-3"/>
                  <c:y val="6.8147764424183813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numFmt formatCode="General" sourceLinked="0"/>
            <c:spPr>
              <a:noFill/>
              <a:ln>
                <a:noFill/>
              </a:ln>
              <a:effectLst/>
            </c:spPr>
            <c:txPr>
              <a:bodyPr/>
              <a:lstStyle/>
              <a:p>
                <a:pPr>
                  <a:defRPr sz="1000" b="1">
                    <a:solidFill>
                      <a:srgbClr val="FFFF00"/>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Sheet1!$A$2:$A$31</c:f>
              <c:numCache>
                <c:formatCode>General</c:formatCode>
                <c:ptCount val="30"/>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numCache>
            </c:numRef>
          </c:cat>
          <c:val>
            <c:numRef>
              <c:f>Sheet1!$D$2:$D$31</c:f>
              <c:numCache>
                <c:formatCode>General</c:formatCode>
                <c:ptCount val="30"/>
                <c:pt idx="0">
                  <c:v>5</c:v>
                </c:pt>
                <c:pt idx="1">
                  <c:v>6</c:v>
                </c:pt>
                <c:pt idx="2">
                  <c:v>32</c:v>
                </c:pt>
                <c:pt idx="3">
                  <c:v>69</c:v>
                </c:pt>
                <c:pt idx="4">
                  <c:v>160</c:v>
                </c:pt>
                <c:pt idx="5">
                  <c:v>385</c:v>
                </c:pt>
                <c:pt idx="6">
                  <c:v>664</c:v>
                </c:pt>
                <c:pt idx="7">
                  <c:v>874</c:v>
                </c:pt>
                <c:pt idx="8">
                  <c:v>1055</c:v>
                </c:pt>
                <c:pt idx="9">
                  <c:v>1160</c:v>
                </c:pt>
                <c:pt idx="10">
                  <c:v>1296</c:v>
                </c:pt>
                <c:pt idx="11">
                  <c:v>1300</c:v>
                </c:pt>
                <c:pt idx="12">
                  <c:v>1417</c:v>
                </c:pt>
                <c:pt idx="13">
                  <c:v>1445</c:v>
                </c:pt>
                <c:pt idx="14">
                  <c:v>1494</c:v>
                </c:pt>
                <c:pt idx="15">
                  <c:v>1635</c:v>
                </c:pt>
                <c:pt idx="16">
                  <c:v>1713</c:v>
                </c:pt>
                <c:pt idx="17">
                  <c:v>1903</c:v>
                </c:pt>
                <c:pt idx="18">
                  <c:v>1938</c:v>
                </c:pt>
                <c:pt idx="19">
                  <c:v>2140</c:v>
                </c:pt>
                <c:pt idx="20">
                  <c:v>2482</c:v>
                </c:pt>
                <c:pt idx="21">
                  <c:v>2706</c:v>
                </c:pt>
                <c:pt idx="22">
                  <c:v>2841</c:v>
                </c:pt>
                <c:pt idx="23">
                  <c:v>2907</c:v>
                </c:pt>
                <c:pt idx="24">
                  <c:v>3180</c:v>
                </c:pt>
                <c:pt idx="25">
                  <c:v>3459</c:v>
                </c:pt>
                <c:pt idx="26">
                  <c:v>3755</c:v>
                </c:pt>
                <c:pt idx="27">
                  <c:v>3752</c:v>
                </c:pt>
                <c:pt idx="28">
                  <c:v>4033</c:v>
                </c:pt>
                <c:pt idx="29">
                  <c:v>3973</c:v>
                </c:pt>
              </c:numCache>
            </c:numRef>
          </c:val>
        </c:ser>
        <c:dLbls>
          <c:showLegendKey val="0"/>
          <c:showVal val="0"/>
          <c:showCatName val="0"/>
          <c:showSerName val="0"/>
          <c:showPercent val="0"/>
          <c:showBubbleSize val="0"/>
        </c:dLbls>
        <c:gapWidth val="35"/>
        <c:overlap val="100"/>
        <c:axId val="672620304"/>
        <c:axId val="672617168"/>
      </c:barChart>
      <c:catAx>
        <c:axId val="672620304"/>
        <c:scaling>
          <c:orientation val="minMax"/>
        </c:scaling>
        <c:delete val="0"/>
        <c:axPos val="b"/>
        <c:numFmt formatCode="General" sourceLinked="1"/>
        <c:majorTickMark val="out"/>
        <c:minorTickMark val="none"/>
        <c:tickLblPos val="nextTo"/>
        <c:txPr>
          <a:bodyPr rot="-2700000"/>
          <a:lstStyle/>
          <a:p>
            <a:pPr>
              <a:defRPr sz="1500" b="1"/>
            </a:pPr>
            <a:endParaRPr lang="en-US"/>
          </a:p>
        </c:txPr>
        <c:crossAx val="672617168"/>
        <c:crosses val="autoZero"/>
        <c:auto val="1"/>
        <c:lblAlgn val="ctr"/>
        <c:lblOffset val="100"/>
        <c:tickLblSkip val="1"/>
        <c:noMultiLvlLbl val="0"/>
      </c:catAx>
      <c:valAx>
        <c:axId val="672617168"/>
        <c:scaling>
          <c:orientation val="minMax"/>
          <c:max val="4500"/>
        </c:scaling>
        <c:delete val="0"/>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layout/>
          <c:overlay val="0"/>
        </c:title>
        <c:numFmt formatCode="General" sourceLinked="0"/>
        <c:majorTickMark val="out"/>
        <c:minorTickMark val="none"/>
        <c:tickLblPos val="nextTo"/>
        <c:txPr>
          <a:bodyPr/>
          <a:lstStyle/>
          <a:p>
            <a:pPr>
              <a:defRPr sz="1500" b="1"/>
            </a:pPr>
            <a:endParaRPr lang="en-US"/>
          </a:p>
        </c:txPr>
        <c:crossAx val="672620304"/>
        <c:crosses val="autoZero"/>
        <c:crossBetween val="between"/>
        <c:majorUnit val="500"/>
      </c:valAx>
      <c:spPr>
        <a:solidFill>
          <a:schemeClr val="bg2"/>
        </a:solidFill>
        <a:ln>
          <a:solidFill>
            <a:schemeClr val="tx1"/>
          </a:solidFill>
        </a:ln>
      </c:spPr>
    </c:plotArea>
    <c:legend>
      <c:legendPos val="l"/>
      <c:legendEntry>
        <c:idx val="0"/>
        <c:delete val="1"/>
      </c:legendEntry>
      <c:layout>
        <c:manualLayout>
          <c:xMode val="edge"/>
          <c:yMode val="edge"/>
          <c:x val="0.1415929203539823"/>
          <c:y val="8.7985679421651239E-2"/>
          <c:w val="0.26414303300583003"/>
          <c:h val="0.19817792512778018"/>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84480495972488"/>
          <c:y val="0.19910337169392289"/>
          <c:w val="0.8791093085347208"/>
          <c:h val="0.58279184332727663"/>
        </c:manualLayout>
      </c:layout>
      <c:barChart>
        <c:barDir val="col"/>
        <c:grouping val="percentStacked"/>
        <c:varyColors val="0"/>
        <c:ser>
          <c:idx val="0"/>
          <c:order val="0"/>
          <c:tx>
            <c:strRef>
              <c:f>Sheet1!$A$2</c:f>
              <c:strCache>
                <c:ptCount val="1"/>
                <c:pt idx="0">
                  <c:v>A1ATD</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Sheet1!$B$1:$I$1</c:f>
              <c:strCache>
                <c:ptCount val="8"/>
                <c:pt idx="0">
                  <c:v>2004-2008</c:v>
                </c:pt>
                <c:pt idx="1">
                  <c:v>2009-6/2015</c:v>
                </c:pt>
                <c:pt idx="2">
                  <c:v>Column1</c:v>
                </c:pt>
                <c:pt idx="3">
                  <c:v>2004-2008</c:v>
                </c:pt>
                <c:pt idx="4">
                  <c:v>2009-6/2015</c:v>
                </c:pt>
                <c:pt idx="5">
                  <c:v>Column2</c:v>
                </c:pt>
                <c:pt idx="6">
                  <c:v>2004-2008</c:v>
                </c:pt>
                <c:pt idx="7">
                  <c:v>2009-6/2015</c:v>
                </c:pt>
              </c:strCache>
            </c:strRef>
          </c:cat>
          <c:val>
            <c:numRef>
              <c:f>Sheet1!$B$2:$I$2</c:f>
              <c:numCache>
                <c:formatCode>General</c:formatCode>
                <c:ptCount val="8"/>
                <c:pt idx="0">
                  <c:v>279</c:v>
                </c:pt>
                <c:pt idx="1">
                  <c:v>382</c:v>
                </c:pt>
                <c:pt idx="2">
                  <c:v>0</c:v>
                </c:pt>
                <c:pt idx="3">
                  <c:v>274</c:v>
                </c:pt>
                <c:pt idx="4">
                  <c:v>321</c:v>
                </c:pt>
                <c:pt idx="5">
                  <c:v>0</c:v>
                </c:pt>
                <c:pt idx="6">
                  <c:v>34</c:v>
                </c:pt>
                <c:pt idx="7">
                  <c:v>60</c:v>
                </c:pt>
              </c:numCache>
            </c:numRef>
          </c:val>
        </c:ser>
        <c:ser>
          <c:idx val="1"/>
          <c:order val="1"/>
          <c:tx>
            <c:strRef>
              <c:f>Sheet1!$A$3</c:f>
              <c:strCache>
                <c:ptCount val="1"/>
                <c:pt idx="0">
                  <c:v>CF</c:v>
                </c:pt>
              </c:strCache>
            </c:strRef>
          </c:tx>
          <c:spPr>
            <a:gradFill flip="none" rotWithShape="1">
              <a:gsLst>
                <a:gs pos="0">
                  <a:srgbClr val="00004C">
                    <a:lumMod val="25000"/>
                    <a:lumOff val="75000"/>
                  </a:srgbClr>
                </a:gs>
                <a:gs pos="50000">
                  <a:schemeClr val="bg1">
                    <a:lumMod val="10000"/>
                    <a:lumOff val="90000"/>
                  </a:schemeClr>
                </a:gs>
                <a:gs pos="100000">
                  <a:srgbClr val="00004C">
                    <a:lumMod val="25000"/>
                    <a:lumOff val="75000"/>
                  </a:srgbClr>
                </a:gs>
              </a:gsLst>
              <a:lin ang="10800000" scaled="1"/>
              <a:tileRect/>
            </a:gradFill>
            <a:ln>
              <a:solidFill>
                <a:schemeClr val="bg2"/>
              </a:solidFill>
            </a:ln>
          </c:spPr>
          <c:invertIfNegative val="0"/>
          <c:cat>
            <c:strRef>
              <c:f>Sheet1!$B$1:$I$1</c:f>
              <c:strCache>
                <c:ptCount val="8"/>
                <c:pt idx="0">
                  <c:v>2004-2008</c:v>
                </c:pt>
                <c:pt idx="1">
                  <c:v>2009-6/2015</c:v>
                </c:pt>
                <c:pt idx="2">
                  <c:v>Column1</c:v>
                </c:pt>
                <c:pt idx="3">
                  <c:v>2004-2008</c:v>
                </c:pt>
                <c:pt idx="4">
                  <c:v>2009-6/2015</c:v>
                </c:pt>
                <c:pt idx="5">
                  <c:v>Column2</c:v>
                </c:pt>
                <c:pt idx="6">
                  <c:v>2004-2008</c:v>
                </c:pt>
                <c:pt idx="7">
                  <c:v>2009-6/2015</c:v>
                </c:pt>
              </c:strCache>
            </c:strRef>
          </c:cat>
          <c:val>
            <c:numRef>
              <c:f>Sheet1!$B$3:$I$3</c:f>
              <c:numCache>
                <c:formatCode>General</c:formatCode>
                <c:ptCount val="8"/>
                <c:pt idx="0">
                  <c:v>898</c:v>
                </c:pt>
                <c:pt idx="1">
                  <c:v>1620</c:v>
                </c:pt>
                <c:pt idx="2">
                  <c:v>0</c:v>
                </c:pt>
                <c:pt idx="3">
                  <c:v>1037</c:v>
                </c:pt>
                <c:pt idx="4">
                  <c:v>1542</c:v>
                </c:pt>
                <c:pt idx="5">
                  <c:v>0</c:v>
                </c:pt>
                <c:pt idx="6">
                  <c:v>157</c:v>
                </c:pt>
                <c:pt idx="7">
                  <c:v>339</c:v>
                </c:pt>
              </c:numCache>
            </c:numRef>
          </c:val>
        </c:ser>
        <c:ser>
          <c:idx val="2"/>
          <c:order val="2"/>
          <c:tx>
            <c:strRef>
              <c:f>Sheet1!$A$4</c:f>
              <c:strCache>
                <c:ptCount val="1"/>
                <c:pt idx="0">
                  <c:v>COPD</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Sheet1!$B$1:$I$1</c:f>
              <c:strCache>
                <c:ptCount val="8"/>
                <c:pt idx="0">
                  <c:v>2004-2008</c:v>
                </c:pt>
                <c:pt idx="1">
                  <c:v>2009-6/2015</c:v>
                </c:pt>
                <c:pt idx="2">
                  <c:v>Column1</c:v>
                </c:pt>
                <c:pt idx="3">
                  <c:v>2004-2008</c:v>
                </c:pt>
                <c:pt idx="4">
                  <c:v>2009-6/2015</c:v>
                </c:pt>
                <c:pt idx="5">
                  <c:v>Column2</c:v>
                </c:pt>
                <c:pt idx="6">
                  <c:v>2004-2008</c:v>
                </c:pt>
                <c:pt idx="7">
                  <c:v>2009-6/2015</c:v>
                </c:pt>
              </c:strCache>
            </c:strRef>
          </c:cat>
          <c:val>
            <c:numRef>
              <c:f>Sheet1!$B$4:$I$4</c:f>
              <c:numCache>
                <c:formatCode>General</c:formatCode>
                <c:ptCount val="8"/>
                <c:pt idx="0">
                  <c:v>1534</c:v>
                </c:pt>
                <c:pt idx="1">
                  <c:v>2964</c:v>
                </c:pt>
                <c:pt idx="2">
                  <c:v>0</c:v>
                </c:pt>
                <c:pt idx="3">
                  <c:v>2268</c:v>
                </c:pt>
                <c:pt idx="4">
                  <c:v>2938</c:v>
                </c:pt>
                <c:pt idx="5">
                  <c:v>0</c:v>
                </c:pt>
                <c:pt idx="6">
                  <c:v>275</c:v>
                </c:pt>
                <c:pt idx="7">
                  <c:v>484</c:v>
                </c:pt>
              </c:numCache>
            </c:numRef>
          </c:val>
        </c:ser>
        <c:ser>
          <c:idx val="3"/>
          <c:order val="3"/>
          <c:tx>
            <c:strRef>
              <c:f>Sheet1!$A$5</c:f>
              <c:strCache>
                <c:ptCount val="1"/>
                <c:pt idx="0">
                  <c:v>IIP</c:v>
                </c:pt>
              </c:strCache>
            </c:strRef>
          </c:tx>
          <c:spPr>
            <a:gradFill flip="none" rotWithShape="1">
              <a:gsLst>
                <a:gs pos="0">
                  <a:schemeClr val="bg1">
                    <a:lumMod val="90000"/>
                    <a:lumOff val="10000"/>
                  </a:schemeClr>
                </a:gs>
                <a:gs pos="50000">
                  <a:schemeClr val="bg1">
                    <a:lumMod val="50000"/>
                    <a:lumOff val="50000"/>
                  </a:schemeClr>
                </a:gs>
                <a:gs pos="100000">
                  <a:schemeClr val="bg1">
                    <a:lumMod val="90000"/>
                    <a:lumOff val="10000"/>
                  </a:schemeClr>
                </a:gs>
              </a:gsLst>
              <a:lin ang="0" scaled="1"/>
              <a:tileRect/>
            </a:gradFill>
            <a:ln>
              <a:solidFill>
                <a:srgbClr val="000000"/>
              </a:solidFill>
            </a:ln>
          </c:spPr>
          <c:invertIfNegative val="0"/>
          <c:cat>
            <c:strRef>
              <c:f>Sheet1!$B$1:$I$1</c:f>
              <c:strCache>
                <c:ptCount val="8"/>
                <c:pt idx="0">
                  <c:v>2004-2008</c:v>
                </c:pt>
                <c:pt idx="1">
                  <c:v>2009-6/2015</c:v>
                </c:pt>
                <c:pt idx="2">
                  <c:v>Column1</c:v>
                </c:pt>
                <c:pt idx="3">
                  <c:v>2004-2008</c:v>
                </c:pt>
                <c:pt idx="4">
                  <c:v>2009-6/2015</c:v>
                </c:pt>
                <c:pt idx="5">
                  <c:v>Column2</c:v>
                </c:pt>
                <c:pt idx="6">
                  <c:v>2004-2008</c:v>
                </c:pt>
                <c:pt idx="7">
                  <c:v>2009-6/2015</c:v>
                </c:pt>
              </c:strCache>
            </c:strRef>
          </c:cat>
          <c:val>
            <c:numRef>
              <c:f>Sheet1!$B$5:$I$5</c:f>
              <c:numCache>
                <c:formatCode>General</c:formatCode>
                <c:ptCount val="8"/>
                <c:pt idx="0">
                  <c:v>765</c:v>
                </c:pt>
                <c:pt idx="1">
                  <c:v>1579</c:v>
                </c:pt>
                <c:pt idx="2">
                  <c:v>0</c:v>
                </c:pt>
                <c:pt idx="3">
                  <c:v>2262</c:v>
                </c:pt>
                <c:pt idx="4">
                  <c:v>4814</c:v>
                </c:pt>
                <c:pt idx="5">
                  <c:v>0</c:v>
                </c:pt>
                <c:pt idx="6">
                  <c:v>154</c:v>
                </c:pt>
                <c:pt idx="7">
                  <c:v>462</c:v>
                </c:pt>
              </c:numCache>
            </c:numRef>
          </c:val>
        </c:ser>
        <c:ser>
          <c:idx val="4"/>
          <c:order val="4"/>
          <c:tx>
            <c:strRef>
              <c:f>Sheet1!$A$6</c:f>
              <c:strCache>
                <c:ptCount val="1"/>
                <c:pt idx="0">
                  <c:v>ILD-not IIP</c:v>
                </c:pt>
              </c:strCache>
            </c:strRef>
          </c:tx>
          <c:spPr>
            <a:gradFill>
              <a:gsLst>
                <a:gs pos="0">
                  <a:srgbClr val="B8B400"/>
                </a:gs>
                <a:gs pos="50000">
                  <a:srgbClr val="FFFF00"/>
                </a:gs>
                <a:gs pos="100000">
                  <a:srgbClr val="B8B400"/>
                </a:gs>
              </a:gsLst>
              <a:lin ang="0" scaled="1"/>
            </a:gradFill>
            <a:ln>
              <a:solidFill>
                <a:schemeClr val="bg2"/>
              </a:solidFill>
            </a:ln>
          </c:spPr>
          <c:invertIfNegative val="0"/>
          <c:cat>
            <c:strRef>
              <c:f>Sheet1!$B$1:$I$1</c:f>
              <c:strCache>
                <c:ptCount val="8"/>
                <c:pt idx="0">
                  <c:v>2004-2008</c:v>
                </c:pt>
                <c:pt idx="1">
                  <c:v>2009-6/2015</c:v>
                </c:pt>
                <c:pt idx="2">
                  <c:v>Column1</c:v>
                </c:pt>
                <c:pt idx="3">
                  <c:v>2004-2008</c:v>
                </c:pt>
                <c:pt idx="4">
                  <c:v>2009-6/2015</c:v>
                </c:pt>
                <c:pt idx="5">
                  <c:v>Column2</c:v>
                </c:pt>
                <c:pt idx="6">
                  <c:v>2004-2008</c:v>
                </c:pt>
                <c:pt idx="7">
                  <c:v>2009-6/2015</c:v>
                </c:pt>
              </c:strCache>
            </c:strRef>
          </c:cat>
          <c:val>
            <c:numRef>
              <c:f>Sheet1!$B$6:$I$6</c:f>
              <c:numCache>
                <c:formatCode>General</c:formatCode>
                <c:ptCount val="8"/>
                <c:pt idx="0">
                  <c:v>159</c:v>
                </c:pt>
                <c:pt idx="1">
                  <c:v>606</c:v>
                </c:pt>
                <c:pt idx="2">
                  <c:v>0</c:v>
                </c:pt>
                <c:pt idx="3">
                  <c:v>369</c:v>
                </c:pt>
                <c:pt idx="4">
                  <c:v>939</c:v>
                </c:pt>
                <c:pt idx="5">
                  <c:v>0</c:v>
                </c:pt>
                <c:pt idx="6">
                  <c:v>30</c:v>
                </c:pt>
                <c:pt idx="7">
                  <c:v>94</c:v>
                </c:pt>
              </c:numCache>
            </c:numRef>
          </c:val>
        </c:ser>
        <c:ser>
          <c:idx val="5"/>
          <c:order val="5"/>
          <c:tx>
            <c:strRef>
              <c:f>Sheet1!$A$7</c:f>
              <c:strCache>
                <c:ptCount val="1"/>
                <c:pt idx="0">
                  <c:v>IPAH</c:v>
                </c:pt>
              </c:strCache>
            </c:strRef>
          </c:tx>
          <c:spPr>
            <a:gradFill flip="none" rotWithShape="1">
              <a:gsLst>
                <a:gs pos="0">
                  <a:srgbClr val="660066"/>
                </a:gs>
                <a:gs pos="50000">
                  <a:srgbClr val="A200A2"/>
                </a:gs>
                <a:gs pos="100000">
                  <a:srgbClr val="660066"/>
                </a:gs>
              </a:gsLst>
              <a:lin ang="0" scaled="1"/>
              <a:tileRect/>
            </a:gradFill>
            <a:ln>
              <a:solidFill>
                <a:srgbClr val="000000"/>
              </a:solidFill>
            </a:ln>
          </c:spPr>
          <c:invertIfNegative val="0"/>
          <c:cat>
            <c:strRef>
              <c:f>Sheet1!$B$1:$I$1</c:f>
              <c:strCache>
                <c:ptCount val="8"/>
                <c:pt idx="0">
                  <c:v>2004-2008</c:v>
                </c:pt>
                <c:pt idx="1">
                  <c:v>2009-6/2015</c:v>
                </c:pt>
                <c:pt idx="2">
                  <c:v>Column1</c:v>
                </c:pt>
                <c:pt idx="3">
                  <c:v>2004-2008</c:v>
                </c:pt>
                <c:pt idx="4">
                  <c:v>2009-6/2015</c:v>
                </c:pt>
                <c:pt idx="5">
                  <c:v>Column2</c:v>
                </c:pt>
                <c:pt idx="6">
                  <c:v>2004-2008</c:v>
                </c:pt>
                <c:pt idx="7">
                  <c:v>2009-6/2015</c:v>
                </c:pt>
              </c:strCache>
            </c:strRef>
          </c:cat>
          <c:val>
            <c:numRef>
              <c:f>Sheet1!$B$7:$I$7</c:f>
              <c:numCache>
                <c:formatCode>General</c:formatCode>
                <c:ptCount val="8"/>
                <c:pt idx="0">
                  <c:v>120</c:v>
                </c:pt>
                <c:pt idx="1">
                  <c:v>310</c:v>
                </c:pt>
                <c:pt idx="2">
                  <c:v>0</c:v>
                </c:pt>
                <c:pt idx="3">
                  <c:v>147</c:v>
                </c:pt>
                <c:pt idx="4">
                  <c:v>239</c:v>
                </c:pt>
                <c:pt idx="5">
                  <c:v>0</c:v>
                </c:pt>
                <c:pt idx="6">
                  <c:v>29</c:v>
                </c:pt>
                <c:pt idx="7">
                  <c:v>52</c:v>
                </c:pt>
              </c:numCache>
            </c:numRef>
          </c:val>
        </c:ser>
        <c:ser>
          <c:idx val="6"/>
          <c:order val="6"/>
          <c:tx>
            <c:strRef>
              <c:f>Sheet1!$A$8</c:f>
              <c:strCache>
                <c:ptCount val="1"/>
                <c:pt idx="0">
                  <c:v>Non CF-bronchiectasis</c:v>
                </c:pt>
              </c:strCache>
            </c:strRef>
          </c:tx>
          <c:spPr>
            <a:gradFill>
              <a:gsLst>
                <a:gs pos="0">
                  <a:srgbClr val="CC6600"/>
                </a:gs>
                <a:gs pos="50000">
                  <a:srgbClr val="FFC000"/>
                </a:gs>
                <a:gs pos="100000">
                  <a:srgbClr val="CC6600"/>
                </a:gs>
              </a:gsLst>
              <a:lin ang="10800000" scaled="1"/>
            </a:gradFill>
            <a:ln>
              <a:solidFill>
                <a:schemeClr val="bg2"/>
              </a:solidFill>
            </a:ln>
          </c:spPr>
          <c:invertIfNegative val="0"/>
          <c:cat>
            <c:strRef>
              <c:f>Sheet1!$B$1:$I$1</c:f>
              <c:strCache>
                <c:ptCount val="8"/>
                <c:pt idx="0">
                  <c:v>2004-2008</c:v>
                </c:pt>
                <c:pt idx="1">
                  <c:v>2009-6/2015</c:v>
                </c:pt>
                <c:pt idx="2">
                  <c:v>Column1</c:v>
                </c:pt>
                <c:pt idx="3">
                  <c:v>2004-2008</c:v>
                </c:pt>
                <c:pt idx="4">
                  <c:v>2009-6/2015</c:v>
                </c:pt>
                <c:pt idx="5">
                  <c:v>Column2</c:v>
                </c:pt>
                <c:pt idx="6">
                  <c:v>2004-2008</c:v>
                </c:pt>
                <c:pt idx="7">
                  <c:v>2009-6/2015</c:v>
                </c:pt>
              </c:strCache>
            </c:strRef>
          </c:cat>
          <c:val>
            <c:numRef>
              <c:f>Sheet1!$B$8:$I$8</c:f>
              <c:numCache>
                <c:formatCode>General</c:formatCode>
                <c:ptCount val="8"/>
                <c:pt idx="0">
                  <c:v>147</c:v>
                </c:pt>
                <c:pt idx="1">
                  <c:v>242</c:v>
                </c:pt>
                <c:pt idx="2">
                  <c:v>0</c:v>
                </c:pt>
                <c:pt idx="3">
                  <c:v>138</c:v>
                </c:pt>
                <c:pt idx="4">
                  <c:v>223</c:v>
                </c:pt>
                <c:pt idx="5">
                  <c:v>0</c:v>
                </c:pt>
                <c:pt idx="6">
                  <c:v>69</c:v>
                </c:pt>
                <c:pt idx="7">
                  <c:v>114</c:v>
                </c:pt>
              </c:numCache>
            </c:numRef>
          </c:val>
        </c:ser>
        <c:ser>
          <c:idx val="7"/>
          <c:order val="7"/>
          <c:tx>
            <c:strRef>
              <c:f>Sheet1!$A$9</c:f>
              <c:strCache>
                <c:ptCount val="1"/>
                <c:pt idx="0">
                  <c:v>Retransplant</c:v>
                </c:pt>
              </c:strCache>
            </c:strRef>
          </c:tx>
          <c:spPr>
            <a:gradFill>
              <a:gsLst>
                <a:gs pos="0">
                  <a:srgbClr val="660066"/>
                </a:gs>
                <a:gs pos="50000">
                  <a:srgbClr val="FF00FF"/>
                </a:gs>
                <a:gs pos="100000">
                  <a:srgbClr val="660066"/>
                </a:gs>
              </a:gsLst>
              <a:lin ang="10800000" scaled="1"/>
            </a:gradFill>
            <a:ln>
              <a:solidFill>
                <a:srgbClr val="000000"/>
              </a:solidFill>
            </a:ln>
          </c:spPr>
          <c:invertIfNegative val="0"/>
          <c:cat>
            <c:strRef>
              <c:f>Sheet1!$B$1:$I$1</c:f>
              <c:strCache>
                <c:ptCount val="8"/>
                <c:pt idx="0">
                  <c:v>2004-2008</c:v>
                </c:pt>
                <c:pt idx="1">
                  <c:v>2009-6/2015</c:v>
                </c:pt>
                <c:pt idx="2">
                  <c:v>Column1</c:v>
                </c:pt>
                <c:pt idx="3">
                  <c:v>2004-2008</c:v>
                </c:pt>
                <c:pt idx="4">
                  <c:v>2009-6/2015</c:v>
                </c:pt>
                <c:pt idx="5">
                  <c:v>Column2</c:v>
                </c:pt>
                <c:pt idx="6">
                  <c:v>2004-2008</c:v>
                </c:pt>
                <c:pt idx="7">
                  <c:v>2009-6/2015</c:v>
                </c:pt>
              </c:strCache>
            </c:strRef>
          </c:cat>
          <c:val>
            <c:numRef>
              <c:f>Sheet1!$B$9:$I$9</c:f>
              <c:numCache>
                <c:formatCode>General</c:formatCode>
                <c:ptCount val="8"/>
                <c:pt idx="0">
                  <c:v>231</c:v>
                </c:pt>
                <c:pt idx="1">
                  <c:v>410</c:v>
                </c:pt>
                <c:pt idx="2">
                  <c:v>0</c:v>
                </c:pt>
                <c:pt idx="3">
                  <c:v>311</c:v>
                </c:pt>
                <c:pt idx="4">
                  <c:v>557</c:v>
                </c:pt>
                <c:pt idx="5">
                  <c:v>0</c:v>
                </c:pt>
                <c:pt idx="6">
                  <c:v>43</c:v>
                </c:pt>
                <c:pt idx="7">
                  <c:v>67</c:v>
                </c:pt>
              </c:numCache>
            </c:numRef>
          </c:val>
        </c:ser>
        <c:ser>
          <c:idx val="8"/>
          <c:order val="8"/>
          <c:tx>
            <c:strRef>
              <c:f>Sheet1!$A$10</c:f>
              <c:strCache>
                <c:ptCount val="1"/>
                <c:pt idx="0">
                  <c:v>Sarcoidosis</c:v>
                </c:pt>
              </c:strCache>
            </c:strRef>
          </c:tx>
          <c:spPr>
            <a:gradFill>
              <a:gsLst>
                <a:gs pos="0">
                  <a:srgbClr val="FF99CC"/>
                </a:gs>
                <a:gs pos="50000">
                  <a:srgbClr val="FFCCCC"/>
                </a:gs>
                <a:gs pos="100000">
                  <a:srgbClr val="FF99CC"/>
                </a:gs>
              </a:gsLst>
              <a:lin ang="10800000" scaled="1"/>
            </a:gradFill>
            <a:ln>
              <a:solidFill>
                <a:srgbClr val="000000"/>
              </a:solidFill>
            </a:ln>
          </c:spPr>
          <c:invertIfNegative val="0"/>
          <c:cat>
            <c:strRef>
              <c:f>Sheet1!$B$1:$I$1</c:f>
              <c:strCache>
                <c:ptCount val="8"/>
                <c:pt idx="0">
                  <c:v>2004-2008</c:v>
                </c:pt>
                <c:pt idx="1">
                  <c:v>2009-6/2015</c:v>
                </c:pt>
                <c:pt idx="2">
                  <c:v>Column1</c:v>
                </c:pt>
                <c:pt idx="3">
                  <c:v>2004-2008</c:v>
                </c:pt>
                <c:pt idx="4">
                  <c:v>2009-6/2015</c:v>
                </c:pt>
                <c:pt idx="5">
                  <c:v>Column2</c:v>
                </c:pt>
                <c:pt idx="6">
                  <c:v>2004-2008</c:v>
                </c:pt>
                <c:pt idx="7">
                  <c:v>2009-6/2015</c:v>
                </c:pt>
              </c:strCache>
            </c:strRef>
          </c:cat>
          <c:val>
            <c:numRef>
              <c:f>Sheet1!$B$10:$I$10</c:f>
              <c:numCache>
                <c:formatCode>General</c:formatCode>
                <c:ptCount val="8"/>
                <c:pt idx="0">
                  <c:v>101</c:v>
                </c:pt>
                <c:pt idx="1">
                  <c:v>179</c:v>
                </c:pt>
                <c:pt idx="2">
                  <c:v>0</c:v>
                </c:pt>
                <c:pt idx="3">
                  <c:v>252</c:v>
                </c:pt>
                <c:pt idx="4">
                  <c:v>369</c:v>
                </c:pt>
                <c:pt idx="5">
                  <c:v>0</c:v>
                </c:pt>
                <c:pt idx="6">
                  <c:v>10</c:v>
                </c:pt>
                <c:pt idx="7">
                  <c:v>23</c:v>
                </c:pt>
              </c:numCache>
            </c:numRef>
          </c:val>
        </c:ser>
        <c:ser>
          <c:idx val="9"/>
          <c:order val="9"/>
          <c:tx>
            <c:strRef>
              <c:f>Sheet1!$A$11</c:f>
              <c:strCache>
                <c:ptCount val="1"/>
                <c:pt idx="0">
                  <c:v>Other</c:v>
                </c:pt>
              </c:strCache>
            </c:strRef>
          </c:tx>
          <c:spPr>
            <a:gradFill>
              <a:gsLst>
                <a:gs pos="0">
                  <a:srgbClr val="008080"/>
                </a:gs>
                <a:gs pos="50000">
                  <a:srgbClr val="00FFFF"/>
                </a:gs>
                <a:gs pos="100000">
                  <a:srgbClr val="008080"/>
                </a:gs>
              </a:gsLst>
              <a:lin ang="10800000" scaled="1"/>
            </a:gradFill>
            <a:ln>
              <a:solidFill>
                <a:srgbClr val="000000"/>
              </a:solidFill>
            </a:ln>
          </c:spPr>
          <c:invertIfNegative val="0"/>
          <c:cat>
            <c:strRef>
              <c:f>Sheet1!$B$1:$I$1</c:f>
              <c:strCache>
                <c:ptCount val="8"/>
                <c:pt idx="0">
                  <c:v>2004-2008</c:v>
                </c:pt>
                <c:pt idx="1">
                  <c:v>2009-6/2015</c:v>
                </c:pt>
                <c:pt idx="2">
                  <c:v>Column1</c:v>
                </c:pt>
                <c:pt idx="3">
                  <c:v>2004-2008</c:v>
                </c:pt>
                <c:pt idx="4">
                  <c:v>2009-6/2015</c:v>
                </c:pt>
                <c:pt idx="5">
                  <c:v>Column2</c:v>
                </c:pt>
                <c:pt idx="6">
                  <c:v>2004-2008</c:v>
                </c:pt>
                <c:pt idx="7">
                  <c:v>2009-6/2015</c:v>
                </c:pt>
              </c:strCache>
            </c:strRef>
          </c:cat>
          <c:val>
            <c:numRef>
              <c:f>Sheet1!$B$11:$I$11</c:f>
              <c:numCache>
                <c:formatCode>General</c:formatCode>
                <c:ptCount val="8"/>
                <c:pt idx="0">
                  <c:v>299</c:v>
                </c:pt>
                <c:pt idx="1">
                  <c:v>565</c:v>
                </c:pt>
                <c:pt idx="2">
                  <c:v>0</c:v>
                </c:pt>
                <c:pt idx="3">
                  <c:v>361</c:v>
                </c:pt>
                <c:pt idx="4">
                  <c:v>770</c:v>
                </c:pt>
                <c:pt idx="5">
                  <c:v>0</c:v>
                </c:pt>
                <c:pt idx="6">
                  <c:v>78</c:v>
                </c:pt>
                <c:pt idx="7">
                  <c:v>142</c:v>
                </c:pt>
              </c:numCache>
            </c:numRef>
          </c:val>
        </c:ser>
        <c:dLbls>
          <c:showLegendKey val="0"/>
          <c:showVal val="0"/>
          <c:showCatName val="0"/>
          <c:showSerName val="0"/>
          <c:showPercent val="0"/>
          <c:showBubbleSize val="0"/>
        </c:dLbls>
        <c:gapWidth val="15"/>
        <c:overlap val="100"/>
        <c:axId val="881305264"/>
        <c:axId val="881305656"/>
      </c:barChart>
      <c:catAx>
        <c:axId val="881305264"/>
        <c:scaling>
          <c:orientation val="minMax"/>
        </c:scaling>
        <c:delete val="1"/>
        <c:axPos val="b"/>
        <c:numFmt formatCode="General" sourceLinked="0"/>
        <c:majorTickMark val="out"/>
        <c:minorTickMark val="none"/>
        <c:tickLblPos val="none"/>
        <c:crossAx val="881305656"/>
        <c:crosses val="autoZero"/>
        <c:auto val="1"/>
        <c:lblAlgn val="ctr"/>
        <c:lblOffset val="100"/>
        <c:noMultiLvlLbl val="0"/>
      </c:catAx>
      <c:valAx>
        <c:axId val="881305656"/>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6.6714182278939272E-4"/>
              <c:y val="0.29056773672521702"/>
            </c:manualLayout>
          </c:layout>
          <c:overlay val="0"/>
        </c:title>
        <c:numFmt formatCode="0%" sourceLinked="1"/>
        <c:majorTickMark val="out"/>
        <c:minorTickMark val="none"/>
        <c:tickLblPos val="nextTo"/>
        <c:txPr>
          <a:bodyPr/>
          <a:lstStyle/>
          <a:p>
            <a:pPr>
              <a:defRPr sz="1500" b="1"/>
            </a:pPr>
            <a:endParaRPr lang="en-US"/>
          </a:p>
        </c:txPr>
        <c:crossAx val="881305264"/>
        <c:crosses val="autoZero"/>
        <c:crossBetween val="between"/>
        <c:majorUnit val="0.2"/>
      </c:valAx>
      <c:spPr>
        <a:solidFill>
          <a:srgbClr val="000000"/>
        </a:solidFill>
        <a:ln w="12700">
          <a:solidFill>
            <a:srgbClr val="FFFFFF"/>
          </a:solidFill>
        </a:ln>
      </c:spPr>
    </c:plotArea>
    <c:legend>
      <c:legendPos val="t"/>
      <c:layout>
        <c:manualLayout>
          <c:xMode val="edge"/>
          <c:yMode val="edge"/>
          <c:x val="0.10201149425287356"/>
          <c:y val="1.3060973147587319E-2"/>
          <c:w val="0.88023463661869839"/>
          <c:h val="0.17228528164748863"/>
        </c:manualLayout>
      </c:layout>
      <c:overlay val="0"/>
      <c:spPr>
        <a:solidFill>
          <a:schemeClr val="bg2"/>
        </a:solidFill>
        <a:ln w="12700">
          <a:solidFill>
            <a:srgbClr val="FFFFFF"/>
          </a:solidFill>
        </a:ln>
      </c:spPr>
      <c:txPr>
        <a:bodyPr/>
        <a:lstStyle/>
        <a:p>
          <a:pPr>
            <a:defRPr sz="13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0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numCache>
            </c:numRef>
          </c:xVal>
          <c:yVal>
            <c:numRef>
              <c:f>Microsoft_Excel_Worksheet3!$B$2:$B$10002</c:f>
              <c:numCache>
                <c:formatCode>General</c:formatCode>
                <c:ptCount val="10001"/>
                <c:pt idx="0">
                  <c:v>1.14413008618575</c:v>
                </c:pt>
                <c:pt idx="1">
                  <c:v>1.1364735058136399</c:v>
                </c:pt>
                <c:pt idx="2">
                  <c:v>1.12890744904851</c:v>
                </c:pt>
                <c:pt idx="3">
                  <c:v>1.1214394454079999</c:v>
                </c:pt>
                <c:pt idx="4">
                  <c:v>1.1140768134550301</c:v>
                </c:pt>
                <c:pt idx="5">
                  <c:v>1.1068266682397501</c:v>
                </c:pt>
                <c:pt idx="6">
                  <c:v>1.0996959291967301</c:v>
                </c:pt>
                <c:pt idx="7">
                  <c:v>1.0926913284742299</c:v>
                </c:pt>
                <c:pt idx="8">
                  <c:v>1.0858194196736799</c:v>
                </c:pt>
                <c:pt idx="9">
                  <c:v>1.07908658697908</c:v>
                </c:pt>
                <c:pt idx="10">
                  <c:v>1.07249905465822</c:v>
                </c:pt>
                <c:pt idx="11">
                  <c:v>1.0660628969190999</c:v>
                </c:pt>
                <c:pt idx="12">
                  <c:v>1.0597840481069101</c:v>
                </c:pt>
                <c:pt idx="13">
                  <c:v>1.05366831322889</c:v>
                </c:pt>
                <c:pt idx="14">
                  <c:v>1.04772137879655</c:v>
                </c:pt>
                <c:pt idx="15">
                  <c:v>1.04194882397627</c:v>
                </c:pt>
                <c:pt idx="16">
                  <c:v>1.03635613204207</c:v>
                </c:pt>
                <c:pt idx="17">
                  <c:v>1.0309487021258501</c:v>
                </c:pt>
                <c:pt idx="18">
                  <c:v>1.02573186126299</c:v>
                </c:pt>
                <c:pt idx="19">
                  <c:v>1.02071087673327</c:v>
                </c:pt>
                <c:pt idx="20">
                  <c:v>1.0158909686992901</c:v>
                </c:pt>
                <c:pt idx="21">
                  <c:v>1.0112773231471299</c:v>
                </c:pt>
                <c:pt idx="22">
                  <c:v>1.0068751051361</c:v>
                </c:pt>
                <c:pt idx="23">
                  <c:v>1.00268947236716</c:v>
                </c:pt>
                <c:pt idx="24">
                  <c:v>0.99872558908189801</c:v>
                </c:pt>
                <c:pt idx="25">
                  <c:v>0.99498674875930704</c:v>
                </c:pt>
                <c:pt idx="26">
                  <c:v>0.991467528121321</c:v>
                </c:pt>
                <c:pt idx="27">
                  <c:v>0.98816014774702998</c:v>
                </c:pt>
                <c:pt idx="28">
                  <c:v>0.98505704012113704</c:v>
                </c:pt>
                <c:pt idx="29">
                  <c:v>0.98215083620311605</c:v>
                </c:pt>
                <c:pt idx="30">
                  <c:v>0.97943435236547205</c:v>
                </c:pt>
                <c:pt idx="31">
                  <c:v>0.976900577956195</c:v>
                </c:pt>
                <c:pt idx="32">
                  <c:v>0.97454266345448204</c:v>
                </c:pt>
                <c:pt idx="33">
                  <c:v>0.97235390919112197</c:v>
                </c:pt>
                <c:pt idx="34">
                  <c:v>0.97032775460703702</c:v>
                </c:pt>
                <c:pt idx="35">
                  <c:v>0.96845776802552497</c:v>
                </c:pt>
                <c:pt idx="36">
                  <c:v>0.96673763691564096</c:v>
                </c:pt>
                <c:pt idx="37">
                  <c:v>0.965161158625926</c:v>
                </c:pt>
                <c:pt idx="38">
                  <c:v>0.96372223156936299</c:v>
                </c:pt>
                <c:pt idx="39">
                  <c:v>0.96241484684205603</c:v>
                </c:pt>
                <c:pt idx="40">
                  <c:v>0.96123308025956</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numCache>
            </c:numRef>
          </c:xVal>
          <c:yVal>
            <c:numRef>
              <c:f>Microsoft_Excel_Worksheet3!$C$2:$C$10002</c:f>
              <c:numCache>
                <c:formatCode>General</c:formatCode>
                <c:ptCount val="10001"/>
                <c:pt idx="0">
                  <c:v>1.0906976051027899</c:v>
                </c:pt>
                <c:pt idx="1">
                  <c:v>1.08611260630714</c:v>
                </c:pt>
                <c:pt idx="2">
                  <c:v>1.08156460630715</c:v>
                </c:pt>
                <c:pt idx="3">
                  <c:v>1.07705758973648</c:v>
                </c:pt>
                <c:pt idx="4">
                  <c:v>1.07259551044507</c:v>
                </c:pt>
                <c:pt idx="5">
                  <c:v>1.06818229907759</c:v>
                </c:pt>
                <c:pt idx="6">
                  <c:v>1.0638218716005401</c:v>
                </c:pt>
                <c:pt idx="7">
                  <c:v>1.05951813893935</c:v>
                </c:pt>
                <c:pt idx="8">
                  <c:v>1.0552750179182</c:v>
                </c:pt>
                <c:pt idx="9">
                  <c:v>1.0510964437329999</c:v>
                </c:pt>
                <c:pt idx="10">
                  <c:v>1.0469863842340801</c:v>
                </c:pt>
                <c:pt idx="11">
                  <c:v>1.04294885634947</c:v>
                </c:pt>
                <c:pt idx="12">
                  <c:v>1.0389879450452499</c:v>
                </c:pt>
                <c:pt idx="13">
                  <c:v>1.0351078252972099</c:v>
                </c:pt>
                <c:pt idx="14">
                  <c:v>1.0313127876391099</c:v>
                </c:pt>
                <c:pt idx="15">
                  <c:v>1.0276072679592101</c:v>
                </c:pt>
                <c:pt idx="16">
                  <c:v>1.0239958823375701</c:v>
                </c:pt>
                <c:pt idx="17">
                  <c:v>1.0204834678516099</c:v>
                </c:pt>
                <c:pt idx="18">
                  <c:v>1.01707513042119</c:v>
                </c:pt>
                <c:pt idx="19">
                  <c:v>1.01377630090927</c:v>
                </c:pt>
                <c:pt idx="20">
                  <c:v>1.0105928008229099</c:v>
                </c:pt>
                <c:pt idx="21">
                  <c:v>1.00753091904578</c:v>
                </c:pt>
                <c:pt idx="22">
                  <c:v>1.00459750103378</c:v>
                </c:pt>
                <c:pt idx="23">
                  <c:v>1.001800051756</c:v>
                </c:pt>
                <c:pt idx="24">
                  <c:v>0.99830450250638003</c:v>
                </c:pt>
                <c:pt idx="25">
                  <c:v>0.99333050070788098</c:v>
                </c:pt>
                <c:pt idx="26">
                  <c:v>0.98864396997736503</c:v>
                </c:pt>
                <c:pt idx="27">
                  <c:v>0.98422812976262097</c:v>
                </c:pt>
                <c:pt idx="28">
                  <c:v>0.98006656830283501</c:v>
                </c:pt>
                <c:pt idx="29">
                  <c:v>0.97614326394962303</c:v>
                </c:pt>
                <c:pt idx="30">
                  <c:v>0.97244261627352402</c:v>
                </c:pt>
                <c:pt idx="31">
                  <c:v>0.96894948548372495</c:v>
                </c:pt>
                <c:pt idx="32">
                  <c:v>0.96564923761343502</c:v>
                </c:pt>
                <c:pt idx="33">
                  <c:v>0.96252779236618202</c:v>
                </c:pt>
                <c:pt idx="34">
                  <c:v>0.95957167019468703</c:v>
                </c:pt>
                <c:pt idx="35">
                  <c:v>0.95676803516337705</c:v>
                </c:pt>
                <c:pt idx="36">
                  <c:v>0.95410473045314304</c:v>
                </c:pt>
                <c:pt idx="37">
                  <c:v>0.95157030397553899</c:v>
                </c:pt>
                <c:pt idx="38">
                  <c:v>0.94915402239627999</c:v>
                </c:pt>
                <c:pt idx="39">
                  <c:v>0.94684587281378696</c:v>
                </c:pt>
                <c:pt idx="40">
                  <c:v>0.94463655227510102</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numCache>
            </c:numRef>
          </c:xVal>
          <c:yVal>
            <c:numRef>
              <c:f>Microsoft_Excel_Worksheet3!$D$2:$D$10002</c:f>
              <c:numCache>
                <c:formatCode>General</c:formatCode>
                <c:ptCount val="10001"/>
                <c:pt idx="0">
                  <c:v>1.2001801855905401</c:v>
                </c:pt>
                <c:pt idx="1">
                  <c:v>1.1891695409077201</c:v>
                </c:pt>
                <c:pt idx="2">
                  <c:v>1.1783226088255501</c:v>
                </c:pt>
                <c:pt idx="3">
                  <c:v>1.1676501253983</c:v>
                </c:pt>
                <c:pt idx="4">
                  <c:v>1.1571623544863601</c:v>
                </c:pt>
                <c:pt idx="5">
                  <c:v>1.1468691014488801</c:v>
                </c:pt>
                <c:pt idx="6">
                  <c:v>1.13677972692213</c:v>
                </c:pt>
                <c:pt idx="7">
                  <c:v>1.12690316044804</c:v>
                </c:pt>
                <c:pt idx="8">
                  <c:v>1.1172479136920901</c:v>
                </c:pt>
                <c:pt idx="9">
                  <c:v>1.1078220929591001</c:v>
                </c:pt>
                <c:pt idx="10">
                  <c:v>1.09863341067634</c:v>
                </c:pt>
                <c:pt idx="11">
                  <c:v>1.08968919546592</c:v>
                </c:pt>
                <c:pt idx="12">
                  <c:v>1.08099640037012</c:v>
                </c:pt>
                <c:pt idx="13">
                  <c:v>1.07256160872308</c:v>
                </c:pt>
                <c:pt idx="14">
                  <c:v>1.06439103707834</c:v>
                </c:pt>
                <c:pt idx="15">
                  <c:v>1.0564905345031399</c:v>
                </c:pt>
                <c:pt idx="16">
                  <c:v>1.0488655774371001</c:v>
                </c:pt>
                <c:pt idx="17">
                  <c:v>1.0415212591856799</c:v>
                </c:pt>
                <c:pt idx="18">
                  <c:v>1.0344622729830499</c:v>
                </c:pt>
                <c:pt idx="19">
                  <c:v>1.02769288742215</c:v>
                </c:pt>
                <c:pt idx="20">
                  <c:v>1.02121691292913</c:v>
                </c:pt>
                <c:pt idx="21">
                  <c:v>1.01503765788169</c:v>
                </c:pt>
                <c:pt idx="22">
                  <c:v>1.00915787297857</c:v>
                </c:pt>
                <c:pt idx="23">
                  <c:v>1.00357968262595</c:v>
                </c:pt>
                <c:pt idx="24">
                  <c:v>0.999146853272465</c:v>
                </c:pt>
                <c:pt idx="25">
                  <c:v>0.99664575838667002</c:v>
                </c:pt>
                <c:pt idx="26">
                  <c:v>0.99429915032153504</c:v>
                </c:pt>
                <c:pt idx="27">
                  <c:v>0.99210787424957902</c:v>
                </c:pt>
                <c:pt idx="28">
                  <c:v>0.990072923283704</c:v>
                </c:pt>
                <c:pt idx="29">
                  <c:v>0.98819538143559105</c:v>
                </c:pt>
                <c:pt idx="30">
                  <c:v>0.98647635813170398</c:v>
                </c:pt>
                <c:pt idx="31">
                  <c:v>0.98491691621541999</c:v>
                </c:pt>
                <c:pt idx="32">
                  <c:v>0.98351799587206801</c:v>
                </c:pt>
                <c:pt idx="33">
                  <c:v>0.98228033747992205</c:v>
                </c:pt>
                <c:pt idx="34">
                  <c:v>0.98120440672212295</c:v>
                </c:pt>
                <c:pt idx="35">
                  <c:v>0.98029032532302796</c:v>
                </c:pt>
                <c:pt idx="36">
                  <c:v>0.97953781047219601</c:v>
                </c:pt>
                <c:pt idx="37">
                  <c:v>0.97894612539746195</c:v>
                </c:pt>
                <c:pt idx="38">
                  <c:v>0.97851404272221099</c:v>
                </c:pt>
                <c:pt idx="39">
                  <c:v>0.97823982130213005</c:v>
                </c:pt>
                <c:pt idx="40">
                  <c:v>0.97812119630556005</c:v>
                </c:pt>
              </c:numCache>
            </c:numRef>
          </c:yVal>
          <c:smooth val="1"/>
        </c:ser>
        <c:dLbls>
          <c:showLegendKey val="0"/>
          <c:showVal val="0"/>
          <c:showCatName val="0"/>
          <c:showSerName val="0"/>
          <c:showPercent val="0"/>
          <c:showBubbleSize val="0"/>
        </c:dLbls>
        <c:axId val="913478424"/>
        <c:axId val="913478816"/>
      </c:scatterChart>
      <c:valAx>
        <c:axId val="913478424"/>
        <c:scaling>
          <c:orientation val="minMax"/>
          <c:max val="1.2"/>
          <c:min val="0.8"/>
        </c:scaling>
        <c:delete val="0"/>
        <c:axPos val="b"/>
        <c:title>
          <c:tx>
            <c:rich>
              <a:bodyPr/>
              <a:lstStyle/>
              <a:p>
                <a:pPr>
                  <a:defRPr sz="1700"/>
                </a:pPr>
                <a:r>
                  <a:rPr lang="en-US" sz="1700" dirty="0" smtClean="0"/>
                  <a:t>BMI ratio</a:t>
                </a:r>
                <a:endParaRPr lang="en-US" sz="1700" dirty="0"/>
              </a:p>
            </c:rich>
          </c:tx>
          <c:layout>
            <c:manualLayout>
              <c:xMode val="edge"/>
              <c:yMode val="edge"/>
              <c:x val="0.47881640071539733"/>
              <c:y val="0.88582020997375333"/>
            </c:manualLayout>
          </c:layout>
          <c:overlay val="0"/>
        </c:title>
        <c:numFmt formatCode="#,##0.0" sourceLinked="0"/>
        <c:majorTickMark val="out"/>
        <c:minorTickMark val="none"/>
        <c:tickLblPos val="nextTo"/>
        <c:txPr>
          <a:bodyPr rot="0"/>
          <a:lstStyle/>
          <a:p>
            <a:pPr>
              <a:defRPr sz="1500" b="1"/>
            </a:pPr>
            <a:endParaRPr lang="en-US"/>
          </a:p>
        </c:txPr>
        <c:crossAx val="913478816"/>
        <c:crosses val="autoZero"/>
        <c:crossBetween val="midCat"/>
        <c:majorUnit val="0.1"/>
      </c:valAx>
      <c:valAx>
        <c:axId val="913478816"/>
        <c:scaling>
          <c:orientation val="minMax"/>
          <c:max val="1.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913478424"/>
        <c:crossesAt val="0.8"/>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Microsoft_Excel_Worksheet4!$B$2:$B$10002</c:f>
              <c:numCache>
                <c:formatCode>General</c:formatCode>
                <c:ptCount val="10001"/>
                <c:pt idx="0">
                  <c:v>1.20911455872031</c:v>
                </c:pt>
                <c:pt idx="1">
                  <c:v>1.2002354823096799</c:v>
                </c:pt>
                <c:pt idx="2">
                  <c:v>1.19142160898286</c:v>
                </c:pt>
                <c:pt idx="3">
                  <c:v>1.1826724599240399</c:v>
                </c:pt>
                <c:pt idx="4">
                  <c:v>1.1739875598335701</c:v>
                </c:pt>
                <c:pt idx="5">
                  <c:v>1.1653664369021599</c:v>
                </c:pt>
                <c:pt idx="6">
                  <c:v>1.1568086227851999</c:v>
                </c:pt>
                <c:pt idx="7">
                  <c:v>1.1483136525773601</c:v>
                </c:pt>
                <c:pt idx="8">
                  <c:v>1.1398810647873401</c:v>
                </c:pt>
                <c:pt idx="9">
                  <c:v>1.1315104013127499</c:v>
                </c:pt>
                <c:pt idx="10">
                  <c:v>1.12320120741526</c:v>
                </c:pt>
                <c:pt idx="11">
                  <c:v>1.11495303169591</c:v>
                </c:pt>
                <c:pt idx="12">
                  <c:v>1.10676542607054</c:v>
                </c:pt>
                <c:pt idx="13">
                  <c:v>1.0986379457455</c:v>
                </c:pt>
                <c:pt idx="14">
                  <c:v>1.0905701491934301</c:v>
                </c:pt>
                <c:pt idx="15">
                  <c:v>1.0825617661599001</c:v>
                </c:pt>
                <c:pt idx="16">
                  <c:v>1.0746207087750499</c:v>
                </c:pt>
                <c:pt idx="17">
                  <c:v>1.06676629669558</c:v>
                </c:pt>
                <c:pt idx="18">
                  <c:v>1.0590181669887899</c:v>
                </c:pt>
                <c:pt idx="19">
                  <c:v>1.05139537316729</c:v>
                </c:pt>
                <c:pt idx="20">
                  <c:v>1.04391640718054</c:v>
                </c:pt>
                <c:pt idx="21">
                  <c:v>1.0365992247187501</c:v>
                </c:pt>
                <c:pt idx="22">
                  <c:v>1.0294612736567399</c:v>
                </c:pt>
                <c:pt idx="23">
                  <c:v>1.0225195254792701</c:v>
                </c:pt>
                <c:pt idx="24">
                  <c:v>1.0157905095450499</c:v>
                </c:pt>
                <c:pt idx="25">
                  <c:v>1.0092903500633399</c:v>
                </c:pt>
                <c:pt idx="26">
                  <c:v>1.0030348056754601</c:v>
                </c:pt>
                <c:pt idx="27">
                  <c:v>0.997039288830049</c:v>
                </c:pt>
                <c:pt idx="28">
                  <c:v>0.991311739701079</c:v>
                </c:pt>
                <c:pt idx="29">
                  <c:v>0.98584268896402405</c:v>
                </c:pt>
                <c:pt idx="30">
                  <c:v>0.98062042607928002</c:v>
                </c:pt>
                <c:pt idx="31">
                  <c:v>0.97563359408769101</c:v>
                </c:pt>
                <c:pt idx="32">
                  <c:v>0.97087116644167104</c:v>
                </c:pt>
                <c:pt idx="33">
                  <c:v>0.966322425194719</c:v>
                </c:pt>
                <c:pt idx="34">
                  <c:v>0.96197694047714399</c:v>
                </c:pt>
                <c:pt idx="35">
                  <c:v>0.95782455119149801</c:v>
                </c:pt>
                <c:pt idx="36">
                  <c:v>0.95385534686656703</c:v>
                </c:pt>
                <c:pt idx="37">
                  <c:v>0.95005965061367503</c:v>
                </c:pt>
                <c:pt idx="38">
                  <c:v>0.94642800313363595</c:v>
                </c:pt>
                <c:pt idx="39">
                  <c:v>0.94295114772694799</c:v>
                </c:pt>
                <c:pt idx="40">
                  <c:v>0.93962001626371205</c:v>
                </c:pt>
                <c:pt idx="41">
                  <c:v>0.93642571607346703</c:v>
                </c:pt>
                <c:pt idx="42">
                  <c:v>0.93335951771843295</c:v>
                </c:pt>
                <c:pt idx="43">
                  <c:v>0.93041284361681698</c:v>
                </c:pt>
                <c:pt idx="44">
                  <c:v>0.92757725748569597</c:v>
                </c:pt>
                <c:pt idx="45">
                  <c:v>0.92484445457564901</c:v>
                </c:pt>
                <c:pt idx="46">
                  <c:v>0.92220625267170497</c:v>
                </c:pt>
                <c:pt idx="47">
                  <c:v>0.91965458383748599</c:v>
                </c:pt>
                <c:pt idx="48">
                  <c:v>0.91718148688135803</c:v>
                </c:pt>
                <c:pt idx="49">
                  <c:v>0.91477910052534195</c:v>
                </c:pt>
                <c:pt idx="50">
                  <c:v>0.912439657259145</c:v>
                </c:pt>
                <c:pt idx="51">
                  <c:v>0.91015547786322804</c:v>
                </c:pt>
                <c:pt idx="52">
                  <c:v>0.90791896658611904</c:v>
                </c:pt>
                <c:pt idx="53">
                  <c:v>0.90572260696239204</c:v>
                </c:pt>
                <c:pt idx="54">
                  <c:v>0.90355895825874999</c:v>
                </c:pt>
                <c:pt idx="55">
                  <c:v>0.90142065253651704</c:v>
                </c:pt>
                <c:pt idx="56">
                  <c:v>0.89930039231961301</c:v>
                </c:pt>
                <c:pt idx="57">
                  <c:v>0.89719095599523802</c:v>
                </c:pt>
                <c:pt idx="58">
                  <c:v>0.89508711654149098</c:v>
                </c:pt>
                <c:pt idx="59">
                  <c:v>0.892988210419291</c:v>
                </c:pt>
                <c:pt idx="60">
                  <c:v>0.89089422606038005</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Microsoft_Excel_Worksheet4!$C$2:$C$10002</c:f>
              <c:numCache>
                <c:formatCode>General</c:formatCode>
                <c:ptCount val="10001"/>
                <c:pt idx="0">
                  <c:v>0.99525386328073495</c:v>
                </c:pt>
                <c:pt idx="1">
                  <c:v>0.99557478764428398</c:v>
                </c:pt>
                <c:pt idx="2">
                  <c:v>0.99589570390538895</c:v>
                </c:pt>
                <c:pt idx="3">
                  <c:v>0.99621659697458098</c:v>
                </c:pt>
                <c:pt idx="4">
                  <c:v>0.99653744892302698</c:v>
                </c:pt>
                <c:pt idx="5">
                  <c:v>0.996858238283438</c:v>
                </c:pt>
                <c:pt idx="6">
                  <c:v>0.99717893913375899</c:v>
                </c:pt>
                <c:pt idx="7">
                  <c:v>0.99749951988061203</c:v>
                </c:pt>
                <c:pt idx="8">
                  <c:v>0.99781994162110599</c:v>
                </c:pt>
                <c:pt idx="9">
                  <c:v>0.99814015590209804</c:v>
                </c:pt>
                <c:pt idx="10">
                  <c:v>0.99846010160155996</c:v>
                </c:pt>
                <c:pt idx="11">
                  <c:v>0.99877970050279596</c:v>
                </c:pt>
                <c:pt idx="12">
                  <c:v>0.99909885087455697</c:v>
                </c:pt>
                <c:pt idx="13">
                  <c:v>0.99941741792411398</c:v>
                </c:pt>
                <c:pt idx="14">
                  <c:v>0.99973521919005304</c:v>
                </c:pt>
                <c:pt idx="15">
                  <c:v>1.0000518961307201</c:v>
                </c:pt>
                <c:pt idx="16">
                  <c:v>1.00036184063402</c:v>
                </c:pt>
                <c:pt idx="17">
                  <c:v>1.00065206451453</c:v>
                </c:pt>
                <c:pt idx="18">
                  <c:v>1.0009091457183099</c:v>
                </c:pt>
                <c:pt idx="19">
                  <c:v>1.00111986499353</c:v>
                </c:pt>
                <c:pt idx="20">
                  <c:v>1.0012712804905299</c:v>
                </c:pt>
                <c:pt idx="21">
                  <c:v>1.0013508178913699</c:v>
                </c:pt>
                <c:pt idx="22">
                  <c:v>1.00134638043806</c:v>
                </c:pt>
                <c:pt idx="23">
                  <c:v>1.00124648462221</c:v>
                </c:pt>
                <c:pt idx="24">
                  <c:v>1.0010404292434401</c:v>
                </c:pt>
                <c:pt idx="25">
                  <c:v>1.00071850826899</c:v>
                </c:pt>
                <c:pt idx="26">
                  <c:v>1.0002722817623599</c:v>
                </c:pt>
                <c:pt idx="27">
                  <c:v>0.99439069471651298</c:v>
                </c:pt>
                <c:pt idx="28">
                  <c:v>0.98369671466650199</c:v>
                </c:pt>
                <c:pt idx="29">
                  <c:v>0.97368219918322996</c:v>
                </c:pt>
                <c:pt idx="30">
                  <c:v>0.964301704994877</c:v>
                </c:pt>
                <c:pt idx="31">
                  <c:v>0.95551174383420101</c:v>
                </c:pt>
                <c:pt idx="32">
                  <c:v>0.94727058664994002</c:v>
                </c:pt>
                <c:pt idx="33">
                  <c:v>0.93953809333845695</c:v>
                </c:pt>
                <c:pt idx="34">
                  <c:v>0.93227556858383098</c:v>
                </c:pt>
                <c:pt idx="35">
                  <c:v>0.92544564463664802</c:v>
                </c:pt>
                <c:pt idx="36">
                  <c:v>0.919012191965763</c:v>
                </c:pt>
                <c:pt idx="37">
                  <c:v>0.91294025863644601</c:v>
                </c:pt>
                <c:pt idx="38">
                  <c:v>0.90719603895711898</c:v>
                </c:pt>
                <c:pt idx="39">
                  <c:v>0.90174687135820397</c:v>
                </c:pt>
                <c:pt idx="40">
                  <c:v>0.89656126460270502</c:v>
                </c:pt>
                <c:pt idx="41">
                  <c:v>0.89160895029250398</c:v>
                </c:pt>
                <c:pt idx="42">
                  <c:v>0.88686095828324896</c:v>
                </c:pt>
                <c:pt idx="43">
                  <c:v>0.88228971015943103</c:v>
                </c:pt>
                <c:pt idx="44">
                  <c:v>0.87786912450268495</c:v>
                </c:pt>
                <c:pt idx="45">
                  <c:v>0.87357472649691803</c:v>
                </c:pt>
                <c:pt idx="46">
                  <c:v>0.86938375364836395</c:v>
                </c:pt>
                <c:pt idx="47">
                  <c:v>0.86527524922423105</c:v>
                </c:pt>
                <c:pt idx="48">
                  <c:v>0.86123013553297301</c:v>
                </c:pt>
                <c:pt idx="49">
                  <c:v>0.85723126039060904</c:v>
                </c:pt>
                <c:pt idx="50">
                  <c:v>0.85326341194212296</c:v>
                </c:pt>
                <c:pt idx="51">
                  <c:v>0.84931329924004595</c:v>
                </c:pt>
                <c:pt idx="52">
                  <c:v>0.84536949836529895</c:v>
                </c:pt>
                <c:pt idx="53">
                  <c:v>0.84142236613391896</c:v>
                </c:pt>
                <c:pt idx="54">
                  <c:v>0.83746392532631997</c:v>
                </c:pt>
                <c:pt idx="55">
                  <c:v>0.83348772673431804</c:v>
                </c:pt>
                <c:pt idx="56">
                  <c:v>0.82948869406917203</c:v>
                </c:pt>
                <c:pt idx="57">
                  <c:v>0.82546296550018405</c:v>
                </c:pt>
                <c:pt idx="58">
                  <c:v>0.82140967071365001</c:v>
                </c:pt>
                <c:pt idx="59">
                  <c:v>0.81733284757069602</c:v>
                </c:pt>
                <c:pt idx="60">
                  <c:v>0.813236780229734</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Microsoft_Excel_Worksheet4!$D$2:$D$10002</c:f>
              <c:numCache>
                <c:formatCode>General</c:formatCode>
                <c:ptCount val="10001"/>
                <c:pt idx="0">
                  <c:v>1.4689297575698399</c:v>
                </c:pt>
                <c:pt idx="1">
                  <c:v>1.44696835523909</c:v>
                </c:pt>
                <c:pt idx="2">
                  <c:v>1.42533544906843</c:v>
                </c:pt>
                <c:pt idx="3">
                  <c:v>1.4040261442246</c:v>
                </c:pt>
                <c:pt idx="4">
                  <c:v>1.38303562212687</c:v>
                </c:pt>
                <c:pt idx="5">
                  <c:v>1.3623591400484401</c:v>
                </c:pt>
                <c:pt idx="6">
                  <c:v>1.3419920309515101</c:v>
                </c:pt>
                <c:pt idx="7">
                  <c:v>1.3219297036387401</c:v>
                </c:pt>
                <c:pt idx="8">
                  <c:v>1.3021676433423099</c:v>
                </c:pt>
                <c:pt idx="9">
                  <c:v>1.28270141293115</c:v>
                </c:pt>
                <c:pt idx="10">
                  <c:v>1.26352665501154</c:v>
                </c:pt>
                <c:pt idx="11">
                  <c:v>1.24463909535016</c:v>
                </c:pt>
                <c:pt idx="12">
                  <c:v>1.2260345483060799</c:v>
                </c:pt>
                <c:pt idx="13">
                  <c:v>1.20770892540472</c:v>
                </c:pt>
                <c:pt idx="14">
                  <c:v>1.18965824898652</c:v>
                </c:pt>
                <c:pt idx="15">
                  <c:v>1.17187916155709</c:v>
                </c:pt>
                <c:pt idx="16">
                  <c:v>1.1543919618088301</c:v>
                </c:pt>
                <c:pt idx="17">
                  <c:v>1.1372487721970499</c:v>
                </c:pt>
                <c:pt idx="18">
                  <c:v>1.1205007795262301</c:v>
                </c:pt>
                <c:pt idx="19">
                  <c:v>1.10419568062885</c:v>
                </c:pt>
                <c:pt idx="20">
                  <c:v>1.0883778316769901</c:v>
                </c:pt>
                <c:pt idx="21">
                  <c:v>1.07308840567011</c:v>
                </c:pt>
                <c:pt idx="22">
                  <c:v>1.0583655512843799</c:v>
                </c:pt>
                <c:pt idx="23">
                  <c:v>1.04424454521892</c:v>
                </c:pt>
                <c:pt idx="24">
                  <c:v>1.03075792858997</c:v>
                </c:pt>
                <c:pt idx="25">
                  <c:v>1.0179356155738799</c:v>
                </c:pt>
                <c:pt idx="26">
                  <c:v>1.0058049590495599</c:v>
                </c:pt>
                <c:pt idx="27">
                  <c:v>0.999694937565894</c:v>
                </c:pt>
                <c:pt idx="28">
                  <c:v>0.99898571441538098</c:v>
                </c:pt>
                <c:pt idx="29">
                  <c:v>0.99815505325975995</c:v>
                </c:pt>
                <c:pt idx="30">
                  <c:v>0.99721530622930599</c:v>
                </c:pt>
                <c:pt idx="31">
                  <c:v>0.99617918466696698</c:v>
                </c:pt>
                <c:pt idx="32">
                  <c:v>0.995059738064201</c:v>
                </c:pt>
                <c:pt idx="33">
                  <c:v>0.99387032421028398</c:v>
                </c:pt>
                <c:pt idx="34">
                  <c:v>0.99262456852268599</c:v>
                </c:pt>
                <c:pt idx="35">
                  <c:v>0.99133631043819803</c:v>
                </c:pt>
                <c:pt idx="36">
                  <c:v>0.99001953477874505</c:v>
                </c:pt>
                <c:pt idx="37">
                  <c:v>0.98868828621087201</c:v>
                </c:pt>
                <c:pt idx="38">
                  <c:v>0.98735656534084704</c:v>
                </c:pt>
                <c:pt idx="39">
                  <c:v>0.98603820566666001</c:v>
                </c:pt>
                <c:pt idx="40">
                  <c:v>0.98474673156290504</c:v>
                </c:pt>
                <c:pt idx="41">
                  <c:v>0.983495198692239</c:v>
                </c:pt>
                <c:pt idx="42">
                  <c:v>0.98229601966236502</c:v>
                </c:pt>
                <c:pt idx="43">
                  <c:v>0.98116077927589496</c:v>
                </c:pt>
                <c:pt idx="44">
                  <c:v>0.98010004519990901</c:v>
                </c:pt>
                <c:pt idx="45">
                  <c:v>0.97912318112644703</c:v>
                </c:pt>
                <c:pt idx="46">
                  <c:v>0.97823817031065796</c:v>
                </c:pt>
                <c:pt idx="47">
                  <c:v>0.97745145759291696</c:v>
                </c:pt>
                <c:pt idx="48">
                  <c:v>0.97676781753265995</c:v>
                </c:pt>
                <c:pt idx="49">
                  <c:v>0.97619025509714197</c:v>
                </c:pt>
                <c:pt idx="50">
                  <c:v>0.97571994355672398</c:v>
                </c:pt>
                <c:pt idx="51">
                  <c:v>0.97535620203482698</c:v>
                </c:pt>
                <c:pt idx="52">
                  <c:v>0.97509651280392495</c:v>
                </c:pt>
                <c:pt idx="53">
                  <c:v>0.974936576183417</c:v>
                </c:pt>
                <c:pt idx="54">
                  <c:v>0.97487039902228301</c:v>
                </c:pt>
                <c:pt idx="55">
                  <c:v>0.97489041140778598</c:v>
                </c:pt>
                <c:pt idx="56">
                  <c:v>0.97498760550769803</c:v>
                </c:pt>
                <c:pt idx="57">
                  <c:v>0.97515169688066305</c:v>
                </c:pt>
                <c:pt idx="58">
                  <c:v>0.97537316002438401</c:v>
                </c:pt>
                <c:pt idx="59">
                  <c:v>0.97564651453565099</c:v>
                </c:pt>
                <c:pt idx="60">
                  <c:v>0.97596732135444098</c:v>
                </c:pt>
              </c:numCache>
            </c:numRef>
          </c:yVal>
          <c:smooth val="1"/>
        </c:ser>
        <c:dLbls>
          <c:showLegendKey val="0"/>
          <c:showVal val="0"/>
          <c:showCatName val="0"/>
          <c:showSerName val="0"/>
          <c:showPercent val="0"/>
          <c:showBubbleSize val="0"/>
        </c:dLbls>
        <c:axId val="913479600"/>
        <c:axId val="913479992"/>
      </c:scatterChart>
      <c:valAx>
        <c:axId val="913479600"/>
        <c:scaling>
          <c:orientation val="minMax"/>
          <c:max val="6"/>
          <c:min val="0"/>
        </c:scaling>
        <c:delete val="0"/>
        <c:axPos val="b"/>
        <c:title>
          <c:tx>
            <c:rich>
              <a:bodyPr/>
              <a:lstStyle/>
              <a:p>
                <a:pPr>
                  <a:defRPr sz="1700"/>
                </a:pPr>
                <a:r>
                  <a:rPr lang="en-US" sz="1700" dirty="0" smtClean="0"/>
                  <a:t>Recipient PVR</a:t>
                </a:r>
                <a:endParaRPr lang="en-US" sz="1700" dirty="0"/>
              </a:p>
            </c:rich>
          </c:tx>
          <c:layout>
            <c:manualLayout>
              <c:xMode val="edge"/>
              <c:yMode val="edge"/>
              <c:x val="0.44675516224188783"/>
              <c:y val="0.88582020997375333"/>
            </c:manualLayout>
          </c:layout>
          <c:overlay val="0"/>
        </c:title>
        <c:numFmt formatCode="#,##0.0" sourceLinked="0"/>
        <c:majorTickMark val="out"/>
        <c:minorTickMark val="none"/>
        <c:tickLblPos val="nextTo"/>
        <c:txPr>
          <a:bodyPr rot="0"/>
          <a:lstStyle/>
          <a:p>
            <a:pPr>
              <a:defRPr sz="1500" b="1"/>
            </a:pPr>
            <a:endParaRPr lang="en-US"/>
          </a:p>
        </c:txPr>
        <c:crossAx val="913479992"/>
        <c:crosses val="autoZero"/>
        <c:crossBetween val="midCat"/>
        <c:majorUnit val="1"/>
      </c:valAx>
      <c:valAx>
        <c:axId val="913479992"/>
        <c:scaling>
          <c:orientation val="minMax"/>
          <c:max val="1.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913479600"/>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FF00"/>
              </a:solidFill>
            </a:ln>
          </c:spPr>
          <c:marker>
            <c:symbol val="none"/>
          </c:marker>
          <c:xVal>
            <c:numRef>
              <c:f>Microsoft_Excel_Worksheet5!$A$2:$A$10002</c:f>
              <c:numCache>
                <c:formatCode>General</c:formatCode>
                <c:ptCount val="10001"/>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numCache>
            </c:numRef>
          </c:xVal>
          <c:yVal>
            <c:numRef>
              <c:f>Microsoft_Excel_Worksheet5!$B$2:$B$10002</c:f>
              <c:numCache>
                <c:formatCode>General</c:formatCode>
                <c:ptCount val="10001"/>
                <c:pt idx="0">
                  <c:v>0.96252145654156596</c:v>
                </c:pt>
                <c:pt idx="1">
                  <c:v>0.96355799030256395</c:v>
                </c:pt>
                <c:pt idx="2">
                  <c:v>0.96459564030074396</c:v>
                </c:pt>
                <c:pt idx="3">
                  <c:v>0.965634407738173</c:v>
                </c:pt>
                <c:pt idx="4">
                  <c:v>0.96667429381821801</c:v>
                </c:pt>
                <c:pt idx="5">
                  <c:v>0.96771529974553705</c:v>
                </c:pt>
                <c:pt idx="6">
                  <c:v>0.968757426726087</c:v>
                </c:pt>
                <c:pt idx="7">
                  <c:v>0.96980067596712505</c:v>
                </c:pt>
                <c:pt idx="8">
                  <c:v>0.970845048677204</c:v>
                </c:pt>
                <c:pt idx="9">
                  <c:v>0.97189054606618397</c:v>
                </c:pt>
                <c:pt idx="10">
                  <c:v>0.97293716934522501</c:v>
                </c:pt>
                <c:pt idx="11">
                  <c:v>0.97398491972679002</c:v>
                </c:pt>
                <c:pt idx="12">
                  <c:v>0.97503379842464999</c:v>
                </c:pt>
                <c:pt idx="13">
                  <c:v>0.97608641765714299</c:v>
                </c:pt>
                <c:pt idx="14">
                  <c:v>0.97718157447049703</c:v>
                </c:pt>
                <c:pt idx="15">
                  <c:v>0.97838469258515404</c:v>
                </c:pt>
                <c:pt idx="16">
                  <c:v>0.97976214603674205</c:v>
                </c:pt>
                <c:pt idx="17">
                  <c:v>0.98138075415395498</c:v>
                </c:pt>
                <c:pt idx="18">
                  <c:v>0.98330792246424403</c:v>
                </c:pt>
                <c:pt idx="19">
                  <c:v>0.98561182979936801</c:v>
                </c:pt>
                <c:pt idx="20">
                  <c:v>0.98836166268820602</c:v>
                </c:pt>
                <c:pt idx="21">
                  <c:v>0.99162789852807098</c:v>
                </c:pt>
                <c:pt idx="22">
                  <c:v>0.995482639525613</c:v>
                </c:pt>
                <c:pt idx="23">
                  <c:v>1</c:v>
                </c:pt>
                <c:pt idx="24">
                  <c:v>1.0052343745283701</c:v>
                </c:pt>
                <c:pt idx="25">
                  <c:v>1.0111533568689099</c:v>
                </c:pt>
                <c:pt idx="26">
                  <c:v>1.01770252973636</c:v>
                </c:pt>
                <c:pt idx="27">
                  <c:v>1.02482703298497</c:v>
                </c:pt>
                <c:pt idx="28">
                  <c:v>1.0324712030821701</c:v>
                </c:pt>
                <c:pt idx="29">
                  <c:v>1.0405782441803599</c:v>
                </c:pt>
                <c:pt idx="30">
                  <c:v>1.0490899309814801</c:v>
                </c:pt>
                <c:pt idx="31">
                  <c:v>1.05794634412119</c:v>
                </c:pt>
                <c:pt idx="32">
                  <c:v>1.0670856392794299</c:v>
                </c:pt>
                <c:pt idx="33">
                  <c:v>1.07644385164964</c:v>
                </c:pt>
                <c:pt idx="34">
                  <c:v>1.0859547377698</c:v>
                </c:pt>
                <c:pt idx="35">
                  <c:v>1.0955615286732201</c:v>
                </c:pt>
                <c:pt idx="36">
                  <c:v>1.10525330509974</c:v>
                </c:pt>
                <c:pt idx="37">
                  <c:v>1.1150308188653799</c:v>
                </c:pt>
                <c:pt idx="38">
                  <c:v>1.1248948284369999</c:v>
                </c:pt>
                <c:pt idx="39">
                  <c:v>1.1348460989911699</c:v>
                </c:pt>
                <c:pt idx="40">
                  <c:v>1.14488540247352</c:v>
                </c:pt>
              </c:numCache>
            </c:numRef>
          </c:yVal>
          <c:smooth val="0"/>
        </c:ser>
        <c:ser>
          <c:idx val="1"/>
          <c:order val="1"/>
          <c:tx>
            <c:strRef>
              <c:f>Microsoft_Excel_Worksheet5!$C$1</c:f>
              <c:strCache>
                <c:ptCount val="1"/>
                <c:pt idx="0">
                  <c:v>lower</c:v>
                </c:pt>
              </c:strCache>
            </c:strRef>
          </c:tx>
          <c:spPr>
            <a:ln w="41275">
              <a:solidFill>
                <a:srgbClr val="00FF00"/>
              </a:solidFill>
              <a:prstDash val="sysDash"/>
            </a:ln>
          </c:spPr>
          <c:marker>
            <c:symbol val="none"/>
          </c:marker>
          <c:xVal>
            <c:numRef>
              <c:f>Microsoft_Excel_Worksheet5!$A$2:$A$10002</c:f>
              <c:numCache>
                <c:formatCode>General</c:formatCode>
                <c:ptCount val="10001"/>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numCache>
            </c:numRef>
          </c:xVal>
          <c:yVal>
            <c:numRef>
              <c:f>Microsoft_Excel_Worksheet5!$C$2:$C$10002</c:f>
              <c:numCache>
                <c:formatCode>General</c:formatCode>
                <c:ptCount val="10001"/>
                <c:pt idx="0">
                  <c:v>0.819998036271399</c:v>
                </c:pt>
                <c:pt idx="1">
                  <c:v>0.82725935083906998</c:v>
                </c:pt>
                <c:pt idx="2">
                  <c:v>0.83458270449435901</c:v>
                </c:pt>
                <c:pt idx="3">
                  <c:v>0.84196822006593397</c:v>
                </c:pt>
                <c:pt idx="4">
                  <c:v>0.84941591759922197</c:v>
                </c:pt>
                <c:pt idx="5">
                  <c:v>0.85692568024843796</c:v>
                </c:pt>
                <c:pt idx="6">
                  <c:v>0.86449720636131</c:v>
                </c:pt>
                <c:pt idx="7">
                  <c:v>0.87212994079878603</c:v>
                </c:pt>
                <c:pt idx="8">
                  <c:v>0.87982297423295597</c:v>
                </c:pt>
                <c:pt idx="9">
                  <c:v>0.88757489164568804</c:v>
                </c:pt>
                <c:pt idx="10">
                  <c:v>0.89538353760019695</c:v>
                </c:pt>
                <c:pt idx="11">
                  <c:v>0.90324564002256502</c:v>
                </c:pt>
                <c:pt idx="12">
                  <c:v>0.91115618292549105</c:v>
                </c:pt>
                <c:pt idx="13">
                  <c:v>0.91910688322677303</c:v>
                </c:pt>
                <c:pt idx="14">
                  <c:v>0.92708026685702005</c:v>
                </c:pt>
                <c:pt idx="15">
                  <c:v>0.93505516920019505</c:v>
                </c:pt>
                <c:pt idx="16">
                  <c:v>0.94301431204530795</c:v>
                </c:pt>
                <c:pt idx="17">
                  <c:v>0.95094753470315296</c:v>
                </c:pt>
                <c:pt idx="18">
                  <c:v>0.95885637370914201</c:v>
                </c:pt>
                <c:pt idx="19">
                  <c:v>0.96676077212310796</c:v>
                </c:pt>
                <c:pt idx="20">
                  <c:v>0.97470866589856997</c:v>
                </c:pt>
                <c:pt idx="21">
                  <c:v>0.98278891884989605</c:v>
                </c:pt>
                <c:pt idx="22">
                  <c:v>0.99114695340442605</c:v>
                </c:pt>
                <c:pt idx="23">
                  <c:v>1</c:v>
                </c:pt>
                <c:pt idx="24">
                  <c:v>1.00086905919527</c:v>
                </c:pt>
                <c:pt idx="25">
                  <c:v>1.0021879528675099</c:v>
                </c:pt>
                <c:pt idx="26">
                  <c:v>1.00374100535134</c:v>
                </c:pt>
                <c:pt idx="27">
                  <c:v>1.00537779088846</c:v>
                </c:pt>
                <c:pt idx="28">
                  <c:v>1.0070018938553</c:v>
                </c:pt>
                <c:pt idx="29">
                  <c:v>1.00855763268846</c:v>
                </c:pt>
                <c:pt idx="30">
                  <c:v>1.0100182977937999</c:v>
                </c:pt>
                <c:pt idx="31">
                  <c:v>1.0113770650223599</c:v>
                </c:pt>
                <c:pt idx="32">
                  <c:v>1.0126404525058099</c:v>
                </c:pt>
                <c:pt idx="33">
                  <c:v>1.0138237560310099</c:v>
                </c:pt>
                <c:pt idx="34">
                  <c:v>1.01494788240635</c:v>
                </c:pt>
                <c:pt idx="35">
                  <c:v>1.0160346477423301</c:v>
                </c:pt>
                <c:pt idx="36">
                  <c:v>1.0170960658092001</c:v>
                </c:pt>
                <c:pt idx="37">
                  <c:v>1.01813885349672</c:v>
                </c:pt>
                <c:pt idx="38">
                  <c:v>1.0191676251192201</c:v>
                </c:pt>
                <c:pt idx="39">
                  <c:v>1.02018565234651</c:v>
                </c:pt>
                <c:pt idx="40">
                  <c:v>1.02119531788988</c:v>
                </c:pt>
              </c:numCache>
            </c:numRef>
          </c:yVal>
          <c:smooth val="0"/>
        </c:ser>
        <c:ser>
          <c:idx val="2"/>
          <c:order val="2"/>
          <c:tx>
            <c:strRef>
              <c:f>Microsoft_Excel_Worksheet5!$D$1</c:f>
              <c:strCache>
                <c:ptCount val="1"/>
                <c:pt idx="0">
                  <c:v>upper</c:v>
                </c:pt>
              </c:strCache>
            </c:strRef>
          </c:tx>
          <c:spPr>
            <a:ln w="41275">
              <a:solidFill>
                <a:srgbClr val="00FF00"/>
              </a:solidFill>
              <a:prstDash val="sysDash"/>
            </a:ln>
          </c:spPr>
          <c:marker>
            <c:symbol val="none"/>
          </c:marker>
          <c:xVal>
            <c:numRef>
              <c:f>Microsoft_Excel_Worksheet5!$A$2:$A$10002</c:f>
              <c:numCache>
                <c:formatCode>General</c:formatCode>
                <c:ptCount val="10001"/>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numCache>
            </c:numRef>
          </c:xVal>
          <c:yVal>
            <c:numRef>
              <c:f>Microsoft_Excel_Worksheet5!$D$2:$D$10002</c:f>
              <c:numCache>
                <c:formatCode>General</c:formatCode>
                <c:ptCount val="10001"/>
                <c:pt idx="0">
                  <c:v>1.1298167962883601</c:v>
                </c:pt>
                <c:pt idx="1">
                  <c:v>1.12231309290637</c:v>
                </c:pt>
                <c:pt idx="2">
                  <c:v>1.11486224705666</c:v>
                </c:pt>
                <c:pt idx="3">
                  <c:v>1.10746437595333</c:v>
                </c:pt>
                <c:pt idx="4">
                  <c:v>1.10011970692767</c:v>
                </c:pt>
                <c:pt idx="5">
                  <c:v>1.09282861156652</c:v>
                </c:pt>
                <c:pt idx="6">
                  <c:v>1.08559165365852</c:v>
                </c:pt>
                <c:pt idx="7">
                  <c:v>1.0784096579058799</c:v>
                </c:pt>
                <c:pt idx="8">
                  <c:v>1.07128381065835</c:v>
                </c:pt>
                <c:pt idx="9">
                  <c:v>1.0642158114471401</c:v>
                </c:pt>
                <c:pt idx="10">
                  <c:v>1.05720810774631</c:v>
                </c:pt>
                <c:pt idx="11">
                  <c:v>1.0502642712247201</c:v>
                </c:pt>
                <c:pt idx="12">
                  <c:v>1.0433896250563499</c:v>
                </c:pt>
                <c:pt idx="13">
                  <c:v>1.03659836752597</c:v>
                </c:pt>
                <c:pt idx="14">
                  <c:v>1.0299904588864599</c:v>
                </c:pt>
                <c:pt idx="15">
                  <c:v>1.0237220628422601</c:v>
                </c:pt>
                <c:pt idx="16">
                  <c:v>1.0179419872477999</c:v>
                </c:pt>
                <c:pt idx="17">
                  <c:v>1.0127879293829101</c:v>
                </c:pt>
                <c:pt idx="18">
                  <c:v>1.00838300384938</c:v>
                </c:pt>
                <c:pt idx="19">
                  <c:v>1.0048304679420299</c:v>
                </c:pt>
                <c:pt idx="20">
                  <c:v>1.0022059005407999</c:v>
                </c:pt>
                <c:pt idx="21">
                  <c:v>1.00054637397614</c:v>
                </c:pt>
                <c:pt idx="22">
                  <c:v>0.99983729172854696</c:v>
                </c:pt>
                <c:pt idx="23">
                  <c:v>1</c:v>
                </c:pt>
                <c:pt idx="24">
                  <c:v>1.0096187292930301</c:v>
                </c:pt>
                <c:pt idx="25">
                  <c:v>1.02019896385886</c:v>
                </c:pt>
                <c:pt idx="26">
                  <c:v>1.0318582517900201</c:v>
                </c:pt>
                <c:pt idx="27">
                  <c:v>1.0446525247078</c:v>
                </c:pt>
                <c:pt idx="28">
                  <c:v>1.05858468757471</c:v>
                </c:pt>
                <c:pt idx="29">
                  <c:v>1.0736154753745899</c:v>
                </c:pt>
                <c:pt idx="30">
                  <c:v>1.0896730145292901</c:v>
                </c:pt>
                <c:pt idx="31">
                  <c:v>1.1066599251137399</c:v>
                </c:pt>
                <c:pt idx="32">
                  <c:v>1.1244581023192499</c:v>
                </c:pt>
                <c:pt idx="33">
                  <c:v>1.14293175599929</c:v>
                </c:pt>
                <c:pt idx="34">
                  <c:v>1.16192930979734</c:v>
                </c:pt>
                <c:pt idx="35">
                  <c:v>1.1813131233032399</c:v>
                </c:pt>
                <c:pt idx="36">
                  <c:v>1.20105161105112</c:v>
                </c:pt>
                <c:pt idx="37">
                  <c:v>1.2211435824785599</c:v>
                </c:pt>
                <c:pt idx="38">
                  <c:v>1.24159004255682</c:v>
                </c:pt>
                <c:pt idx="39">
                  <c:v>1.26239343342387</c:v>
                </c:pt>
                <c:pt idx="40">
                  <c:v>1.2835571822885199</c:v>
                </c:pt>
              </c:numCache>
            </c:numRef>
          </c:yVal>
          <c:smooth val="1"/>
        </c:ser>
        <c:dLbls>
          <c:showLegendKey val="0"/>
          <c:showVal val="0"/>
          <c:showCatName val="0"/>
          <c:showSerName val="0"/>
          <c:showPercent val="0"/>
          <c:showBubbleSize val="0"/>
        </c:dLbls>
        <c:axId val="913480776"/>
        <c:axId val="913481168"/>
      </c:scatterChart>
      <c:valAx>
        <c:axId val="913480776"/>
        <c:scaling>
          <c:orientation val="minMax"/>
          <c:max val="20"/>
          <c:min val="-20"/>
        </c:scaling>
        <c:delete val="0"/>
        <c:axPos val="b"/>
        <c:title>
          <c:tx>
            <c:rich>
              <a:bodyPr/>
              <a:lstStyle/>
              <a:p>
                <a:pPr>
                  <a:defRPr sz="1700"/>
                </a:pPr>
                <a:r>
                  <a:rPr lang="en-US" sz="1700" dirty="0" smtClean="0"/>
                  <a:t>Height difference</a:t>
                </a:r>
                <a:endParaRPr lang="en-US" sz="1700" dirty="0"/>
              </a:p>
            </c:rich>
          </c:tx>
          <c:layout>
            <c:manualLayout>
              <c:xMode val="edge"/>
              <c:yMode val="edge"/>
              <c:x val="0.43004424778761063"/>
              <c:y val="0.88582020997375333"/>
            </c:manualLayout>
          </c:layout>
          <c:overlay val="0"/>
        </c:title>
        <c:numFmt formatCode="#,##0" sourceLinked="0"/>
        <c:majorTickMark val="out"/>
        <c:minorTickMark val="none"/>
        <c:tickLblPos val="nextTo"/>
        <c:txPr>
          <a:bodyPr rot="0"/>
          <a:lstStyle/>
          <a:p>
            <a:pPr>
              <a:defRPr sz="1500" b="1"/>
            </a:pPr>
            <a:endParaRPr lang="en-US"/>
          </a:p>
        </c:txPr>
        <c:crossAx val="913481168"/>
        <c:crosses val="autoZero"/>
        <c:crossBetween val="midCat"/>
        <c:majorUnit val="5"/>
      </c:valAx>
      <c:valAx>
        <c:axId val="913481168"/>
        <c:scaling>
          <c:orientation val="minMax"/>
          <c:max val="1.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913480776"/>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FF00"/>
              </a:solidFill>
            </a:ln>
          </c:spPr>
          <c:marker>
            <c:symbol val="none"/>
          </c:marker>
          <c:xVal>
            <c:numRef>
              <c:f>Microsoft_Excel_Worksheet6!$A$2:$A$10002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Microsoft_Excel_Worksheet6!$B$2:$B$10002</c:f>
              <c:numCache>
                <c:formatCode>General</c:formatCode>
                <c:ptCount val="10001"/>
                <c:pt idx="0">
                  <c:v>0.88113888613857005</c:v>
                </c:pt>
                <c:pt idx="1">
                  <c:v>0.91357838276080605</c:v>
                </c:pt>
                <c:pt idx="2">
                  <c:v>0.94550155191107299</c:v>
                </c:pt>
                <c:pt idx="3">
                  <c:v>0.97500904882476103</c:v>
                </c:pt>
                <c:pt idx="4">
                  <c:v>1</c:v>
                </c:pt>
                <c:pt idx="5">
                  <c:v>1.018856366194</c:v>
                </c:pt>
                <c:pt idx="6">
                  <c:v>1.0324544019905999</c:v>
                </c:pt>
                <c:pt idx="7">
                  <c:v>1.0424584789503299</c:v>
                </c:pt>
                <c:pt idx="8">
                  <c:v>1.0506586402014899</c:v>
                </c:pt>
                <c:pt idx="9">
                  <c:v>1.0586043412809201</c:v>
                </c:pt>
                <c:pt idx="10">
                  <c:v>1.06661013244405</c:v>
                </c:pt>
                <c:pt idx="11">
                  <c:v>1.0746764681276</c:v>
                </c:pt>
                <c:pt idx="12">
                  <c:v>1.0828038062049801</c:v>
                </c:pt>
              </c:numCache>
            </c:numRef>
          </c:yVal>
          <c:smooth val="0"/>
        </c:ser>
        <c:ser>
          <c:idx val="1"/>
          <c:order val="1"/>
          <c:tx>
            <c:strRef>
              <c:f>Microsoft_Excel_Worksheet6!$C$1</c:f>
              <c:strCache>
                <c:ptCount val="1"/>
                <c:pt idx="0">
                  <c:v>lower</c:v>
                </c:pt>
              </c:strCache>
            </c:strRef>
          </c:tx>
          <c:spPr>
            <a:ln w="41275">
              <a:solidFill>
                <a:srgbClr val="00FF00"/>
              </a:solidFill>
              <a:prstDash val="sysDash"/>
            </a:ln>
          </c:spPr>
          <c:marker>
            <c:symbol val="none"/>
          </c:marker>
          <c:xVal>
            <c:numRef>
              <c:f>Microsoft_Excel_Worksheet6!$A$2:$A$10002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Microsoft_Excel_Worksheet6!$C$2:$C$10002</c:f>
              <c:numCache>
                <c:formatCode>General</c:formatCode>
                <c:ptCount val="10001"/>
                <c:pt idx="0">
                  <c:v>0.79867285654098097</c:v>
                </c:pt>
                <c:pt idx="1">
                  <c:v>0.85324123190174195</c:v>
                </c:pt>
                <c:pt idx="2">
                  <c:v>0.90785852532810496</c:v>
                </c:pt>
                <c:pt idx="3">
                  <c:v>0.95832828358508004</c:v>
                </c:pt>
                <c:pt idx="4">
                  <c:v>1</c:v>
                </c:pt>
                <c:pt idx="5">
                  <c:v>1.0077990006005599</c:v>
                </c:pt>
                <c:pt idx="6">
                  <c:v>1.0132955581696701</c:v>
                </c:pt>
                <c:pt idx="7">
                  <c:v>1.01484485774249</c:v>
                </c:pt>
                <c:pt idx="8">
                  <c:v>1.01292571885834</c:v>
                </c:pt>
                <c:pt idx="9">
                  <c:v>1.0096190343851399</c:v>
                </c:pt>
                <c:pt idx="10">
                  <c:v>1.00583342487981</c:v>
                </c:pt>
                <c:pt idx="11">
                  <c:v>1.00180919533792</c:v>
                </c:pt>
                <c:pt idx="12">
                  <c:v>0.99765568991224096</c:v>
                </c:pt>
              </c:numCache>
            </c:numRef>
          </c:yVal>
          <c:smooth val="0"/>
        </c:ser>
        <c:ser>
          <c:idx val="2"/>
          <c:order val="2"/>
          <c:tx>
            <c:strRef>
              <c:f>Microsoft_Excel_Worksheet6!$D$1</c:f>
              <c:strCache>
                <c:ptCount val="1"/>
                <c:pt idx="0">
                  <c:v>upper</c:v>
                </c:pt>
              </c:strCache>
            </c:strRef>
          </c:tx>
          <c:spPr>
            <a:ln w="41275">
              <a:solidFill>
                <a:srgbClr val="00FF00"/>
              </a:solidFill>
              <a:prstDash val="sysDash"/>
            </a:ln>
          </c:spPr>
          <c:marker>
            <c:symbol val="none"/>
          </c:marker>
          <c:xVal>
            <c:numRef>
              <c:f>Microsoft_Excel_Worksheet6!$A$2:$A$10002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Microsoft_Excel_Worksheet6!$D$2:$D$10002</c:f>
              <c:numCache>
                <c:formatCode>General</c:formatCode>
                <c:ptCount val="10001"/>
                <c:pt idx="0">
                  <c:v>0.97211984895555503</c:v>
                </c:pt>
                <c:pt idx="1">
                  <c:v>0.97818228918403205</c:v>
                </c:pt>
                <c:pt idx="2">
                  <c:v>0.98470539156214998</c:v>
                </c:pt>
                <c:pt idx="3">
                  <c:v>0.99198016125939303</c:v>
                </c:pt>
                <c:pt idx="4">
                  <c:v>1</c:v>
                </c:pt>
                <c:pt idx="5">
                  <c:v>1.03003505095306</c:v>
                </c:pt>
                <c:pt idx="6">
                  <c:v>1.0519754908579999</c:v>
                </c:pt>
                <c:pt idx="7">
                  <c:v>1.0708234584277501</c:v>
                </c:pt>
                <c:pt idx="8">
                  <c:v>1.0897971664439701</c:v>
                </c:pt>
                <c:pt idx="9">
                  <c:v>1.10996634692142</c:v>
                </c:pt>
                <c:pt idx="10">
                  <c:v>1.1310592256051299</c:v>
                </c:pt>
                <c:pt idx="11">
                  <c:v>1.15284379153422</c:v>
                </c:pt>
                <c:pt idx="12">
                  <c:v>1.17521916086613</c:v>
                </c:pt>
              </c:numCache>
            </c:numRef>
          </c:yVal>
          <c:smooth val="1"/>
        </c:ser>
        <c:dLbls>
          <c:showLegendKey val="0"/>
          <c:showVal val="0"/>
          <c:showCatName val="0"/>
          <c:showSerName val="0"/>
          <c:showPercent val="0"/>
          <c:showBubbleSize val="0"/>
        </c:dLbls>
        <c:axId val="913481952"/>
        <c:axId val="913482344"/>
      </c:scatterChart>
      <c:valAx>
        <c:axId val="913481952"/>
        <c:scaling>
          <c:orientation val="minMax"/>
          <c:max val="6"/>
          <c:min val="0"/>
        </c:scaling>
        <c:delete val="0"/>
        <c:axPos val="b"/>
        <c:title>
          <c:tx>
            <c:rich>
              <a:bodyPr/>
              <a:lstStyle/>
              <a:p>
                <a:pPr>
                  <a:defRPr sz="1700"/>
                </a:pPr>
                <a:r>
                  <a:rPr lang="en-US" sz="1700" dirty="0" smtClean="0"/>
                  <a:t>Recipient Oxygen Required at Rest</a:t>
                </a:r>
                <a:endParaRPr lang="en-US" sz="1700" dirty="0"/>
              </a:p>
            </c:rich>
          </c:tx>
          <c:layout>
            <c:manualLayout>
              <c:xMode val="edge"/>
              <c:yMode val="edge"/>
              <c:x val="0.32343657817109145"/>
              <c:y val="0.88582020997375333"/>
            </c:manualLayout>
          </c:layout>
          <c:overlay val="0"/>
        </c:title>
        <c:numFmt formatCode="#,##0.0" sourceLinked="0"/>
        <c:majorTickMark val="out"/>
        <c:minorTickMark val="none"/>
        <c:tickLblPos val="nextTo"/>
        <c:txPr>
          <a:bodyPr rot="0"/>
          <a:lstStyle/>
          <a:p>
            <a:pPr>
              <a:defRPr sz="1500" b="1"/>
            </a:pPr>
            <a:endParaRPr lang="en-US"/>
          </a:p>
        </c:txPr>
        <c:crossAx val="913482344"/>
        <c:crosses val="autoZero"/>
        <c:crossBetween val="midCat"/>
        <c:majorUnit val="0.5"/>
      </c:valAx>
      <c:valAx>
        <c:axId val="913482344"/>
        <c:scaling>
          <c:orientation val="minMax"/>
          <c:max val="1.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913481952"/>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Microsoft_Excel_Worksheet7!$B$1</c:f>
              <c:strCache>
                <c:ptCount val="1"/>
                <c:pt idx="0">
                  <c:v>yhat</c:v>
                </c:pt>
              </c:strCache>
            </c:strRef>
          </c:tx>
          <c:spPr>
            <a:ln w="38100">
              <a:solidFill>
                <a:srgbClr val="00FF00"/>
              </a:solidFill>
            </a:ln>
          </c:spPr>
          <c:marker>
            <c:symbol val="none"/>
          </c:marker>
          <c:xVal>
            <c:numRef>
              <c:f>Microsoft_Excel_Worksheet7!$A$2:$A$10002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Microsoft_Excel_Worksheet7!$B$2:$B$10002</c:f>
              <c:numCache>
                <c:formatCode>General</c:formatCode>
                <c:ptCount val="10001"/>
                <c:pt idx="0">
                  <c:v>1.1024410909170499</c:v>
                </c:pt>
                <c:pt idx="1">
                  <c:v>1.0980613381586799</c:v>
                </c:pt>
                <c:pt idx="2">
                  <c:v>1.0936989851819201</c:v>
                </c:pt>
                <c:pt idx="3">
                  <c:v>1.08935396286132</c:v>
                </c:pt>
                <c:pt idx="4">
                  <c:v>1.08502620234605</c:v>
                </c:pt>
                <c:pt idx="5">
                  <c:v>1.0807156350587901</c:v>
                </c:pt>
                <c:pt idx="6">
                  <c:v>1.0764221926947</c:v>
                </c:pt>
                <c:pt idx="7">
                  <c:v>1.0721458072202501</c:v>
                </c:pt>
                <c:pt idx="8">
                  <c:v>1.0678864108722399</c:v>
                </c:pt>
                <c:pt idx="9">
                  <c:v>1.0636439361566501</c:v>
                </c:pt>
                <c:pt idx="10">
                  <c:v>1.0594183158476</c:v>
                </c:pt>
                <c:pt idx="11">
                  <c:v>1.0552094829862999</c:v>
                </c:pt>
                <c:pt idx="12">
                  <c:v>1.05101737087995</c:v>
                </c:pt>
                <c:pt idx="13">
                  <c:v>1.04684191310073</c:v>
                </c:pt>
                <c:pt idx="14">
                  <c:v>1.0426830434846901</c:v>
                </c:pt>
                <c:pt idx="15">
                  <c:v>1.0385406961307699</c:v>
                </c:pt>
                <c:pt idx="16">
                  <c:v>1.03441480539971</c:v>
                </c:pt>
                <c:pt idx="17">
                  <c:v>1.0303053059130001</c:v>
                </c:pt>
                <c:pt idx="18">
                  <c:v>1.02621213255189</c:v>
                </c:pt>
                <c:pt idx="19">
                  <c:v>1.0221352204563099</c:v>
                </c:pt>
                <c:pt idx="20">
                  <c:v>1.01807450502389</c:v>
                </c:pt>
                <c:pt idx="21">
                  <c:v>1.01402992190889</c:v>
                </c:pt>
                <c:pt idx="22">
                  <c:v>1.01000140702121</c:v>
                </c:pt>
                <c:pt idx="23">
                  <c:v>1.0059888965253601</c:v>
                </c:pt>
                <c:pt idx="24">
                  <c:v>1.0019923268394599</c:v>
                </c:pt>
                <c:pt idx="25">
                  <c:v>0.99801163463422604</c:v>
                </c:pt>
                <c:pt idx="26">
                  <c:v>0.99404675683196597</c:v>
                </c:pt>
                <c:pt idx="27">
                  <c:v>0.99009763060558098</c:v>
                </c:pt>
                <c:pt idx="28">
                  <c:v>0.986164193377569</c:v>
                </c:pt>
                <c:pt idx="29">
                  <c:v>0.98224638281903898</c:v>
                </c:pt>
                <c:pt idx="30">
                  <c:v>0.97834413684871302</c:v>
                </c:pt>
                <c:pt idx="31">
                  <c:v>0.97445739363195305</c:v>
                </c:pt>
                <c:pt idx="32">
                  <c:v>0.97058609157977205</c:v>
                </c:pt>
                <c:pt idx="33">
                  <c:v>0.96673016934786604</c:v>
                </c:pt>
                <c:pt idx="34">
                  <c:v>0.96288956583563601</c:v>
                </c:pt>
                <c:pt idx="35">
                  <c:v>0.95906422018522297</c:v>
                </c:pt>
                <c:pt idx="36">
                  <c:v>0.955254071780542</c:v>
                </c:pt>
                <c:pt idx="37">
                  <c:v>0.95145906024632398</c:v>
                </c:pt>
                <c:pt idx="38">
                  <c:v>0.94767912544715405</c:v>
                </c:pt>
                <c:pt idx="39">
                  <c:v>0.94391420748652599</c:v>
                </c:pt>
                <c:pt idx="40">
                  <c:v>0.94016424670588505</c:v>
                </c:pt>
                <c:pt idx="41">
                  <c:v>0.93642918368368999</c:v>
                </c:pt>
                <c:pt idx="42">
                  <c:v>0.93270895923446595</c:v>
                </c:pt>
                <c:pt idx="43">
                  <c:v>0.92900351440787099</c:v>
                </c:pt>
                <c:pt idx="44">
                  <c:v>0.92531279048775605</c:v>
                </c:pt>
                <c:pt idx="45">
                  <c:v>0.92163672899124105</c:v>
                </c:pt>
                <c:pt idx="46">
                  <c:v>0.91797527166778603</c:v>
                </c:pt>
                <c:pt idx="47">
                  <c:v>0.91432836049826505</c:v>
                </c:pt>
                <c:pt idx="48">
                  <c:v>0.91069593769405099</c:v>
                </c:pt>
                <c:pt idx="49">
                  <c:v>0.90707794569609701</c:v>
                </c:pt>
                <c:pt idx="50">
                  <c:v>0.90347432717402598</c:v>
                </c:pt>
                <c:pt idx="51">
                  <c:v>0.89988502502522205</c:v>
                </c:pt>
                <c:pt idx="52">
                  <c:v>0.89630998237392501</c:v>
                </c:pt>
                <c:pt idx="53">
                  <c:v>0.892749142570327</c:v>
                </c:pt>
                <c:pt idx="54">
                  <c:v>0.88920244918968205</c:v>
                </c:pt>
                <c:pt idx="55">
                  <c:v>0.88566984603140397</c:v>
                </c:pt>
                <c:pt idx="56">
                  <c:v>0.88215127711817898</c:v>
                </c:pt>
                <c:pt idx="57">
                  <c:v>0.87864668669507895</c:v>
                </c:pt>
                <c:pt idx="58">
                  <c:v>0.87515601922867903</c:v>
                </c:pt>
                <c:pt idx="59">
                  <c:v>0.87167921940617399</c:v>
                </c:pt>
                <c:pt idx="60">
                  <c:v>0.86821623213450605</c:v>
                </c:pt>
                <c:pt idx="61">
                  <c:v>0.86476700253948802</c:v>
                </c:pt>
                <c:pt idx="62">
                  <c:v>0.86133147596493898</c:v>
                </c:pt>
                <c:pt idx="63">
                  <c:v>0.85790959797180999</c:v>
                </c:pt>
                <c:pt idx="64">
                  <c:v>0.85450131433733001</c:v>
                </c:pt>
                <c:pt idx="65">
                  <c:v>0.851106571054142</c:v>
                </c:pt>
                <c:pt idx="66">
                  <c:v>0.84772531432944798</c:v>
                </c:pt>
                <c:pt idx="67">
                  <c:v>0.84435749058415499</c:v>
                </c:pt>
                <c:pt idx="68">
                  <c:v>0.84100304645203305</c:v>
                </c:pt>
                <c:pt idx="69">
                  <c:v>0.83766192877885703</c:v>
                </c:pt>
                <c:pt idx="70">
                  <c:v>0.83433408462157899</c:v>
                </c:pt>
                <c:pt idx="71">
                  <c:v>0.83101946124747605</c:v>
                </c:pt>
                <c:pt idx="72">
                  <c:v>0.82771800613332402</c:v>
                </c:pt>
                <c:pt idx="73">
                  <c:v>0.82442966696456099</c:v>
                </c:pt>
                <c:pt idx="74">
                  <c:v>0.82115439163445902</c:v>
                </c:pt>
                <c:pt idx="75">
                  <c:v>0.81789212824329804</c:v>
                </c:pt>
                <c:pt idx="76">
                  <c:v>0.81464282509754504</c:v>
                </c:pt>
                <c:pt idx="77">
                  <c:v>0.81140643070903296</c:v>
                </c:pt>
                <c:pt idx="78">
                  <c:v>0.80818289379414698</c:v>
                </c:pt>
                <c:pt idx="79">
                  <c:v>0.80497216327300902</c:v>
                </c:pt>
                <c:pt idx="80">
                  <c:v>0.80177418826867097</c:v>
                </c:pt>
                <c:pt idx="81">
                  <c:v>0.79858891810630805</c:v>
                </c:pt>
                <c:pt idx="82">
                  <c:v>0.795416302312414</c:v>
                </c:pt>
                <c:pt idx="83">
                  <c:v>0.79225629061400304</c:v>
                </c:pt>
                <c:pt idx="84">
                  <c:v>0.78910883293781298</c:v>
                </c:pt>
                <c:pt idx="85">
                  <c:v>0.78597387940951202</c:v>
                </c:pt>
                <c:pt idx="86">
                  <c:v>0.78285138035290602</c:v>
                </c:pt>
                <c:pt idx="87">
                  <c:v>0.77974128628915496</c:v>
                </c:pt>
                <c:pt idx="88">
                  <c:v>0.776643547935988</c:v>
                </c:pt>
                <c:pt idx="89">
                  <c:v>0.77355811620692005</c:v>
                </c:pt>
                <c:pt idx="90">
                  <c:v>0.77048494221047503</c:v>
                </c:pt>
                <c:pt idx="91">
                  <c:v>0.76742397724941502</c:v>
                </c:pt>
                <c:pt idx="92">
                  <c:v>0.76437517281996203</c:v>
                </c:pt>
                <c:pt idx="93">
                  <c:v>0.76133848061103404</c:v>
                </c:pt>
                <c:pt idx="94">
                  <c:v>0.75831385250348005</c:v>
                </c:pt>
                <c:pt idx="95">
                  <c:v>0.75530124056931203</c:v>
                </c:pt>
                <c:pt idx="96">
                  <c:v>0.75230059707095198</c:v>
                </c:pt>
                <c:pt idx="97">
                  <c:v>0.74931187446047198</c:v>
                </c:pt>
                <c:pt idx="98">
                  <c:v>0.746335025378841</c:v>
                </c:pt>
                <c:pt idx="99">
                  <c:v>0.74337000265517506</c:v>
                </c:pt>
                <c:pt idx="100">
                  <c:v>0.74041675930598905</c:v>
                </c:pt>
                <c:pt idx="101">
                  <c:v>0.73747524853445401</c:v>
                </c:pt>
                <c:pt idx="102">
                  <c:v>0.73454542372965403</c:v>
                </c:pt>
                <c:pt idx="103">
                  <c:v>0.73162723846584699</c:v>
                </c:pt>
                <c:pt idx="104">
                  <c:v>0.72872064650173096</c:v>
                </c:pt>
                <c:pt idx="105">
                  <c:v>0.72582560177971001</c:v>
                </c:pt>
                <c:pt idx="106">
                  <c:v>0.72294205842516501</c:v>
                </c:pt>
                <c:pt idx="107">
                  <c:v>0.72006997074572499</c:v>
                </c:pt>
                <c:pt idx="108">
                  <c:v>0.71720929323054705</c:v>
                </c:pt>
                <c:pt idx="109">
                  <c:v>0.71435998054959204</c:v>
                </c:pt>
                <c:pt idx="110">
                  <c:v>0.71152198755290497</c:v>
                </c:pt>
                <c:pt idx="111">
                  <c:v>0.708695269269904</c:v>
                </c:pt>
                <c:pt idx="112">
                  <c:v>0.70587978090866399</c:v>
                </c:pt>
                <c:pt idx="113">
                  <c:v>0.70307547785520796</c:v>
                </c:pt>
                <c:pt idx="114">
                  <c:v>0.70028231567280197</c:v>
                </c:pt>
                <c:pt idx="115">
                  <c:v>0.69750025010124805</c:v>
                </c:pt>
                <c:pt idx="116">
                  <c:v>0.69472923705618395</c:v>
                </c:pt>
                <c:pt idx="117">
                  <c:v>0.69196923262838494</c:v>
                </c:pt>
                <c:pt idx="118">
                  <c:v>0.68922019308306803</c:v>
                </c:pt>
                <c:pt idx="119">
                  <c:v>0.68648207485919999</c:v>
                </c:pt>
                <c:pt idx="120">
                  <c:v>0.68375483456880404</c:v>
                </c:pt>
                <c:pt idx="121">
                  <c:v>0.68103842899627398</c:v>
                </c:pt>
                <c:pt idx="122">
                  <c:v>0.67833281509769205</c:v>
                </c:pt>
                <c:pt idx="123">
                  <c:v>0.67563795000014104</c:v>
                </c:pt>
                <c:pt idx="124">
                  <c:v>0.67295379100103103</c:v>
                </c:pt>
                <c:pt idx="125">
                  <c:v>0.67028029556741797</c:v>
                </c:pt>
                <c:pt idx="126">
                  <c:v>0.66761742133533397</c:v>
                </c:pt>
                <c:pt idx="127">
                  <c:v>0.66496512610911196</c:v>
                </c:pt>
                <c:pt idx="128">
                  <c:v>0.66232336786071899</c:v>
                </c:pt>
                <c:pt idx="129">
                  <c:v>0.65969210472909101</c:v>
                </c:pt>
                <c:pt idx="130">
                  <c:v>0.65707129501946704</c:v>
                </c:pt>
                <c:pt idx="131">
                  <c:v>0.65446089720273304</c:v>
                </c:pt>
                <c:pt idx="132">
                  <c:v>0.651860869914757</c:v>
                </c:pt>
                <c:pt idx="133">
                  <c:v>0.64927117195574002</c:v>
                </c:pt>
                <c:pt idx="134">
                  <c:v>0.64669176228956105</c:v>
                </c:pt>
                <c:pt idx="135">
                  <c:v>0.64412260004312505</c:v>
                </c:pt>
                <c:pt idx="136">
                  <c:v>0.64156364450571701</c:v>
                </c:pt>
                <c:pt idx="137">
                  <c:v>0.63901485512835599</c:v>
                </c:pt>
                <c:pt idx="138">
                  <c:v>0.63647619152315504</c:v>
                </c:pt>
                <c:pt idx="139">
                  <c:v>0.63394761346267803</c:v>
                </c:pt>
                <c:pt idx="140">
                  <c:v>0.63142908087930305</c:v>
                </c:pt>
                <c:pt idx="141">
                  <c:v>0.62892055386458801</c:v>
                </c:pt>
                <c:pt idx="142">
                  <c:v>0.62642199266863896</c:v>
                </c:pt>
                <c:pt idx="143">
                  <c:v>0.623933357699479</c:v>
                </c:pt>
                <c:pt idx="144">
                  <c:v>0.62145460952242004</c:v>
                </c:pt>
                <c:pt idx="145">
                  <c:v>0.61898570885944304</c:v>
                </c:pt>
                <c:pt idx="146">
                  <c:v>0.616526616588568</c:v>
                </c:pt>
                <c:pt idx="147">
                  <c:v>0.61407729374323805</c:v>
                </c:pt>
                <c:pt idx="148">
                  <c:v>0.61163770151170305</c:v>
                </c:pt>
                <c:pt idx="149">
                  <c:v>0.60920780123640506</c:v>
                </c:pt>
                <c:pt idx="150">
                  <c:v>0.60678755441335896</c:v>
                </c:pt>
                <c:pt idx="151">
                  <c:v>0.60437692269155296</c:v>
                </c:pt>
                <c:pt idx="152">
                  <c:v>0.60197586787233104</c:v>
                </c:pt>
                <c:pt idx="153">
                  <c:v>0.599584351908794</c:v>
                </c:pt>
                <c:pt idx="154">
                  <c:v>0.59720233690519398</c:v>
                </c:pt>
                <c:pt idx="155">
                  <c:v>0.594829785116336</c:v>
                </c:pt>
                <c:pt idx="156">
                  <c:v>0.59246665894697403</c:v>
                </c:pt>
                <c:pt idx="157">
                  <c:v>0.59011292095122603</c:v>
                </c:pt>
                <c:pt idx="158">
                  <c:v>0.58776853383196703</c:v>
                </c:pt>
                <c:pt idx="159">
                  <c:v>0.58543346044025102</c:v>
                </c:pt>
                <c:pt idx="160">
                  <c:v>0.58310766377471401</c:v>
                </c:pt>
                <c:pt idx="161">
                  <c:v>0.58079110698098901</c:v>
                </c:pt>
                <c:pt idx="162">
                  <c:v>0.57848375335112601</c:v>
                </c:pt>
                <c:pt idx="163">
                  <c:v>0.57618556632300499</c:v>
                </c:pt>
                <c:pt idx="164">
                  <c:v>0.57389650947976101</c:v>
                </c:pt>
                <c:pt idx="165">
                  <c:v>0.57161654654920402</c:v>
                </c:pt>
                <c:pt idx="166">
                  <c:v>0.56934564140324495</c:v>
                </c:pt>
                <c:pt idx="167">
                  <c:v>0.56708375805732503</c:v>
                </c:pt>
                <c:pt idx="168">
                  <c:v>0.564830860669844</c:v>
                </c:pt>
                <c:pt idx="169">
                  <c:v>0.56258691354158996</c:v>
                </c:pt>
                <c:pt idx="170">
                  <c:v>0.56035188111517897</c:v>
                </c:pt>
                <c:pt idx="171">
                  <c:v>0.55812572797448701</c:v>
                </c:pt>
                <c:pt idx="172">
                  <c:v>0.55590841884409004</c:v>
                </c:pt>
                <c:pt idx="173">
                  <c:v>0.55369991858870804</c:v>
                </c:pt>
                <c:pt idx="174">
                  <c:v>0.55150019221264202</c:v>
                </c:pt>
                <c:pt idx="175">
                  <c:v>0.54930920485922496</c:v>
                </c:pt>
                <c:pt idx="176">
                  <c:v>0.54712692181026901</c:v>
                </c:pt>
                <c:pt idx="177">
                  <c:v>0.54495330848551105</c:v>
                </c:pt>
                <c:pt idx="178">
                  <c:v>0.54278833044206998</c:v>
                </c:pt>
                <c:pt idx="179">
                  <c:v>0.54063195337389602</c:v>
                </c:pt>
                <c:pt idx="180">
                  <c:v>0.53848414311123305</c:v>
                </c:pt>
                <c:pt idx="181">
                  <c:v>0.536344865620071</c:v>
                </c:pt>
                <c:pt idx="182">
                  <c:v>0.53421408700161099</c:v>
                </c:pt>
                <c:pt idx="183">
                  <c:v>0.53209177349172498</c:v>
                </c:pt>
                <c:pt idx="184">
                  <c:v>0.52997789146042396</c:v>
                </c:pt>
                <c:pt idx="185">
                  <c:v>0.52787240741132202</c:v>
                </c:pt>
                <c:pt idx="186">
                  <c:v>0.52577528798110895</c:v>
                </c:pt>
                <c:pt idx="187">
                  <c:v>0.52368649993901595</c:v>
                </c:pt>
                <c:pt idx="188">
                  <c:v>0.52160601018629704</c:v>
                </c:pt>
                <c:pt idx="189">
                  <c:v>0.51953378575569598</c:v>
                </c:pt>
                <c:pt idx="190">
                  <c:v>0.51746979381093094</c:v>
                </c:pt>
                <c:pt idx="191">
                  <c:v>0.51541400164617002</c:v>
                </c:pt>
                <c:pt idx="192">
                  <c:v>0.51336637668551499</c:v>
                </c:pt>
                <c:pt idx="193">
                  <c:v>0.51132688648248403</c:v>
                </c:pt>
                <c:pt idx="194">
                  <c:v>0.50929549871949897</c:v>
                </c:pt>
                <c:pt idx="195">
                  <c:v>0.50727218120737005</c:v>
                </c:pt>
                <c:pt idx="196">
                  <c:v>0.505256901884789</c:v>
                </c:pt>
                <c:pt idx="197">
                  <c:v>0.50324962881782198</c:v>
                </c:pt>
                <c:pt idx="198">
                  <c:v>0.50125033019939702</c:v>
                </c:pt>
                <c:pt idx="199">
                  <c:v>0.49925897434881</c:v>
                </c:pt>
                <c:pt idx="200">
                  <c:v>0.49727552971121303</c:v>
                </c:pt>
                <c:pt idx="201">
                  <c:v>0.49529996485712002</c:v>
                </c:pt>
                <c:pt idx="202">
                  <c:v>0.49333224848190799</c:v>
                </c:pt>
                <c:pt idx="203">
                  <c:v>0.49137234940531799</c:v>
                </c:pt>
                <c:pt idx="204">
                  <c:v>0.489420236570967</c:v>
                </c:pt>
                <c:pt idx="205">
                  <c:v>0.48747587904584799</c:v>
                </c:pt>
                <c:pt idx="206">
                  <c:v>0.48553924601984699</c:v>
                </c:pt>
                <c:pt idx="207">
                  <c:v>0.48361030680525002</c:v>
                </c:pt>
                <c:pt idx="208">
                  <c:v>0.48168903083625902</c:v>
                </c:pt>
                <c:pt idx="209">
                  <c:v>0.47977538766850703</c:v>
                </c:pt>
                <c:pt idx="210">
                  <c:v>0.47786934697857503</c:v>
                </c:pt>
                <c:pt idx="211">
                  <c:v>0.475970878563515</c:v>
                </c:pt>
                <c:pt idx="212">
                  <c:v>0.47407995234036499</c:v>
                </c:pt>
                <c:pt idx="213">
                  <c:v>0.47219653834567799</c:v>
                </c:pt>
                <c:pt idx="214">
                  <c:v>0.470320606735044</c:v>
                </c:pt>
                <c:pt idx="215">
                  <c:v>0.46845212778261902</c:v>
                </c:pt>
                <c:pt idx="216">
                  <c:v>0.46659107188065302</c:v>
                </c:pt>
                <c:pt idx="217">
                  <c:v>0.46473740953901999</c:v>
                </c:pt>
                <c:pt idx="218">
                  <c:v>0.46289111138475397</c:v>
                </c:pt>
                <c:pt idx="219">
                  <c:v>0.46105214816158002</c:v>
                </c:pt>
                <c:pt idx="220">
                  <c:v>0.45922049072944898</c:v>
                </c:pt>
              </c:numCache>
            </c:numRef>
          </c:yVal>
          <c:smooth val="0"/>
        </c:ser>
        <c:ser>
          <c:idx val="1"/>
          <c:order val="1"/>
          <c:tx>
            <c:strRef>
              <c:f>Microsoft_Excel_Worksheet7!$C$1</c:f>
              <c:strCache>
                <c:ptCount val="1"/>
                <c:pt idx="0">
                  <c:v>lower</c:v>
                </c:pt>
              </c:strCache>
            </c:strRef>
          </c:tx>
          <c:spPr>
            <a:ln w="41275">
              <a:solidFill>
                <a:srgbClr val="00FF00"/>
              </a:solidFill>
              <a:prstDash val="sysDash"/>
            </a:ln>
          </c:spPr>
          <c:marker>
            <c:symbol val="none"/>
          </c:marker>
          <c:xVal>
            <c:numRef>
              <c:f>Microsoft_Excel_Worksheet7!$A$2:$A$10002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Microsoft_Excel_Worksheet7!$C$2:$C$10002</c:f>
              <c:numCache>
                <c:formatCode>General</c:formatCode>
                <c:ptCount val="10001"/>
                <c:pt idx="0">
                  <c:v>1.0566671334428901</c:v>
                </c:pt>
                <c:pt idx="1">
                  <c:v>1.05429253138504</c:v>
                </c:pt>
                <c:pt idx="2">
                  <c:v>1.0519232656670301</c:v>
                </c:pt>
                <c:pt idx="3">
                  <c:v>1.04955932429676</c:v>
                </c:pt>
                <c:pt idx="4">
                  <c:v>1.04720069530903</c:v>
                </c:pt>
                <c:pt idx="5">
                  <c:v>1.04484736676557</c:v>
                </c:pt>
                <c:pt idx="6">
                  <c:v>1.0424993267549201</c:v>
                </c:pt>
                <c:pt idx="7">
                  <c:v>1.0401565633923799</c:v>
                </c:pt>
                <c:pt idx="8">
                  <c:v>1.0378190648199901</c:v>
                </c:pt>
                <c:pt idx="9">
                  <c:v>1.03548681920639</c:v>
                </c:pt>
                <c:pt idx="10">
                  <c:v>1.0331598147468499</c:v>
                </c:pt>
                <c:pt idx="11">
                  <c:v>1.03083803966316</c:v>
                </c:pt>
                <c:pt idx="12">
                  <c:v>1.02852148220355</c:v>
                </c:pt>
                <c:pt idx="13">
                  <c:v>1.0262101306426901</c:v>
                </c:pt>
                <c:pt idx="14">
                  <c:v>1.0239039732816</c:v>
                </c:pt>
                <c:pt idx="15">
                  <c:v>1.0216029984475701</c:v>
                </c:pt>
                <c:pt idx="16">
                  <c:v>1.0193071944941301</c:v>
                </c:pt>
                <c:pt idx="17">
                  <c:v>1.017016549801</c:v>
                </c:pt>
                <c:pt idx="18">
                  <c:v>1.0147310527739799</c:v>
                </c:pt>
                <c:pt idx="19">
                  <c:v>1.0124506918449601</c:v>
                </c:pt>
                <c:pt idx="20">
                  <c:v>1.0101754554718001</c:v>
                </c:pt>
                <c:pt idx="21">
                  <c:v>1.00790533213831</c:v>
                </c:pt>
                <c:pt idx="22">
                  <c:v>1.00564031035419</c:v>
                </c:pt>
                <c:pt idx="23">
                  <c:v>1.00338037865493</c:v>
                </c:pt>
                <c:pt idx="24">
                  <c:v>1.0011255256018201</c:v>
                </c:pt>
                <c:pt idx="25">
                  <c:v>0.99714827700472597</c:v>
                </c:pt>
                <c:pt idx="26">
                  <c:v>0.99146920479516798</c:v>
                </c:pt>
                <c:pt idx="27">
                  <c:v>0.98582247668317802</c:v>
                </c:pt>
                <c:pt idx="28">
                  <c:v>0.98020790845897499</c:v>
                </c:pt>
                <c:pt idx="29">
                  <c:v>0.97462531696191101</c:v>
                </c:pt>
                <c:pt idx="30">
                  <c:v>0.96907452007449402</c:v>
                </c:pt>
                <c:pt idx="31">
                  <c:v>0.96355533671645099</c:v>
                </c:pt>
                <c:pt idx="32">
                  <c:v>0.95806758683881399</c:v>
                </c:pt>
                <c:pt idx="33">
                  <c:v>0.952611091418055</c:v>
                </c:pt>
                <c:pt idx="34">
                  <c:v>0.94718567245023599</c:v>
                </c:pt>
                <c:pt idx="35">
                  <c:v>0.94179115294521099</c:v>
                </c:pt>
                <c:pt idx="36">
                  <c:v>0.936427356920847</c:v>
                </c:pt>
                <c:pt idx="37">
                  <c:v>0.93109410939728499</c:v>
                </c:pt>
                <c:pt idx="38">
                  <c:v>0.92579123639123095</c:v>
                </c:pt>
                <c:pt idx="39">
                  <c:v>0.92051856491028095</c:v>
                </c:pt>
                <c:pt idx="40">
                  <c:v>0.915275922947274</c:v>
                </c:pt>
                <c:pt idx="41">
                  <c:v>0.91006313947468798</c:v>
                </c:pt>
                <c:pt idx="42">
                  <c:v>0.90488004443905401</c:v>
                </c:pt>
                <c:pt idx="43">
                  <c:v>0.89972646875541196</c:v>
                </c:pt>
                <c:pt idx="44">
                  <c:v>0.89460224430179103</c:v>
                </c:pt>
                <c:pt idx="45">
                  <c:v>0.88950720391373195</c:v>
                </c:pt>
                <c:pt idx="46">
                  <c:v>0.88444118137882599</c:v>
                </c:pt>
                <c:pt idx="47">
                  <c:v>0.87940401143129798</c:v>
                </c:pt>
                <c:pt idx="48">
                  <c:v>0.87439552974661305</c:v>
                </c:pt>
                <c:pt idx="49">
                  <c:v>0.86941557293611504</c:v>
                </c:pt>
                <c:pt idx="50">
                  <c:v>0.86446397854169799</c:v>
                </c:pt>
                <c:pt idx="51">
                  <c:v>0.85954058503050801</c:v>
                </c:pt>
                <c:pt idx="52">
                  <c:v>0.854645231789667</c:v>
                </c:pt>
                <c:pt idx="53">
                  <c:v>0.84977775912104003</c:v>
                </c:pt>
                <c:pt idx="54">
                  <c:v>0.84493800823602505</c:v>
                </c:pt>
                <c:pt idx="55">
                  <c:v>0.84012582125036805</c:v>
                </c:pt>
                <c:pt idx="56">
                  <c:v>0.83534104117901598</c:v>
                </c:pt>
                <c:pt idx="57">
                  <c:v>0.830583511930995</c:v>
                </c:pt>
                <c:pt idx="58">
                  <c:v>0.82585307830431998</c:v>
                </c:pt>
                <c:pt idx="59">
                  <c:v>0.82114958598092602</c:v>
                </c:pt>
                <c:pt idx="60">
                  <c:v>0.81647288152164299</c:v>
                </c:pt>
                <c:pt idx="61">
                  <c:v>0.81182281236118103</c:v>
                </c:pt>
                <c:pt idx="62">
                  <c:v>0.80719922680315903</c:v>
                </c:pt>
                <c:pt idx="63">
                  <c:v>0.80260197401515299</c:v>
                </c:pt>
                <c:pt idx="64">
                  <c:v>0.79803090402377996</c:v>
                </c:pt>
                <c:pt idx="65">
                  <c:v>0.79348586770979901</c:v>
                </c:pt>
                <c:pt idx="66">
                  <c:v>0.78896671680325203</c:v>
                </c:pt>
                <c:pt idx="67">
                  <c:v>0.78447330387862302</c:v>
                </c:pt>
                <c:pt idx="68">
                  <c:v>0.78000548235003397</c:v>
                </c:pt>
                <c:pt idx="69">
                  <c:v>0.77556310646645599</c:v>
                </c:pt>
                <c:pt idx="70">
                  <c:v>0.77114603130695902</c:v>
                </c:pt>
                <c:pt idx="71">
                  <c:v>0.76675411277598404</c:v>
                </c:pt>
                <c:pt idx="72">
                  <c:v>0.76238720759864198</c:v>
                </c:pt>
                <c:pt idx="73">
                  <c:v>0.75804517331603505</c:v>
                </c:pt>
                <c:pt idx="74">
                  <c:v>0.753727868280619</c:v>
                </c:pt>
                <c:pt idx="75">
                  <c:v>0.74943515165157404</c:v>
                </c:pt>
                <c:pt idx="76">
                  <c:v>0.74516688339021198</c:v>
                </c:pt>
                <c:pt idx="77">
                  <c:v>0.74092292425541195</c:v>
                </c:pt>
                <c:pt idx="78">
                  <c:v>0.73670313579907198</c:v>
                </c:pt>
                <c:pt idx="79">
                  <c:v>0.73250738036159802</c:v>
                </c:pt>
                <c:pt idx="80">
                  <c:v>0.72833552106740795</c:v>
                </c:pt>
                <c:pt idx="81">
                  <c:v>0.72418742182047002</c:v>
                </c:pt>
                <c:pt idx="82">
                  <c:v>0.72006294729986398</c:v>
                </c:pt>
                <c:pt idx="83">
                  <c:v>0.71596196295536196</c:v>
                </c:pt>
                <c:pt idx="84">
                  <c:v>0.71188433500304404</c:v>
                </c:pt>
                <c:pt idx="85">
                  <c:v>0.70782993042092901</c:v>
                </c:pt>
                <c:pt idx="86">
                  <c:v>0.70379861694464096</c:v>
                </c:pt>
                <c:pt idx="87">
                  <c:v>0.699790263063087</c:v>
                </c:pt>
                <c:pt idx="88">
                  <c:v>0.69580473801417597</c:v>
                </c:pt>
                <c:pt idx="89">
                  <c:v>0.69184191178054399</c:v>
                </c:pt>
                <c:pt idx="90">
                  <c:v>0.68790165508531798</c:v>
                </c:pt>
                <c:pt idx="91">
                  <c:v>0.68398383938789797</c:v>
                </c:pt>
                <c:pt idx="92">
                  <c:v>0.680088336879763</c:v>
                </c:pt>
                <c:pt idx="93">
                  <c:v>0.67621502048030002</c:v>
                </c:pt>
                <c:pt idx="94">
                  <c:v>0.67236376383266205</c:v>
                </c:pt>
                <c:pt idx="95">
                  <c:v>0.66853444129964201</c:v>
                </c:pt>
                <c:pt idx="96">
                  <c:v>0.664726927959578</c:v>
                </c:pt>
                <c:pt idx="97">
                  <c:v>0.66094109960227498</c:v>
                </c:pt>
                <c:pt idx="98">
                  <c:v>0.65717683272495397</c:v>
                </c:pt>
                <c:pt idx="99">
                  <c:v>0.65343400452822498</c:v>
                </c:pt>
                <c:pt idx="100">
                  <c:v>0.649712492912075</c:v>
                </c:pt>
                <c:pt idx="101">
                  <c:v>0.64601217647189302</c:v>
                </c:pt>
                <c:pt idx="102">
                  <c:v>0.64233293449450302</c:v>
                </c:pt>
                <c:pt idx="103">
                  <c:v>0.63867464695422904</c:v>
                </c:pt>
                <c:pt idx="104">
                  <c:v>0.63503719450898</c:v>
                </c:pt>
                <c:pt idx="105">
                  <c:v>0.63142045849635298</c:v>
                </c:pt>
                <c:pt idx="106">
                  <c:v>0.62782432092976703</c:v>
                </c:pt>
                <c:pt idx="107">
                  <c:v>0.62424866449461003</c:v>
                </c:pt>
                <c:pt idx="108">
                  <c:v>0.62069337254441603</c:v>
                </c:pt>
                <c:pt idx="109">
                  <c:v>0.61715832909705404</c:v>
                </c:pt>
                <c:pt idx="110">
                  <c:v>0.61364341883094897</c:v>
                </c:pt>
                <c:pt idx="111">
                  <c:v>0.61014852708131895</c:v>
                </c:pt>
                <c:pt idx="112">
                  <c:v>0.60667353983643402</c:v>
                </c:pt>
                <c:pt idx="113">
                  <c:v>0.60321834373389605</c:v>
                </c:pt>
                <c:pt idx="114">
                  <c:v>0.599782826056941</c:v>
                </c:pt>
                <c:pt idx="115">
                  <c:v>0.596366874730763</c:v>
                </c:pt>
                <c:pt idx="116">
                  <c:v>0.59297037831885702</c:v>
                </c:pt>
                <c:pt idx="117">
                  <c:v>0.58959322601938402</c:v>
                </c:pt>
                <c:pt idx="118">
                  <c:v>0.58623530766155596</c:v>
                </c:pt>
                <c:pt idx="119">
                  <c:v>0.58289651370204298</c:v>
                </c:pt>
                <c:pt idx="120">
                  <c:v>0.57957673522139697</c:v>
                </c:pt>
                <c:pt idx="121">
                  <c:v>0.57627586392050101</c:v>
                </c:pt>
                <c:pt idx="122">
                  <c:v>0.57299379211703705</c:v>
                </c:pt>
                <c:pt idx="123">
                  <c:v>0.56973041274197</c:v>
                </c:pt>
                <c:pt idx="124">
                  <c:v>0.56648561933605601</c:v>
                </c:pt>
                <c:pt idx="125">
                  <c:v>0.56325930604637198</c:v>
                </c:pt>
                <c:pt idx="126">
                  <c:v>0.56005136762285901</c:v>
                </c:pt>
                <c:pt idx="127">
                  <c:v>0.55686169941489105</c:v>
                </c:pt>
                <c:pt idx="128">
                  <c:v>0.55369019736785896</c:v>
                </c:pt>
                <c:pt idx="129">
                  <c:v>0.55053675801977997</c:v>
                </c:pt>
                <c:pt idx="130">
                  <c:v>0.54740127849791498</c:v>
                </c:pt>
                <c:pt idx="131">
                  <c:v>0.54428365651542299</c:v>
                </c:pt>
                <c:pt idx="132">
                  <c:v>0.54118379036801501</c:v>
                </c:pt>
                <c:pt idx="133">
                  <c:v>0.53810157893064003</c:v>
                </c:pt>
                <c:pt idx="134">
                  <c:v>0.53503692165418804</c:v>
                </c:pt>
                <c:pt idx="135">
                  <c:v>0.53198971856220501</c:v>
                </c:pt>
                <c:pt idx="136">
                  <c:v>0.52895987024763702</c:v>
                </c:pt>
                <c:pt idx="137">
                  <c:v>0.52594727786958195</c:v>
                </c:pt>
                <c:pt idx="138">
                  <c:v>0.52295184315006904</c:v>
                </c:pt>
                <c:pt idx="139">
                  <c:v>0.51997346837085201</c:v>
                </c:pt>
                <c:pt idx="140">
                  <c:v>0.51701205637021896</c:v>
                </c:pt>
                <c:pt idx="141">
                  <c:v>0.51406751053982502</c:v>
                </c:pt>
                <c:pt idx="142">
                  <c:v>0.51113973482154096</c:v>
                </c:pt>
                <c:pt idx="143">
                  <c:v>0.50822863370431703</c:v>
                </c:pt>
                <c:pt idx="144">
                  <c:v>0.50533411222107105</c:v>
                </c:pt>
                <c:pt idx="145">
                  <c:v>0.50245607594558594</c:v>
                </c:pt>
                <c:pt idx="146">
                  <c:v>0.49959443098943401</c:v>
                </c:pt>
                <c:pt idx="147">
                  <c:v>0.49674908399890999</c:v>
                </c:pt>
                <c:pt idx="148">
                  <c:v>0.49391994215198598</c:v>
                </c:pt>
                <c:pt idx="149">
                  <c:v>0.49110691315528798</c:v>
                </c:pt>
                <c:pt idx="150">
                  <c:v>0.48830990524107898</c:v>
                </c:pt>
                <c:pt idx="151">
                  <c:v>0.48552882716426898</c:v>
                </c:pt>
                <c:pt idx="152">
                  <c:v>0.48276358819943699</c:v>
                </c:pt>
                <c:pt idx="153">
                  <c:v>0.48001409813787299</c:v>
                </c:pt>
                <c:pt idx="154">
                  <c:v>0.47728026728463302</c:v>
                </c:pt>
                <c:pt idx="155">
                  <c:v>0.47456200645561297</c:v>
                </c:pt>
                <c:pt idx="156">
                  <c:v>0.471859226974642</c:v>
                </c:pt>
                <c:pt idx="157">
                  <c:v>0.46917184067058598</c:v>
                </c:pt>
                <c:pt idx="158">
                  <c:v>0.46649975987447501</c:v>
                </c:pt>
                <c:pt idx="159">
                  <c:v>0.46384289741663998</c:v>
                </c:pt>
                <c:pt idx="160">
                  <c:v>0.46120116662387101</c:v>
                </c:pt>
                <c:pt idx="161">
                  <c:v>0.45857448131658901</c:v>
                </c:pt>
                <c:pt idx="162">
                  <c:v>0.45596275580603601</c:v>
                </c:pt>
                <c:pt idx="163">
                  <c:v>0.45336590489147599</c:v>
                </c:pt>
                <c:pt idx="164">
                  <c:v>0.45078384385741899</c:v>
                </c:pt>
                <c:pt idx="165">
                  <c:v>0.44821648847085799</c:v>
                </c:pt>
                <c:pt idx="166">
                  <c:v>0.44566375497851601</c:v>
                </c:pt>
                <c:pt idx="167">
                  <c:v>0.44312556010412002</c:v>
                </c:pt>
                <c:pt idx="168">
                  <c:v>0.44060182104568102</c:v>
                </c:pt>
                <c:pt idx="169">
                  <c:v>0.43809245547279202</c:v>
                </c:pt>
                <c:pt idx="170">
                  <c:v>0.435597381523945</c:v>
                </c:pt>
                <c:pt idx="171">
                  <c:v>0.43311651780385702</c:v>
                </c:pt>
                <c:pt idx="172">
                  <c:v>0.430649783380819</c:v>
                </c:pt>
                <c:pt idx="173">
                  <c:v>0.42819709778405202</c:v>
                </c:pt>
                <c:pt idx="174">
                  <c:v>0.42575838100108399</c:v>
                </c:pt>
                <c:pt idx="175">
                  <c:v>0.42333355347513901</c:v>
                </c:pt>
                <c:pt idx="176">
                  <c:v>0.42092253610254099</c:v>
                </c:pt>
                <c:pt idx="177">
                  <c:v>0.41852525023013598</c:v>
                </c:pt>
                <c:pt idx="178">
                  <c:v>0.41614161765272201</c:v>
                </c:pt>
                <c:pt idx="179">
                  <c:v>0.41377156061050302</c:v>
                </c:pt>
                <c:pt idx="180">
                  <c:v>0.411415001786546</c:v>
                </c:pt>
                <c:pt idx="181">
                  <c:v>0.40907186430426501</c:v>
                </c:pt>
                <c:pt idx="182">
                  <c:v>0.40674207172491</c:v>
                </c:pt>
                <c:pt idx="183">
                  <c:v>0.40442554804507203</c:v>
                </c:pt>
                <c:pt idx="184">
                  <c:v>0.40212221769420597</c:v>
                </c:pt>
                <c:pt idx="185">
                  <c:v>0.39983200553216702</c:v>
                </c:pt>
                <c:pt idx="186">
                  <c:v>0.39755483684675302</c:v>
                </c:pt>
                <c:pt idx="187">
                  <c:v>0.39529063735127401</c:v>
                </c:pt>
                <c:pt idx="188">
                  <c:v>0.39303933318212497</c:v>
                </c:pt>
                <c:pt idx="189">
                  <c:v>0.390800850896378</c:v>
                </c:pt>
                <c:pt idx="190">
                  <c:v>0.388575117469386</c:v>
                </c:pt>
                <c:pt idx="191">
                  <c:v>0.386362060292398</c:v>
                </c:pt>
                <c:pt idx="192">
                  <c:v>0.38416160717019499</c:v>
                </c:pt>
                <c:pt idx="193">
                  <c:v>0.38197368631873202</c:v>
                </c:pt>
                <c:pt idx="194">
                  <c:v>0.37979822636279498</c:v>
                </c:pt>
                <c:pt idx="195">
                  <c:v>0.377635156333676</c:v>
                </c:pt>
                <c:pt idx="196">
                  <c:v>0.37548440566685498</c:v>
                </c:pt>
                <c:pt idx="197">
                  <c:v>0.37334590419970098</c:v>
                </c:pt>
                <c:pt idx="198">
                  <c:v>0.371219582169178</c:v>
                </c:pt>
                <c:pt idx="199">
                  <c:v>0.36910537020957501</c:v>
                </c:pt>
                <c:pt idx="200">
                  <c:v>0.36700319935024001</c:v>
                </c:pt>
                <c:pt idx="201">
                  <c:v>0.36491300101332902</c:v>
                </c:pt>
                <c:pt idx="202">
                  <c:v>0.362834707011572</c:v>
                </c:pt>
                <c:pt idx="203">
                  <c:v>0.36076824954604603</c:v>
                </c:pt>
                <c:pt idx="204">
                  <c:v>0.35871356120396503</c:v>
                </c:pt>
                <c:pt idx="205">
                  <c:v>0.35667057495647903</c:v>
                </c:pt>
                <c:pt idx="206">
                  <c:v>0.35463922415648802</c:v>
                </c:pt>
                <c:pt idx="207">
                  <c:v>0.35261944253646998</c:v>
                </c:pt>
                <c:pt idx="208">
                  <c:v>0.35061116420631699</c:v>
                </c:pt>
                <c:pt idx="209">
                  <c:v>0.348614323651183</c:v>
                </c:pt>
                <c:pt idx="210">
                  <c:v>0.34662885572935198</c:v>
                </c:pt>
                <c:pt idx="211">
                  <c:v>0.34465469567011098</c:v>
                </c:pt>
                <c:pt idx="212">
                  <c:v>0.342691779071636</c:v>
                </c:pt>
                <c:pt idx="213">
                  <c:v>0.34074004189889001</c:v>
                </c:pt>
                <c:pt idx="214">
                  <c:v>0.33879942048153699</c:v>
                </c:pt>
                <c:pt idx="215">
                  <c:v>0.33686985151186399</c:v>
                </c:pt>
                <c:pt idx="216">
                  <c:v>0.33495127204271502</c:v>
                </c:pt>
                <c:pt idx="217">
                  <c:v>0.33304361948543598</c:v>
                </c:pt>
                <c:pt idx="218">
                  <c:v>0.33114683160783798</c:v>
                </c:pt>
                <c:pt idx="219">
                  <c:v>0.32926084653216098</c:v>
                </c:pt>
                <c:pt idx="220">
                  <c:v>0.327385602733061</c:v>
                </c:pt>
              </c:numCache>
            </c:numRef>
          </c:yVal>
          <c:smooth val="0"/>
        </c:ser>
        <c:ser>
          <c:idx val="2"/>
          <c:order val="2"/>
          <c:tx>
            <c:strRef>
              <c:f>Microsoft_Excel_Worksheet7!$D$1</c:f>
              <c:strCache>
                <c:ptCount val="1"/>
                <c:pt idx="0">
                  <c:v>upper</c:v>
                </c:pt>
              </c:strCache>
            </c:strRef>
          </c:tx>
          <c:spPr>
            <a:ln w="41275">
              <a:solidFill>
                <a:srgbClr val="00FF00"/>
              </a:solidFill>
              <a:prstDash val="sysDash"/>
            </a:ln>
          </c:spPr>
          <c:marker>
            <c:symbol val="none"/>
          </c:marker>
          <c:xVal>
            <c:numRef>
              <c:f>Microsoft_Excel_Worksheet7!$A$2:$A$10002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Microsoft_Excel_Worksheet7!$D$2:$D$10002</c:f>
              <c:numCache>
                <c:formatCode>General</c:formatCode>
                <c:ptCount val="10001"/>
                <c:pt idx="0">
                  <c:v>1.1501979388555099</c:v>
                </c:pt>
                <c:pt idx="1">
                  <c:v>1.1436472008151599</c:v>
                </c:pt>
                <c:pt idx="2">
                  <c:v>1.1371337712826901</c:v>
                </c:pt>
                <c:pt idx="3">
                  <c:v>1.13065743777446</c:v>
                </c:pt>
                <c:pt idx="4">
                  <c:v>1.1242179890169699</c:v>
                </c:pt>
                <c:pt idx="5">
                  <c:v>1.11781521493999</c:v>
                </c:pt>
                <c:pt idx="6">
                  <c:v>1.11144890666971</c:v>
                </c:pt>
                <c:pt idx="7">
                  <c:v>1.1051188565219301</c:v>
                </c:pt>
                <c:pt idx="8">
                  <c:v>1.09882485799527</c:v>
                </c:pt>
                <c:pt idx="9">
                  <c:v>1.0925667057644299</c:v>
                </c:pt>
                <c:pt idx="10">
                  <c:v>1.08634419567352</c:v>
                </c:pt>
                <c:pt idx="11">
                  <c:v>1.08015712472937</c:v>
                </c:pt>
                <c:pt idx="12">
                  <c:v>1.07400529109492</c:v>
                </c:pt>
                <c:pt idx="13">
                  <c:v>1.0678884940826501</c:v>
                </c:pt>
                <c:pt idx="14">
                  <c:v>1.0618065341480001</c:v>
                </c:pt>
                <c:pt idx="15">
                  <c:v>1.0557592128828801</c:v>
                </c:pt>
                <c:pt idx="16">
                  <c:v>1.0497463330092101</c:v>
                </c:pt>
                <c:pt idx="17">
                  <c:v>1.04376769837245</c:v>
                </c:pt>
                <c:pt idx="18">
                  <c:v>1.0378231139352601</c:v>
                </c:pt>
                <c:pt idx="19">
                  <c:v>1.0319123857710399</c:v>
                </c:pt>
                <c:pt idx="20">
                  <c:v>1.02603532105772</c:v>
                </c:pt>
                <c:pt idx="21">
                  <c:v>1.0201917280713899</c:v>
                </c:pt>
                <c:pt idx="22">
                  <c:v>1.01438141618004</c:v>
                </c:pt>
                <c:pt idx="23">
                  <c:v>1.0086041958374199</c:v>
                </c:pt>
                <c:pt idx="24">
                  <c:v>1.0028598785767799</c:v>
                </c:pt>
                <c:pt idx="25">
                  <c:v>0.99887573978183697</c:v>
                </c:pt>
                <c:pt idx="26">
                  <c:v>0.996631009807603</c:v>
                </c:pt>
                <c:pt idx="27">
                  <c:v>0.99439132431734001</c:v>
                </c:pt>
                <c:pt idx="28">
                  <c:v>0.99215667197479596</c:v>
                </c:pt>
                <c:pt idx="29">
                  <c:v>0.98992704146919996</c:v>
                </c:pt>
                <c:pt idx="30">
                  <c:v>0.98770242151519505</c:v>
                </c:pt>
                <c:pt idx="31">
                  <c:v>0.98548280085278706</c:v>
                </c:pt>
                <c:pt idx="32">
                  <c:v>0.98326816824728502</c:v>
                </c:pt>
                <c:pt idx="33">
                  <c:v>0.98105851248924603</c:v>
                </c:pt>
                <c:pt idx="34">
                  <c:v>0.97885382239441698</c:v>
                </c:pt>
                <c:pt idx="35">
                  <c:v>0.97665408680368004</c:v>
                </c:pt>
                <c:pt idx="36">
                  <c:v>0.97445929458299296</c:v>
                </c:pt>
                <c:pt idx="37">
                  <c:v>0.97226943462333704</c:v>
                </c:pt>
                <c:pt idx="38">
                  <c:v>0.97008449584065404</c:v>
                </c:pt>
                <c:pt idx="39">
                  <c:v>0.96790446717579903</c:v>
                </c:pt>
                <c:pt idx="40">
                  <c:v>0.96572933759447699</c:v>
                </c:pt>
                <c:pt idx="41">
                  <c:v>0.96355909608719204</c:v>
                </c:pt>
                <c:pt idx="42">
                  <c:v>0.96139373166918596</c:v>
                </c:pt>
                <c:pt idx="43">
                  <c:v>0.95923323338039101</c:v>
                </c:pt>
                <c:pt idx="44">
                  <c:v>0.95707759028536399</c:v>
                </c:pt>
                <c:pt idx="45">
                  <c:v>0.954926791473242</c:v>
                </c:pt>
                <c:pt idx="46">
                  <c:v>0.952780826057677</c:v>
                </c:pt>
                <c:pt idx="47">
                  <c:v>0.95063968317678804</c:v>
                </c:pt>
                <c:pt idx="48">
                  <c:v>0.94850335199310298</c:v>
                </c:pt>
                <c:pt idx="49">
                  <c:v>0.94637182169350298</c:v>
                </c:pt>
                <c:pt idx="50">
                  <c:v>0.94424508148917097</c:v>
                </c:pt>
                <c:pt idx="51">
                  <c:v>0.94212312061553505</c:v>
                </c:pt>
                <c:pt idx="52">
                  <c:v>0.94000592833221297</c:v>
                </c:pt>
                <c:pt idx="53">
                  <c:v>0.93789349392295895</c:v>
                </c:pt>
                <c:pt idx="54">
                  <c:v>0.93578580669560896</c:v>
                </c:pt>
                <c:pt idx="55">
                  <c:v>0.93368285598202905</c:v>
                </c:pt>
                <c:pt idx="56">
                  <c:v>0.93158463113805801</c:v>
                </c:pt>
                <c:pt idx="57">
                  <c:v>0.92949112154345304</c:v>
                </c:pt>
                <c:pt idx="58">
                  <c:v>0.92740231660184103</c:v>
                </c:pt>
                <c:pt idx="59">
                  <c:v>0.92531820574066004</c:v>
                </c:pt>
                <c:pt idx="60">
                  <c:v>0.92323877841110702</c:v>
                </c:pt>
                <c:pt idx="61">
                  <c:v>0.92116402408808495</c:v>
                </c:pt>
                <c:pt idx="62">
                  <c:v>0.91909393227015002</c:v>
                </c:pt>
                <c:pt idx="63">
                  <c:v>0.91702849247945695</c:v>
                </c:pt>
                <c:pt idx="64">
                  <c:v>0.91496769426170799</c:v>
                </c:pt>
                <c:pt idx="65">
                  <c:v>0.91291152718609903</c:v>
                </c:pt>
                <c:pt idx="66">
                  <c:v>0.91085998084526398</c:v>
                </c:pt>
                <c:pt idx="67">
                  <c:v>0.90881304485522796</c:v>
                </c:pt>
                <c:pt idx="68">
                  <c:v>0.90677070885535005</c:v>
                </c:pt>
                <c:pt idx="69">
                  <c:v>0.90473296250827295</c:v>
                </c:pt>
                <c:pt idx="70">
                  <c:v>0.90269979549986901</c:v>
                </c:pt>
                <c:pt idx="71">
                  <c:v>0.90067119753919</c:v>
                </c:pt>
                <c:pt idx="72">
                  <c:v>0.89864715835841402</c:v>
                </c:pt>
                <c:pt idx="73">
                  <c:v>0.89662766771279301</c:v>
                </c:pt>
                <c:pt idx="74">
                  <c:v>0.89461271538060305</c:v>
                </c:pt>
                <c:pt idx="75">
                  <c:v>0.89260229116308798</c:v>
                </c:pt>
                <c:pt idx="76">
                  <c:v>0.89059638488441495</c:v>
                </c:pt>
                <c:pt idx="77">
                  <c:v>0.88859498639161405</c:v>
                </c:pt>
                <c:pt idx="78">
                  <c:v>0.88659808555453701</c:v>
                </c:pt>
                <c:pt idx="79">
                  <c:v>0.88460567226579501</c:v>
                </c:pt>
                <c:pt idx="80">
                  <c:v>0.88261773644071895</c:v>
                </c:pt>
                <c:pt idx="81">
                  <c:v>0.88063426801729805</c:v>
                </c:pt>
                <c:pt idx="82">
                  <c:v>0.878655256956135</c:v>
                </c:pt>
                <c:pt idx="83">
                  <c:v>0.87668069324039399</c:v>
                </c:pt>
                <c:pt idx="84">
                  <c:v>0.874710566875749</c:v>
                </c:pt>
                <c:pt idx="85">
                  <c:v>0.87274486789033401</c:v>
                </c:pt>
                <c:pt idx="86">
                  <c:v>0.87078358633469199</c:v>
                </c:pt>
                <c:pt idx="87">
                  <c:v>0.86882671228172603</c:v>
                </c:pt>
                <c:pt idx="88">
                  <c:v>0.86687423582664802</c:v>
                </c:pt>
                <c:pt idx="89">
                  <c:v>0.86492614708692495</c:v>
                </c:pt>
                <c:pt idx="90">
                  <c:v>0.86298243620223802</c:v>
                </c:pt>
                <c:pt idx="91">
                  <c:v>0.86104309333442197</c:v>
                </c:pt>
                <c:pt idx="92">
                  <c:v>0.85910810866742304</c:v>
                </c:pt>
                <c:pt idx="93">
                  <c:v>0.85717747240724695</c:v>
                </c:pt>
                <c:pt idx="94">
                  <c:v>0.85525117478190904</c:v>
                </c:pt>
                <c:pt idx="95">
                  <c:v>0.85332920604138096</c:v>
                </c:pt>
                <c:pt idx="96">
                  <c:v>0.85141155645755195</c:v>
                </c:pt>
                <c:pt idx="97">
                  <c:v>0.849498216324167</c:v>
                </c:pt>
                <c:pt idx="98">
                  <c:v>0.84758917595678696</c:v>
                </c:pt>
                <c:pt idx="99">
                  <c:v>0.84568442569273305</c:v>
                </c:pt>
                <c:pt idx="100">
                  <c:v>0.84378395589104405</c:v>
                </c:pt>
                <c:pt idx="101">
                  <c:v>0.84188775693242301</c:v>
                </c:pt>
                <c:pt idx="102">
                  <c:v>0.83999581921919098</c:v>
                </c:pt>
                <c:pt idx="103">
                  <c:v>0.83810813317523503</c:v>
                </c:pt>
                <c:pt idx="104">
                  <c:v>0.83622468924596505</c:v>
                </c:pt>
                <c:pt idx="105">
                  <c:v>0.83434547789825997</c:v>
                </c:pt>
                <c:pt idx="106">
                  <c:v>0.83247048962042602</c:v>
                </c:pt>
                <c:pt idx="107">
                  <c:v>0.83059971492214002</c:v>
                </c:pt>
                <c:pt idx="108">
                  <c:v>0.82873314433440803</c:v>
                </c:pt>
                <c:pt idx="109">
                  <c:v>0.82687076840951601</c:v>
                </c:pt>
                <c:pt idx="110">
                  <c:v>0.82501257772098002</c:v>
                </c:pt>
                <c:pt idx="111">
                  <c:v>0.82315856286350297</c:v>
                </c:pt>
                <c:pt idx="112">
                  <c:v>0.82130871445291798</c:v>
                </c:pt>
                <c:pt idx="113">
                  <c:v>0.81946302312615305</c:v>
                </c:pt>
                <c:pt idx="114">
                  <c:v>0.81762147954117304</c:v>
                </c:pt>
                <c:pt idx="115">
                  <c:v>0.81578407437693901</c:v>
                </c:pt>
                <c:pt idx="116">
                  <c:v>0.81395079833335804</c:v>
                </c:pt>
                <c:pt idx="117">
                  <c:v>0.81212164213123705</c:v>
                </c:pt>
                <c:pt idx="118">
                  <c:v>0.81029659651223496</c:v>
                </c:pt>
                <c:pt idx="119">
                  <c:v>0.80847565223881901</c:v>
                </c:pt>
                <c:pt idx="120">
                  <c:v>0.80665880009421198</c:v>
                </c:pt>
                <c:pt idx="121">
                  <c:v>0.80484603088235096</c:v>
                </c:pt>
                <c:pt idx="122">
                  <c:v>0.80303733542783995</c:v>
                </c:pt>
                <c:pt idx="123">
                  <c:v>0.80123270457590201</c:v>
                </c:pt>
                <c:pt idx="124">
                  <c:v>0.79943212919232998</c:v>
                </c:pt>
                <c:pt idx="125">
                  <c:v>0.79763560016344903</c:v>
                </c:pt>
                <c:pt idx="126">
                  <c:v>0.79584310839606098</c:v>
                </c:pt>
                <c:pt idx="127">
                  <c:v>0.79405464481740395</c:v>
                </c:pt>
                <c:pt idx="128">
                  <c:v>0.79227020037510498</c:v>
                </c:pt>
                <c:pt idx="129">
                  <c:v>0.79048976603713395</c:v>
                </c:pt>
                <c:pt idx="130">
                  <c:v>0.78871333279175704</c:v>
                </c:pt>
                <c:pt idx="131">
                  <c:v>0.78694089164749503</c:v>
                </c:pt>
                <c:pt idx="132">
                  <c:v>0.78517243363306999</c:v>
                </c:pt>
                <c:pt idx="133">
                  <c:v>0.78340794979737005</c:v>
                </c:pt>
                <c:pt idx="134">
                  <c:v>0.78164743120939495</c:v>
                </c:pt>
                <c:pt idx="135">
                  <c:v>0.77989086895821702</c:v>
                </c:pt>
                <c:pt idx="136">
                  <c:v>0.77813825415293203</c:v>
                </c:pt>
                <c:pt idx="137">
                  <c:v>0.77638957792261698</c:v>
                </c:pt>
                <c:pt idx="138">
                  <c:v>0.77464483141628404</c:v>
                </c:pt>
                <c:pt idx="139">
                  <c:v>0.77290400580283503</c:v>
                </c:pt>
                <c:pt idx="140">
                  <c:v>0.77116709227101798</c:v>
                </c:pt>
                <c:pt idx="141">
                  <c:v>0.76943408202938202</c:v>
                </c:pt>
                <c:pt idx="142">
                  <c:v>0.76770496630623397</c:v>
                </c:pt>
                <c:pt idx="143">
                  <c:v>0.76597973634959104</c:v>
                </c:pt>
                <c:pt idx="144">
                  <c:v>0.76425838342713903</c:v>
                </c:pt>
                <c:pt idx="145">
                  <c:v>0.76254089882618903</c:v>
                </c:pt>
                <c:pt idx="146">
                  <c:v>0.76082727385362903</c:v>
                </c:pt>
                <c:pt idx="147">
                  <c:v>0.75911749983588594</c:v>
                </c:pt>
                <c:pt idx="148">
                  <c:v>0.757411568118874</c:v>
                </c:pt>
                <c:pt idx="149">
                  <c:v>0.75570947006796096</c:v>
                </c:pt>
                <c:pt idx="150">
                  <c:v>0.75401119706791397</c:v>
                </c:pt>
                <c:pt idx="151">
                  <c:v>0.75231674052286202</c:v>
                </c:pt>
                <c:pt idx="152">
                  <c:v>0.75062609185625395</c:v>
                </c:pt>
                <c:pt idx="153">
                  <c:v>0.74893924251081001</c:v>
                </c:pt>
                <c:pt idx="154">
                  <c:v>0.74725618394847904</c:v>
                </c:pt>
                <c:pt idx="155">
                  <c:v>0.74557690765040197</c:v>
                </c:pt>
                <c:pt idx="156">
                  <c:v>0.74390140511685798</c:v>
                </c:pt>
                <c:pt idx="157">
                  <c:v>0.74222966786723299</c:v>
                </c:pt>
                <c:pt idx="158">
                  <c:v>0.74056168743996698</c:v>
                </c:pt>
                <c:pt idx="159">
                  <c:v>0.73889745539251706</c:v>
                </c:pt>
                <c:pt idx="160">
                  <c:v>0.73723696330131205</c:v>
                </c:pt>
                <c:pt idx="161">
                  <c:v>0.73558020276171099</c:v>
                </c:pt>
                <c:pt idx="162">
                  <c:v>0.73392716538795999</c:v>
                </c:pt>
                <c:pt idx="163">
                  <c:v>0.732277842813152</c:v>
                </c:pt>
                <c:pt idx="164">
                  <c:v>0.73063222668917904</c:v>
                </c:pt>
                <c:pt idx="165">
                  <c:v>0.72899030868669801</c:v>
                </c:pt>
                <c:pt idx="166">
                  <c:v>0.72735208049507905</c:v>
                </c:pt>
                <c:pt idx="167">
                  <c:v>0.72571753382237103</c:v>
                </c:pt>
                <c:pt idx="168">
                  <c:v>0.72408666039525904</c:v>
                </c:pt>
                <c:pt idx="169">
                  <c:v>0.72245945195901495</c:v>
                </c:pt>
                <c:pt idx="170">
                  <c:v>0.72083590027746702</c:v>
                </c:pt>
                <c:pt idx="171">
                  <c:v>0.71921599713294804</c:v>
                </c:pt>
                <c:pt idx="172">
                  <c:v>0.71759973432625901</c:v>
                </c:pt>
                <c:pt idx="173">
                  <c:v>0.71598710367662899</c:v>
                </c:pt>
                <c:pt idx="174">
                  <c:v>0.71437809702166899</c:v>
                </c:pt>
                <c:pt idx="175">
                  <c:v>0.71277270621733202</c:v>
                </c:pt>
                <c:pt idx="176">
                  <c:v>0.711170923137876</c:v>
                </c:pt>
                <c:pt idx="177">
                  <c:v>0.70957273967581802</c:v>
                </c:pt>
                <c:pt idx="178">
                  <c:v>0.70797814774189305</c:v>
                </c:pt>
                <c:pt idx="179">
                  <c:v>0.70638713926501695</c:v>
                </c:pt>
                <c:pt idx="180">
                  <c:v>0.70479970619224297</c:v>
                </c:pt>
                <c:pt idx="181">
                  <c:v>0.70321584048872099</c:v>
                </c:pt>
                <c:pt idx="182">
                  <c:v>0.701635534137657</c:v>
                </c:pt>
                <c:pt idx="183">
                  <c:v>0.70005877914027304</c:v>
                </c:pt>
                <c:pt idx="184">
                  <c:v>0.69848556751576796</c:v>
                </c:pt>
                <c:pt idx="185">
                  <c:v>0.69691589130127196</c:v>
                </c:pt>
                <c:pt idx="186">
                  <c:v>0.69534974255181403</c:v>
                </c:pt>
                <c:pt idx="187">
                  <c:v>0.69378711334027399</c:v>
                </c:pt>
                <c:pt idx="188">
                  <c:v>0.69222799575734795</c:v>
                </c:pt>
                <c:pt idx="189">
                  <c:v>0.69067238191150604</c:v>
                </c:pt>
                <c:pt idx="190">
                  <c:v>0.68912026392895298</c:v>
                </c:pt>
                <c:pt idx="191">
                  <c:v>0.687571633953586</c:v>
                </c:pt>
                <c:pt idx="192">
                  <c:v>0.68602648414695899</c:v>
                </c:pt>
                <c:pt idx="193">
                  <c:v>0.68448480668823997</c:v>
                </c:pt>
                <c:pt idx="194">
                  <c:v>0.68294659377417299</c:v>
                </c:pt>
                <c:pt idx="195">
                  <c:v>0.68141183761903701</c:v>
                </c:pt>
                <c:pt idx="196">
                  <c:v>0.67988053045461005</c:v>
                </c:pt>
                <c:pt idx="197">
                  <c:v>0.678352664530123</c:v>
                </c:pt>
                <c:pt idx="198">
                  <c:v>0.67682823211222798</c:v>
                </c:pt>
                <c:pt idx="199">
                  <c:v>0.67530722548495603</c:v>
                </c:pt>
                <c:pt idx="200">
                  <c:v>0.67378963694967597</c:v>
                </c:pt>
                <c:pt idx="201">
                  <c:v>0.67227545882505801</c:v>
                </c:pt>
                <c:pt idx="202">
                  <c:v>0.67076468344703599</c:v>
                </c:pt>
                <c:pt idx="203">
                  <c:v>0.66925730316876397</c:v>
                </c:pt>
                <c:pt idx="204">
                  <c:v>0.66775331036058405</c:v>
                </c:pt>
                <c:pt idx="205">
                  <c:v>0.66625269740998105</c:v>
                </c:pt>
                <c:pt idx="206">
                  <c:v>0.66475545672154701</c:v>
                </c:pt>
                <c:pt idx="207">
                  <c:v>0.66326158071694596</c:v>
                </c:pt>
                <c:pt idx="208">
                  <c:v>0.66177106183487</c:v>
                </c:pt>
                <c:pt idx="209">
                  <c:v>0.66028389253100295</c:v>
                </c:pt>
                <c:pt idx="210">
                  <c:v>0.65880006527798396</c:v>
                </c:pt>
                <c:pt idx="211">
                  <c:v>0.65731957256536699</c:v>
                </c:pt>
                <c:pt idx="212">
                  <c:v>0.65584240689958595</c:v>
                </c:pt>
                <c:pt idx="213">
                  <c:v>0.65436856080391204</c:v>
                </c:pt>
                <c:pt idx="214">
                  <c:v>0.65289802681842002</c:v>
                </c:pt>
                <c:pt idx="215">
                  <c:v>0.65143079749994903</c:v>
                </c:pt>
                <c:pt idx="216">
                  <c:v>0.64996686542206505</c:v>
                </c:pt>
                <c:pt idx="217">
                  <c:v>0.64850622317502205</c:v>
                </c:pt>
                <c:pt idx="218">
                  <c:v>0.64704886336572698</c:v>
                </c:pt>
                <c:pt idx="219">
                  <c:v>0.64559477861769998</c:v>
                </c:pt>
                <c:pt idx="220">
                  <c:v>0.64414396157103904</c:v>
                </c:pt>
              </c:numCache>
            </c:numRef>
          </c:yVal>
          <c:smooth val="1"/>
        </c:ser>
        <c:dLbls>
          <c:showLegendKey val="0"/>
          <c:showVal val="0"/>
          <c:showCatName val="0"/>
          <c:showSerName val="0"/>
          <c:showPercent val="0"/>
          <c:showBubbleSize val="0"/>
        </c:dLbls>
        <c:axId val="913483128"/>
        <c:axId val="883047536"/>
      </c:scatterChart>
      <c:valAx>
        <c:axId val="913483128"/>
        <c:scaling>
          <c:orientation val="minMax"/>
          <c:max val="220"/>
          <c:min val="0"/>
        </c:scaling>
        <c:delete val="0"/>
        <c:axPos val="b"/>
        <c:title>
          <c:tx>
            <c:rich>
              <a:bodyPr/>
              <a:lstStyle/>
              <a:p>
                <a:pPr>
                  <a:defRPr sz="1700"/>
                </a:pPr>
                <a:r>
                  <a:rPr lang="en-US" sz="1700" dirty="0" smtClean="0"/>
                  <a:t>Transplant center volume (prior year)</a:t>
                </a:r>
                <a:endParaRPr lang="en-US" sz="1700" dirty="0"/>
              </a:p>
            </c:rich>
          </c:tx>
          <c:layout>
            <c:manualLayout>
              <c:xMode val="edge"/>
              <c:yMode val="edge"/>
              <c:x val="0.31088861403386525"/>
              <c:y val="0.88582020997375333"/>
            </c:manualLayout>
          </c:layout>
          <c:overlay val="0"/>
        </c:title>
        <c:numFmt formatCode="#,##0" sourceLinked="0"/>
        <c:majorTickMark val="out"/>
        <c:minorTickMark val="none"/>
        <c:tickLblPos val="nextTo"/>
        <c:txPr>
          <a:bodyPr rot="0"/>
          <a:lstStyle/>
          <a:p>
            <a:pPr>
              <a:defRPr sz="1500" b="1"/>
            </a:pPr>
            <a:endParaRPr lang="en-US"/>
          </a:p>
        </c:txPr>
        <c:crossAx val="883047536"/>
        <c:crosses val="autoZero"/>
        <c:crossBetween val="midCat"/>
        <c:majorUnit val="25"/>
      </c:valAx>
      <c:valAx>
        <c:axId val="883047536"/>
        <c:scaling>
          <c:orientation val="minMax"/>
          <c:max val="1.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913483128"/>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Microsoft_Excel_Worksheet8!$B$1</c:f>
              <c:strCache>
                <c:ptCount val="1"/>
                <c:pt idx="0">
                  <c:v>yhat</c:v>
                </c:pt>
              </c:strCache>
            </c:strRef>
          </c:tx>
          <c:spPr>
            <a:ln w="38100">
              <a:solidFill>
                <a:srgbClr val="00FF00"/>
              </a:solidFill>
            </a:ln>
          </c:spPr>
          <c:marker>
            <c:symbol val="none"/>
          </c:marker>
          <c:xVal>
            <c:numRef>
              <c:f>Microsoft_Excel_Worksheet8!$A$2:$A$10002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Microsoft_Excel_Worksheet8!$B$2:$B$10002</c:f>
              <c:numCache>
                <c:formatCode>General</c:formatCode>
                <c:ptCount val="10001"/>
                <c:pt idx="0">
                  <c:v>1.7547394673554699</c:v>
                </c:pt>
                <c:pt idx="1">
                  <c:v>1.74686968573177</c:v>
                </c:pt>
                <c:pt idx="2">
                  <c:v>1.7390351990700501</c:v>
                </c:pt>
                <c:pt idx="3">
                  <c:v>1.7312358490769499</c:v>
                </c:pt>
                <c:pt idx="4">
                  <c:v>1.7234714781689999</c:v>
                </c:pt>
                <c:pt idx="5">
                  <c:v>1.71574192946949</c:v>
                </c:pt>
                <c:pt idx="6">
                  <c:v>1.70804704680528</c:v>
                </c:pt>
                <c:pt idx="7">
                  <c:v>1.70038667470364</c:v>
                </c:pt>
                <c:pt idx="8">
                  <c:v>1.6927606583891299</c:v>
                </c:pt>
                <c:pt idx="9">
                  <c:v>1.68516884378043</c:v>
                </c:pt>
                <c:pt idx="10">
                  <c:v>1.6776110774872901</c:v>
                </c:pt>
                <c:pt idx="11">
                  <c:v>1.67008720680737</c:v>
                </c:pt>
                <c:pt idx="12">
                  <c:v>1.6625970797231899</c:v>
                </c:pt>
                <c:pt idx="13">
                  <c:v>1.6551405448990499</c:v>
                </c:pt>
                <c:pt idx="14">
                  <c:v>1.64771745167797</c:v>
                </c:pt>
                <c:pt idx="15">
                  <c:v>1.6403276500786399</c:v>
                </c:pt>
                <c:pt idx="16">
                  <c:v>1.6329709907923999</c:v>
                </c:pt>
                <c:pt idx="17">
                  <c:v>1.6256473251802399</c:v>
                </c:pt>
                <c:pt idx="18">
                  <c:v>1.61835650526974</c:v>
                </c:pt>
                <c:pt idx="19">
                  <c:v>1.61109838375215</c:v>
                </c:pt>
                <c:pt idx="20">
                  <c:v>1.6038728139793701</c:v>
                </c:pt>
                <c:pt idx="21">
                  <c:v>1.5966796499609901</c:v>
                </c:pt>
                <c:pt idx="22">
                  <c:v>1.58951874636135</c:v>
                </c:pt>
                <c:pt idx="23">
                  <c:v>1.5823899584966199</c:v>
                </c:pt>
                <c:pt idx="24">
                  <c:v>1.5752931423318399</c:v>
                </c:pt>
                <c:pt idx="25">
                  <c:v>1.5682281544780201</c:v>
                </c:pt>
                <c:pt idx="26">
                  <c:v>1.56119485218929</c:v>
                </c:pt>
                <c:pt idx="27">
                  <c:v>1.5541930933599299</c:v>
                </c:pt>
                <c:pt idx="28">
                  <c:v>1.5472227365215701</c:v>
                </c:pt>
                <c:pt idx="29">
                  <c:v>1.54028364084032</c:v>
                </c:pt>
                <c:pt idx="30">
                  <c:v>1.53337566611387</c:v>
                </c:pt>
                <c:pt idx="31">
                  <c:v>1.5264986727687599</c:v>
                </c:pt>
                <c:pt idx="32">
                  <c:v>1.5196525218574399</c:v>
                </c:pt>
                <c:pt idx="33">
                  <c:v>1.51283707505555</c:v>
                </c:pt>
                <c:pt idx="34">
                  <c:v>1.5060521946590999</c:v>
                </c:pt>
                <c:pt idx="35">
                  <c:v>1.4992977435816801</c:v>
                </c:pt>
                <c:pt idx="36">
                  <c:v>1.4925735853516999</c:v>
                </c:pt>
                <c:pt idx="37">
                  <c:v>1.4858795841096</c:v>
                </c:pt>
                <c:pt idx="38">
                  <c:v>1.4792156046051801</c:v>
                </c:pt>
                <c:pt idx="39">
                  <c:v>1.4725815121947701</c:v>
                </c:pt>
                <c:pt idx="40">
                  <c:v>1.46597717283861</c:v>
                </c:pt>
                <c:pt idx="41">
                  <c:v>1.4594024530980401</c:v>
                </c:pt>
                <c:pt idx="42">
                  <c:v>1.45285722013289</c:v>
                </c:pt>
                <c:pt idx="43">
                  <c:v>1.4463413416987501</c:v>
                </c:pt>
                <c:pt idx="44">
                  <c:v>1.43985468614432</c:v>
                </c:pt>
                <c:pt idx="45">
                  <c:v>1.4333971224087201</c:v>
                </c:pt>
                <c:pt idx="46">
                  <c:v>1.42696852001887</c:v>
                </c:pt>
                <c:pt idx="47">
                  <c:v>1.4205687490868499</c:v>
                </c:pt>
                <c:pt idx="48">
                  <c:v>1.41419768030726</c:v>
                </c:pt>
                <c:pt idx="49">
                  <c:v>1.4078551849546399</c:v>
                </c:pt>
                <c:pt idx="50">
                  <c:v>1.40154113488082</c:v>
                </c:pt>
                <c:pt idx="51">
                  <c:v>1.39525540251237</c:v>
                </c:pt>
                <c:pt idx="52">
                  <c:v>1.38899786084801</c:v>
                </c:pt>
                <c:pt idx="53">
                  <c:v>1.38276838345605</c:v>
                </c:pt>
                <c:pt idx="54">
                  <c:v>1.37656684447183</c:v>
                </c:pt>
                <c:pt idx="55">
                  <c:v>1.3703931185951601</c:v>
                </c:pt>
                <c:pt idx="56">
                  <c:v>1.36424708108782</c:v>
                </c:pt>
                <c:pt idx="57">
                  <c:v>1.3581286077710299</c:v>
                </c:pt>
                <c:pt idx="58">
                  <c:v>1.3520375750229201</c:v>
                </c:pt>
                <c:pt idx="59">
                  <c:v>1.34597385977606</c:v>
                </c:pt>
                <c:pt idx="60">
                  <c:v>1.3399373395149501</c:v>
                </c:pt>
                <c:pt idx="61">
                  <c:v>1.33392789227358</c:v>
                </c:pt>
                <c:pt idx="62">
                  <c:v>1.32794539663291</c:v>
                </c:pt>
                <c:pt idx="63">
                  <c:v>1.3219897317184699</c:v>
                </c:pt>
                <c:pt idx="64">
                  <c:v>1.3160607771979</c:v>
                </c:pt>
                <c:pt idx="65">
                  <c:v>1.3101584132785</c:v>
                </c:pt>
                <c:pt idx="66">
                  <c:v>1.3042825207048201</c:v>
                </c:pt>
                <c:pt idx="67">
                  <c:v>1.29843298075629</c:v>
                </c:pt>
                <c:pt idx="68">
                  <c:v>1.29260967524475</c:v>
                </c:pt>
                <c:pt idx="69">
                  <c:v>1.28681248651212</c:v>
                </c:pt>
                <c:pt idx="70">
                  <c:v>1.2810412974279799</c:v>
                </c:pt>
                <c:pt idx="71">
                  <c:v>1.2752959913872499</c:v>
                </c:pt>
                <c:pt idx="72">
                  <c:v>1.2695764523077899</c:v>
                </c:pt>
                <c:pt idx="73">
                  <c:v>1.26388256462809</c:v>
                </c:pt>
                <c:pt idx="74">
                  <c:v>1.2582142133048999</c:v>
                </c:pt>
                <c:pt idx="75">
                  <c:v>1.25257128381095</c:v>
                </c:pt>
                <c:pt idx="76">
                  <c:v>1.2469536621325701</c:v>
                </c:pt>
                <c:pt idx="77">
                  <c:v>1.2413612347674701</c:v>
                </c:pt>
                <c:pt idx="78">
                  <c:v>1.2357938887223701</c:v>
                </c:pt>
                <c:pt idx="79">
                  <c:v>1.2302515115107799</c:v>
                </c:pt>
                <c:pt idx="80">
                  <c:v>1.2247339911506701</c:v>
                </c:pt>
                <c:pt idx="81">
                  <c:v>1.2192412161622499</c:v>
                </c:pt>
                <c:pt idx="82">
                  <c:v>1.2137730755656999</c:v>
                </c:pt>
                <c:pt idx="83">
                  <c:v>1.20832945887893</c:v>
                </c:pt>
                <c:pt idx="84">
                  <c:v>1.20291025611534</c:v>
                </c:pt>
                <c:pt idx="85">
                  <c:v>1.19751535778162</c:v>
                </c:pt>
                <c:pt idx="86">
                  <c:v>1.1921446548755199</c:v>
                </c:pt>
                <c:pt idx="87">
                  <c:v>1.1867980388836501</c:v>
                </c:pt>
                <c:pt idx="88">
                  <c:v>1.1814754017792699</c:v>
                </c:pt>
                <c:pt idx="89">
                  <c:v>1.17617663602016</c:v>
                </c:pt>
                <c:pt idx="90">
                  <c:v>1.1709016345463901</c:v>
                </c:pt>
                <c:pt idx="91">
                  <c:v>1.16565029077819</c:v>
                </c:pt>
                <c:pt idx="92">
                  <c:v>1.1604224986137699</c:v>
                </c:pt>
                <c:pt idx="93">
                  <c:v>1.15521815242722</c:v>
                </c:pt>
                <c:pt idx="94">
                  <c:v>1.15003714706633</c:v>
                </c:pt>
                <c:pt idx="95">
                  <c:v>1.14487937785048</c:v>
                </c:pt>
                <c:pt idx="96">
                  <c:v>1.1397447405685399</c:v>
                </c:pt>
                <c:pt idx="97">
                  <c:v>1.1346331314767599</c:v>
                </c:pt>
                <c:pt idx="98">
                  <c:v>1.12954444729665</c:v>
                </c:pt>
                <c:pt idx="99">
                  <c:v>1.12447858521293</c:v>
                </c:pt>
                <c:pt idx="100">
                  <c:v>1.1194354428714099</c:v>
                </c:pt>
                <c:pt idx="101">
                  <c:v>1.1144149183769601</c:v>
                </c:pt>
                <c:pt idx="102">
                  <c:v>1.10941691029144</c:v>
                </c:pt>
                <c:pt idx="103">
                  <c:v>1.1044413176316299</c:v>
                </c:pt>
                <c:pt idx="104">
                  <c:v>1.09948803986724</c:v>
                </c:pt>
                <c:pt idx="105">
                  <c:v>1.0945569769188099</c:v>
                </c:pt>
                <c:pt idx="106">
                  <c:v>1.08964802915573</c:v>
                </c:pt>
                <c:pt idx="107">
                  <c:v>1.0847610973942401</c:v>
                </c:pt>
                <c:pt idx="108">
                  <c:v>1.0798960828954001</c:v>
                </c:pt>
                <c:pt idx="109">
                  <c:v>1.07505288736308</c:v>
                </c:pt>
                <c:pt idx="110">
                  <c:v>1.0702314129420101</c:v>
                </c:pt>
                <c:pt idx="111">
                  <c:v>1.06542602352547</c:v>
                </c:pt>
                <c:pt idx="112">
                  <c:v>1.06060912820735</c:v>
                </c:pt>
                <c:pt idx="113">
                  <c:v>1.0557481481103299</c:v>
                </c:pt>
                <c:pt idx="114">
                  <c:v>1.05081111364835</c:v>
                </c:pt>
                <c:pt idx="115">
                  <c:v>1.04576668286643</c:v>
                </c:pt>
                <c:pt idx="116">
                  <c:v>1.0405841692509299</c:v>
                </c:pt>
                <c:pt idx="117">
                  <c:v>1.0352335786470299</c:v>
                </c:pt>
                <c:pt idx="118">
                  <c:v>1.0296856548933799</c:v>
                </c:pt>
                <c:pt idx="119">
                  <c:v>1.0239119337490601</c:v>
                </c:pt>
                <c:pt idx="120">
                  <c:v>1.0178848046469</c:v>
                </c:pt>
                <c:pt idx="121">
                  <c:v>1.0115775797601601</c:v>
                </c:pt>
                <c:pt idx="122">
                  <c:v>1.0049645698168701</c:v>
                </c:pt>
                <c:pt idx="123">
                  <c:v>0.99802139790558098</c:v>
                </c:pt>
                <c:pt idx="124">
                  <c:v>0.99074591683646396</c:v>
                </c:pt>
                <c:pt idx="125">
                  <c:v>0.98317399287615503</c:v>
                </c:pt>
                <c:pt idx="126">
                  <c:v>0.97534476405424897</c:v>
                </c:pt>
                <c:pt idx="127">
                  <c:v>0.96729656928695096</c:v>
                </c:pt>
                <c:pt idx="128">
                  <c:v>0.95906686185786405</c:v>
                </c:pt>
                <c:pt idx="129">
                  <c:v>0.95069213706618905</c:v>
                </c:pt>
                <c:pt idx="130">
                  <c:v>0.94220787360103497</c:v>
                </c:pt>
                <c:pt idx="131">
                  <c:v>0.93364848813519197</c:v>
                </c:pt>
                <c:pt idx="132">
                  <c:v>0.92504730258006596</c:v>
                </c:pt>
                <c:pt idx="133">
                  <c:v>0.91643652340484005</c:v>
                </c:pt>
                <c:pt idx="134">
                  <c:v>0.90784723239657195</c:v>
                </c:pt>
                <c:pt idx="135">
                  <c:v>0.89930938822317197</c:v>
                </c:pt>
                <c:pt idx="136">
                  <c:v>0.89084704109091895</c:v>
                </c:pt>
                <c:pt idx="137">
                  <c:v>0.88246432319408097</c:v>
                </c:pt>
                <c:pt idx="138">
                  <c:v>0.87416048523520895</c:v>
                </c:pt>
                <c:pt idx="139">
                  <c:v>0.865934784967611</c:v>
                </c:pt>
                <c:pt idx="140">
                  <c:v>0.85778648712901395</c:v>
                </c:pt>
                <c:pt idx="141">
                  <c:v>0.84971486337583102</c:v>
                </c:pt>
                <c:pt idx="142">
                  <c:v>0.84171919221806701</c:v>
                </c:pt>
                <c:pt idx="143">
                  <c:v>0.83379875895482403</c:v>
                </c:pt>
                <c:pt idx="144">
                  <c:v>0.82595285561041598</c:v>
                </c:pt>
                <c:pt idx="145">
                  <c:v>0.81818078087108503</c:v>
                </c:pt>
                <c:pt idx="146">
                  <c:v>0.81048184002232004</c:v>
                </c:pt>
                <c:pt idx="147">
                  <c:v>0.80285534488674903</c:v>
                </c:pt>
                <c:pt idx="148">
                  <c:v>0.79530061376263605</c:v>
                </c:pt>
                <c:pt idx="149">
                  <c:v>0.78781697136293705</c:v>
                </c:pt>
                <c:pt idx="150">
                  <c:v>0.780403748754947</c:v>
                </c:pt>
              </c:numCache>
            </c:numRef>
          </c:yVal>
          <c:smooth val="0"/>
        </c:ser>
        <c:ser>
          <c:idx val="1"/>
          <c:order val="1"/>
          <c:tx>
            <c:strRef>
              <c:f>Microsoft_Excel_Worksheet8!$C$1</c:f>
              <c:strCache>
                <c:ptCount val="1"/>
                <c:pt idx="0">
                  <c:v>lower</c:v>
                </c:pt>
              </c:strCache>
            </c:strRef>
          </c:tx>
          <c:spPr>
            <a:ln w="41275">
              <a:solidFill>
                <a:srgbClr val="00FF00"/>
              </a:solidFill>
              <a:prstDash val="sysDash"/>
            </a:ln>
          </c:spPr>
          <c:marker>
            <c:symbol val="none"/>
          </c:marker>
          <c:xVal>
            <c:numRef>
              <c:f>Microsoft_Excel_Worksheet8!$A$2:$A$10002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Microsoft_Excel_Worksheet8!$C$2:$C$10002</c:f>
              <c:numCache>
                <c:formatCode>General</c:formatCode>
                <c:ptCount val="10001"/>
                <c:pt idx="0">
                  <c:v>0.77445822495515004</c:v>
                </c:pt>
                <c:pt idx="1">
                  <c:v>0.77625201122185405</c:v>
                </c:pt>
                <c:pt idx="2">
                  <c:v>0.77804993468721195</c:v>
                </c:pt>
                <c:pt idx="3">
                  <c:v>0.77985200440229596</c:v>
                </c:pt>
                <c:pt idx="4">
                  <c:v>0.78165822942018903</c:v>
                </c:pt>
                <c:pt idx="5">
                  <c:v>0.78346861879515795</c:v>
                </c:pt>
                <c:pt idx="6">
                  <c:v>0.78528318158177601</c:v>
                </c:pt>
                <c:pt idx="7">
                  <c:v>0.78710192683399804</c:v>
                </c:pt>
                <c:pt idx="8">
                  <c:v>0.78892486360417502</c:v>
                </c:pt>
                <c:pt idx="9">
                  <c:v>0.79075200094203002</c:v>
                </c:pt>
                <c:pt idx="10">
                  <c:v>0.792583347893558</c:v>
                </c:pt>
                <c:pt idx="11">
                  <c:v>0.79441891349987404</c:v>
                </c:pt>
                <c:pt idx="12">
                  <c:v>0.79625870679598598</c:v>
                </c:pt>
                <c:pt idx="13">
                  <c:v>0.79810273680950605</c:v>
                </c:pt>
                <c:pt idx="14">
                  <c:v>0.79995101255927603</c:v>
                </c:pt>
                <c:pt idx="15">
                  <c:v>0.80180354305391999</c:v>
                </c:pt>
                <c:pt idx="16">
                  <c:v>0.80366033729030395</c:v>
                </c:pt>
                <c:pt idx="17">
                  <c:v>0.80552140425190699</c:v>
                </c:pt>
                <c:pt idx="18">
                  <c:v>0.80738675290709405</c:v>
                </c:pt>
                <c:pt idx="19">
                  <c:v>0.80925639220727796</c:v>
                </c:pt>
                <c:pt idx="20">
                  <c:v>0.81113033108497501</c:v>
                </c:pt>
                <c:pt idx="21">
                  <c:v>0.81300857845174102</c:v>
                </c:pt>
                <c:pt idx="22">
                  <c:v>0.81489114319596401</c:v>
                </c:pt>
                <c:pt idx="23">
                  <c:v>0.81677803418053596</c:v>
                </c:pt>
                <c:pt idx="24">
                  <c:v>0.81866926024036502</c:v>
                </c:pt>
                <c:pt idx="25">
                  <c:v>0.82056483017973003</c:v>
                </c:pt>
                <c:pt idx="26">
                  <c:v>0.82246475276946196</c:v>
                </c:pt>
                <c:pt idx="27">
                  <c:v>0.82436903674394402</c:v>
                </c:pt>
                <c:pt idx="28">
                  <c:v>0.82627769079791202</c:v>
                </c:pt>
                <c:pt idx="29">
                  <c:v>0.82819072358303703</c:v>
                </c:pt>
                <c:pt idx="30">
                  <c:v>0.83010814370427799</c:v>
                </c:pt>
                <c:pt idx="31">
                  <c:v>0.83202995971599802</c:v>
                </c:pt>
                <c:pt idx="32">
                  <c:v>0.83395618011778605</c:v>
                </c:pt>
                <c:pt idx="33">
                  <c:v>0.83588681335001802</c:v>
                </c:pt>
                <c:pt idx="34">
                  <c:v>0.83782186778908097</c:v>
                </c:pt>
                <c:pt idx="35">
                  <c:v>0.83976135174227595</c:v>
                </c:pt>
                <c:pt idx="36">
                  <c:v>0.84170527344233403</c:v>
                </c:pt>
                <c:pt idx="37">
                  <c:v>0.84365364104155305</c:v>
                </c:pt>
                <c:pt idx="38">
                  <c:v>0.845606462605489</c:v>
                </c:pt>
                <c:pt idx="39">
                  <c:v>0.84756374610618201</c:v>
                </c:pt>
                <c:pt idx="40">
                  <c:v>0.84952549941487399</c:v>
                </c:pt>
                <c:pt idx="41">
                  <c:v>0.85149173029416003</c:v>
                </c:pt>
                <c:pt idx="42">
                  <c:v>0.85346244638955104</c:v>
                </c:pt>
                <c:pt idx="43">
                  <c:v>0.85543765522035997</c:v>
                </c:pt>
                <c:pt idx="44">
                  <c:v>0.85741736416987402</c:v>
                </c:pt>
                <c:pt idx="45">
                  <c:v>0.85940158047473802</c:v>
                </c:pt>
                <c:pt idx="46">
                  <c:v>0.86139031121347598</c:v>
                </c:pt>
                <c:pt idx="47">
                  <c:v>0.86338356329406196</c:v>
                </c:pt>
                <c:pt idx="48">
                  <c:v>0.86538134344046103</c:v>
                </c:pt>
                <c:pt idx="49">
                  <c:v>0.86738365817802698</c:v>
                </c:pt>
                <c:pt idx="50">
                  <c:v>0.86939051381765098</c:v>
                </c:pt>
                <c:pt idx="51">
                  <c:v>0.87140191643852405</c:v>
                </c:pt>
                <c:pt idx="52">
                  <c:v>0.87341787186939202</c:v>
                </c:pt>
                <c:pt idx="53">
                  <c:v>0.87543838566812104</c:v>
                </c:pt>
                <c:pt idx="54">
                  <c:v>0.87746346309940804</c:v>
                </c:pt>
                <c:pt idx="55">
                  <c:v>0.87949310911044398</c:v>
                </c:pt>
                <c:pt idx="56">
                  <c:v>0.88152732830429004</c:v>
                </c:pt>
                <c:pt idx="57">
                  <c:v>0.88356612491072495</c:v>
                </c:pt>
                <c:pt idx="58">
                  <c:v>0.88560950275428096</c:v>
                </c:pt>
                <c:pt idx="59">
                  <c:v>0.88765746521913302</c:v>
                </c:pt>
                <c:pt idx="60">
                  <c:v>0.88971001521049797</c:v>
                </c:pt>
                <c:pt idx="61">
                  <c:v>0.89176715511211002</c:v>
                </c:pt>
                <c:pt idx="62">
                  <c:v>0.89382888673931005</c:v>
                </c:pt>
                <c:pt idx="63">
                  <c:v>0.89589521128721905</c:v>
                </c:pt>
                <c:pt idx="64">
                  <c:v>0.89796612927337505</c:v>
                </c:pt>
                <c:pt idx="65">
                  <c:v>0.90004164047412805</c:v>
                </c:pt>
                <c:pt idx="66">
                  <c:v>0.902121743854012</c:v>
                </c:pt>
                <c:pt idx="67">
                  <c:v>0.90420643748713803</c:v>
                </c:pt>
                <c:pt idx="68">
                  <c:v>0.90629571846956702</c:v>
                </c:pt>
                <c:pt idx="69">
                  <c:v>0.90838958282141702</c:v>
                </c:pt>
                <c:pt idx="70">
                  <c:v>0.91048802537728302</c:v>
                </c:pt>
                <c:pt idx="71">
                  <c:v>0.91259103966331001</c:v>
                </c:pt>
                <c:pt idx="72">
                  <c:v>0.91469861775897598</c:v>
                </c:pt>
                <c:pt idx="73">
                  <c:v>0.91681075014133495</c:v>
                </c:pt>
                <c:pt idx="74">
                  <c:v>0.91892742550907103</c:v>
                </c:pt>
                <c:pt idx="75">
                  <c:v>0.92104863058321695</c:v>
                </c:pt>
                <c:pt idx="76">
                  <c:v>0.92317434988089897</c:v>
                </c:pt>
                <c:pt idx="77">
                  <c:v>0.92530456545770601</c:v>
                </c:pt>
                <c:pt idx="78">
                  <c:v>0.92743925661352999</c:v>
                </c:pt>
                <c:pt idx="79">
                  <c:v>0.92957839955566202</c:v>
                </c:pt>
                <c:pt idx="80">
                  <c:v>0.93172196701175602</c:v>
                </c:pt>
                <c:pt idx="81">
                  <c:v>0.93386992778372702</c:v>
                </c:pt>
                <c:pt idx="82">
                  <c:v>0.93602224623181296</c:v>
                </c:pt>
                <c:pt idx="83">
                  <c:v>0.93817888167571195</c:v>
                </c:pt>
                <c:pt idx="84">
                  <c:v>0.94033978769684401</c:v>
                </c:pt>
                <c:pt idx="85">
                  <c:v>0.94250491132217595</c:v>
                </c:pt>
                <c:pt idx="86">
                  <c:v>0.94467419206550196</c:v>
                </c:pt>
                <c:pt idx="87">
                  <c:v>0.94684756079629795</c:v>
                </c:pt>
                <c:pt idx="88">
                  <c:v>0.94902493839892299</c:v>
                </c:pt>
                <c:pt idx="89">
                  <c:v>0.95120623417545302</c:v>
                </c:pt>
                <c:pt idx="90">
                  <c:v>0.95339134393314695</c:v>
                </c:pt>
                <c:pt idx="91">
                  <c:v>0.95558014768159805</c:v>
                </c:pt>
                <c:pt idx="92">
                  <c:v>0.95777250684350901</c:v>
                </c:pt>
                <c:pt idx="93">
                  <c:v>0.959968260855115</c:v>
                </c:pt>
                <c:pt idx="94">
                  <c:v>0.96216722299490098</c:v>
                </c:pt>
                <c:pt idx="95">
                  <c:v>0.96436917522867105</c:v>
                </c:pt>
                <c:pt idx="96">
                  <c:v>0.96657386178997795</c:v>
                </c:pt>
                <c:pt idx="97">
                  <c:v>0.96878098111954303</c:v>
                </c:pt>
                <c:pt idx="98">
                  <c:v>0.97099017565399703</c:v>
                </c:pt>
                <c:pt idx="99">
                  <c:v>0.97320101876557996</c:v>
                </c:pt>
                <c:pt idx="100">
                  <c:v>0.97541299788361802</c:v>
                </c:pt>
                <c:pt idx="101">
                  <c:v>0.97762549243420505</c:v>
                </c:pt>
                <c:pt idx="102">
                  <c:v>0.97983774465060902</c:v>
                </c:pt>
                <c:pt idx="103">
                  <c:v>0.98204882042750197</c:v>
                </c:pt>
                <c:pt idx="104">
                  <c:v>0.98425755604179299</c:v>
                </c:pt>
                <c:pt idx="105">
                  <c:v>0.98646248444614304</c:v>
                </c:pt>
                <c:pt idx="106">
                  <c:v>0.98866173144595504</c:v>
                </c:pt>
                <c:pt idx="107">
                  <c:v>0.99085286648591997</c:v>
                </c:pt>
                <c:pt idx="108">
                  <c:v>0.99303268332638395</c:v>
                </c:pt>
                <c:pt idx="109">
                  <c:v>0.99519686941321694</c:v>
                </c:pt>
                <c:pt idx="110">
                  <c:v>0.997339493002108</c:v>
                </c:pt>
                <c:pt idx="111">
                  <c:v>0.99944052176125897</c:v>
                </c:pt>
                <c:pt idx="112">
                  <c:v>1.00143160235364</c:v>
                </c:pt>
                <c:pt idx="113">
                  <c:v>1.0032343319261301</c:v>
                </c:pt>
                <c:pt idx="114">
                  <c:v>1.00477375342345</c:v>
                </c:pt>
                <c:pt idx="115">
                  <c:v>1.0059802207705599</c:v>
                </c:pt>
                <c:pt idx="116">
                  <c:v>1.00679174464486</c:v>
                </c:pt>
                <c:pt idx="117">
                  <c:v>1.0071568727690901</c:v>
                </c:pt>
                <c:pt idx="118">
                  <c:v>1.0070380975820401</c:v>
                </c:pt>
                <c:pt idx="119">
                  <c:v>1.00641566083509</c:v>
                </c:pt>
                <c:pt idx="120">
                  <c:v>1.0052914215203399</c:v>
                </c:pt>
                <c:pt idx="121">
                  <c:v>1.0036921842398601</c:v>
                </c:pt>
                <c:pt idx="122">
                  <c:v>1.00167163141425</c:v>
                </c:pt>
                <c:pt idx="123">
                  <c:v>0.99673437775885698</c:v>
                </c:pt>
                <c:pt idx="124">
                  <c:v>0.98480773359034701</c:v>
                </c:pt>
                <c:pt idx="125">
                  <c:v>0.97244348115040702</c:v>
                </c:pt>
                <c:pt idx="126">
                  <c:v>0.95963559691206801</c:v>
                </c:pt>
                <c:pt idx="127">
                  <c:v>0.94640653545027797</c:v>
                </c:pt>
                <c:pt idx="128">
                  <c:v>0.932800690155835</c:v>
                </c:pt>
                <c:pt idx="129">
                  <c:v>0.91887822906949701</c:v>
                </c:pt>
                <c:pt idx="130">
                  <c:v>0.904709819768442</c:v>
                </c:pt>
                <c:pt idx="131">
                  <c:v>0.89037238040262501</c:v>
                </c:pt>
                <c:pt idx="132">
                  <c:v>0.87594579305378195</c:v>
                </c:pt>
                <c:pt idx="133">
                  <c:v>0.86151043556718998</c:v>
                </c:pt>
                <c:pt idx="134">
                  <c:v>0.84714537402706402</c:v>
                </c:pt>
                <c:pt idx="135">
                  <c:v>0.83292707319515902</c:v>
                </c:pt>
                <c:pt idx="136">
                  <c:v>0.81891717418329202</c:v>
                </c:pt>
                <c:pt idx="137">
                  <c:v>0.805128714716418</c:v>
                </c:pt>
                <c:pt idx="138">
                  <c:v>0.79156162641167205</c:v>
                </c:pt>
                <c:pt idx="139">
                  <c:v>0.778214792565039</c:v>
                </c:pt>
                <c:pt idx="140">
                  <c:v>0.76508641212414596</c:v>
                </c:pt>
                <c:pt idx="141">
                  <c:v>0.75217422964625802</c:v>
                </c:pt>
                <c:pt idx="142">
                  <c:v>0.73947568517699502</c:v>
                </c:pt>
                <c:pt idx="143">
                  <c:v>0.726988014591471</c:v>
                </c:pt>
                <c:pt idx="144">
                  <c:v>0.71470831834726301</c:v>
                </c:pt>
                <c:pt idx="145">
                  <c:v>0.70263360954863596</c:v>
                </c:pt>
                <c:pt idx="146">
                  <c:v>0.69076084813510796</c:v>
                </c:pt>
                <c:pt idx="147">
                  <c:v>0.67908696556447101</c:v>
                </c:pt>
                <c:pt idx="148">
                  <c:v>0.66760888285914199</c:v>
                </c:pt>
                <c:pt idx="149">
                  <c:v>0.65632352393890203</c:v>
                </c:pt>
                <c:pt idx="150">
                  <c:v>0.64522782555371705</c:v>
                </c:pt>
              </c:numCache>
            </c:numRef>
          </c:yVal>
          <c:smooth val="0"/>
        </c:ser>
        <c:ser>
          <c:idx val="2"/>
          <c:order val="2"/>
          <c:tx>
            <c:strRef>
              <c:f>Microsoft_Excel_Worksheet8!$D$1</c:f>
              <c:strCache>
                <c:ptCount val="1"/>
                <c:pt idx="0">
                  <c:v>upper</c:v>
                </c:pt>
              </c:strCache>
            </c:strRef>
          </c:tx>
          <c:spPr>
            <a:ln w="41275">
              <a:solidFill>
                <a:srgbClr val="00FF00"/>
              </a:solidFill>
              <a:prstDash val="sysDash"/>
            </a:ln>
          </c:spPr>
          <c:marker>
            <c:symbol val="none"/>
          </c:marker>
          <c:xVal>
            <c:numRef>
              <c:f>Microsoft_Excel_Worksheet8!$A$2:$A$10002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Microsoft_Excel_Worksheet8!$D$2:$D$10002</c:f>
              <c:numCache>
                <c:formatCode>General</c:formatCode>
                <c:ptCount val="10001"/>
                <c:pt idx="0">
                  <c:v>3.9758252918978001</c:v>
                </c:pt>
                <c:pt idx="1">
                  <c:v>3.9311378969895698</c:v>
                </c:pt>
                <c:pt idx="2">
                  <c:v>3.8869528661041599</c:v>
                </c:pt>
                <c:pt idx="3">
                  <c:v>3.8432645530305698</c:v>
                </c:pt>
                <c:pt idx="4">
                  <c:v>3.8000673750538798</c:v>
                </c:pt>
                <c:pt idx="5">
                  <c:v>3.75735581224263</c:v>
                </c:pt>
                <c:pt idx="6">
                  <c:v>3.7151244067442599</c:v>
                </c:pt>
                <c:pt idx="7">
                  <c:v>3.6733677620884602</c:v>
                </c:pt>
                <c:pt idx="8">
                  <c:v>3.6320805424984899</c:v>
                </c:pt>
                <c:pt idx="9">
                  <c:v>3.5912574722102701</c:v>
                </c:pt>
                <c:pt idx="10">
                  <c:v>3.55089333479921</c:v>
                </c:pt>
                <c:pt idx="11">
                  <c:v>3.5109829725146602</c:v>
                </c:pt>
                <c:pt idx="12">
                  <c:v>3.4715212856219799</c:v>
                </c:pt>
                <c:pt idx="13">
                  <c:v>3.4325032317519901</c:v>
                </c:pt>
                <c:pt idx="14">
                  <c:v>3.3939238252579398</c:v>
                </c:pt>
                <c:pt idx="15">
                  <c:v>3.3557781365797199</c:v>
                </c:pt>
                <c:pt idx="16">
                  <c:v>3.31806129161538</c:v>
                </c:pt>
                <c:pt idx="17">
                  <c:v>3.28076847109975</c:v>
                </c:pt>
                <c:pt idx="18">
                  <c:v>3.2438949099902601</c:v>
                </c:pt>
                <c:pt idx="19">
                  <c:v>3.2074358968597001</c:v>
                </c:pt>
                <c:pt idx="20">
                  <c:v>3.1713867732960002</c:v>
                </c:pt>
                <c:pt idx="21">
                  <c:v>3.1357429333088702</c:v>
                </c:pt>
                <c:pt idx="22">
                  <c:v>3.1004998227432901</c:v>
                </c:pt>
                <c:pt idx="23">
                  <c:v>3.06565293869971</c:v>
                </c:pt>
                <c:pt idx="24">
                  <c:v>3.0311978289610102</c:v>
                </c:pt>
                <c:pt idx="25">
                  <c:v>2.9971300914260199</c:v>
                </c:pt>
                <c:pt idx="26">
                  <c:v>2.9634453735496602</c:v>
                </c:pt>
                <c:pt idx="27">
                  <c:v>2.9301393717896</c:v>
                </c:pt>
                <c:pt idx="28">
                  <c:v>2.8972078310592901</c:v>
                </c:pt>
                <c:pt idx="29">
                  <c:v>2.8646465441875102</c:v>
                </c:pt>
                <c:pt idx="30">
                  <c:v>2.8324513513841501</c:v>
                </c:pt>
                <c:pt idx="31">
                  <c:v>2.8006181397123702</c:v>
                </c:pt>
                <c:pt idx="32">
                  <c:v>2.7691428425669802</c:v>
                </c:pt>
                <c:pt idx="33">
                  <c:v>2.7380214391589899</c:v>
                </c:pt>
                <c:pt idx="34">
                  <c:v>2.7072499540063499</c:v>
                </c:pt>
                <c:pt idx="35">
                  <c:v>2.6768244564308299</c:v>
                </c:pt>
                <c:pt idx="36">
                  <c:v>2.64674106006091</c:v>
                </c:pt>
                <c:pt idx="37">
                  <c:v>2.6169959223408199</c:v>
                </c:pt>
                <c:pt idx="38">
                  <c:v>2.5875852440454801</c:v>
                </c:pt>
                <c:pt idx="39">
                  <c:v>2.5585052688015502</c:v>
                </c:pt>
                <c:pt idx="40">
                  <c:v>2.5297522826143499</c:v>
                </c:pt>
                <c:pt idx="41">
                  <c:v>2.5013226134008102</c:v>
                </c:pt>
                <c:pt idx="42">
                  <c:v>2.4732126305283502</c:v>
                </c:pt>
                <c:pt idx="43">
                  <c:v>2.44541874435967</c:v>
                </c:pt>
                <c:pt idx="44">
                  <c:v>2.4179374058034702</c:v>
                </c:pt>
                <c:pt idx="45">
                  <c:v>2.39076510587123</c:v>
                </c:pt>
                <c:pt idx="46">
                  <c:v>2.3638983752398</c:v>
                </c:pt>
                <c:pt idx="47">
                  <c:v>2.3373337838200801</c:v>
                </c:pt>
                <c:pt idx="48">
                  <c:v>2.31106794033172</c:v>
                </c:pt>
                <c:pt idx="49">
                  <c:v>2.2850974918838598</c:v>
                </c:pt>
                <c:pt idx="50">
                  <c:v>2.25941912356202</c:v>
                </c:pt>
                <c:pt idx="51">
                  <c:v>2.23402955802116</c:v>
                </c:pt>
                <c:pt idx="52">
                  <c:v>2.2089255550851101</c:v>
                </c:pt>
                <c:pt idx="53">
                  <c:v>2.1841039113522802</c:v>
                </c:pt>
                <c:pt idx="54">
                  <c:v>2.15956145980799</c:v>
                </c:pt>
                <c:pt idx="55">
                  <c:v>2.1352950694433801</c:v>
                </c:pt>
                <c:pt idx="56">
                  <c:v>2.1113016448812698</c:v>
                </c:pt>
                <c:pt idx="57">
                  <c:v>2.0875781260088901</c:v>
                </c:pt>
                <c:pt idx="58">
                  <c:v>2.0641214876180598</c:v>
                </c:pt>
                <c:pt idx="59">
                  <c:v>2.04092873905276</c:v>
                </c:pt>
                <c:pt idx="60">
                  <c:v>2.0179969238647</c:v>
                </c:pt>
                <c:pt idx="61">
                  <c:v>1.995323119477</c:v>
                </c:pt>
                <c:pt idx="62">
                  <c:v>1.97290443685654</c:v>
                </c:pt>
                <c:pt idx="63">
                  <c:v>1.95073802019552</c:v>
                </c:pt>
                <c:pt idx="64">
                  <c:v>1.9288210466025799</c:v>
                </c:pt>
                <c:pt idx="65">
                  <c:v>1.90715072580441</c:v>
                </c:pt>
                <c:pt idx="66">
                  <c:v>1.8857242998583801</c:v>
                </c:pt>
                <c:pt idx="67">
                  <c:v>1.8645390428772</c:v>
                </c:pt>
                <c:pt idx="68">
                  <c:v>1.84359226076654</c:v>
                </c:pt>
                <c:pt idx="69">
                  <c:v>1.8228812909769201</c:v>
                </c:pt>
                <c:pt idx="70">
                  <c:v>1.80240350227115</c:v>
                </c:pt>
                <c:pt idx="71">
                  <c:v>1.78215629450889</c:v>
                </c:pt>
                <c:pt idx="72">
                  <c:v>1.7621370984504501</c:v>
                </c:pt>
                <c:pt idx="73">
                  <c:v>1.7423433755817299</c:v>
                </c:pt>
                <c:pt idx="74">
                  <c:v>1.7227726179632299</c:v>
                </c:pt>
                <c:pt idx="75">
                  <c:v>1.7034223481059201</c:v>
                </c:pt>
                <c:pt idx="76">
                  <c:v>1.6842901188777999</c:v>
                </c:pt>
                <c:pt idx="77">
                  <c:v>1.6653735134454499</c:v>
                </c:pt>
                <c:pt idx="78">
                  <c:v>1.6466701452556201</c:v>
                </c:pt>
                <c:pt idx="79">
                  <c:v>1.62817765806308</c:v>
                </c:pt>
                <c:pt idx="80">
                  <c:v>1.60989372601207</c:v>
                </c:pt>
                <c:pt idx="81">
                  <c:v>1.5918160537803201</c:v>
                </c:pt>
                <c:pt idx="82">
                  <c:v>1.5739423767962</c:v>
                </c:pt>
                <c:pt idx="83">
                  <c:v>1.55627046154224</c:v>
                </c:pt>
                <c:pt idx="84">
                  <c:v>1.53879810596079</c:v>
                </c:pt>
                <c:pt idx="85">
                  <c:v>1.52152313998144</c:v>
                </c:pt>
                <c:pt idx="86">
                  <c:v>1.5044434261942199</c:v>
                </c:pt>
                <c:pt idx="87">
                  <c:v>1.4875568606984</c:v>
                </c:pt>
                <c:pt idx="88">
                  <c:v>1.4708613741641601</c:v>
                </c:pt>
                <c:pt idx="89">
                  <c:v>1.4543549331537899</c:v>
                </c:pt>
                <c:pt idx="90">
                  <c:v>1.43803554176128</c:v>
                </c:pt>
                <c:pt idx="91">
                  <c:v>1.42190124364536</c:v>
                </c:pt>
                <c:pt idx="92">
                  <c:v>1.4059501245519199</c:v>
                </c:pt>
                <c:pt idx="93">
                  <c:v>1.3901803154498</c:v>
                </c:pt>
                <c:pt idx="94">
                  <c:v>1.37458999644126</c:v>
                </c:pt>
                <c:pt idx="95">
                  <c:v>1.3591774016589599</c:v>
                </c:pt>
                <c:pt idx="96">
                  <c:v>1.34394082543059</c:v>
                </c:pt>
                <c:pt idx="97">
                  <c:v>1.3288786300872899</c:v>
                </c:pt>
                <c:pt idx="98">
                  <c:v>1.3139892559256401</c:v>
                </c:pt>
                <c:pt idx="99">
                  <c:v>1.2992712340214301</c:v>
                </c:pt>
                <c:pt idx="100">
                  <c:v>1.2847232028644999</c:v>
                </c:pt>
                <c:pt idx="101">
                  <c:v>1.2703439301780499</c:v>
                </c:pt>
                <c:pt idx="102">
                  <c:v>1.2561323418700101</c:v>
                </c:pt>
                <c:pt idx="103">
                  <c:v>1.2420875609431601</c:v>
                </c:pt>
                <c:pt idx="104">
                  <c:v>1.2282089605413999</c:v>
                </c:pt>
                <c:pt idx="105">
                  <c:v>1.2144962374258901</c:v>
                </c:pt>
                <c:pt idx="106">
                  <c:v>1.20094951557036</c:v>
                </c:pt>
                <c:pt idx="107">
                  <c:v>1.1875694951493401</c:v>
                </c:pt>
                <c:pt idx="108">
                  <c:v>1.1743576716392199</c:v>
                </c:pt>
                <c:pt idx="109">
                  <c:v>1.16131666622819</c:v>
                </c:pt>
                <c:pt idx="110">
                  <c:v>1.1484507384743099</c:v>
                </c:pt>
                <c:pt idx="111">
                  <c:v>1.13576804911303</c:v>
                </c:pt>
                <c:pt idx="112">
                  <c:v>1.1232836273520299</c:v>
                </c:pt>
                <c:pt idx="113">
                  <c:v>1.1110107746197699</c:v>
                </c:pt>
                <c:pt idx="114">
                  <c:v>1.0989578428025799</c:v>
                </c:pt>
                <c:pt idx="115">
                  <c:v>1.08712669733781</c:v>
                </c:pt>
                <c:pt idx="116">
                  <c:v>1.0755108184539299</c:v>
                </c:pt>
                <c:pt idx="117">
                  <c:v>1.06409298425553</c:v>
                </c:pt>
                <c:pt idx="118">
                  <c:v>1.0528425393626499</c:v>
                </c:pt>
                <c:pt idx="119">
                  <c:v>1.0417123747893799</c:v>
                </c:pt>
                <c:pt idx="120">
                  <c:v>1.03063594630515</c:v>
                </c:pt>
                <c:pt idx="121">
                  <c:v>1.0195249260094701</c:v>
                </c:pt>
                <c:pt idx="122">
                  <c:v>1.0082683335668301</c:v>
                </c:pt>
                <c:pt idx="123">
                  <c:v>0.99931007990012999</c:v>
                </c:pt>
                <c:pt idx="124">
                  <c:v>0.99671990607705196</c:v>
                </c:pt>
                <c:pt idx="125">
                  <c:v>0.99402291136191301</c:v>
                </c:pt>
                <c:pt idx="126">
                  <c:v>0.99131108915627897</c:v>
                </c:pt>
                <c:pt idx="127">
                  <c:v>0.988647708893028</c:v>
                </c:pt>
                <c:pt idx="128">
                  <c:v>0.986072646837586</c:v>
                </c:pt>
                <c:pt idx="129">
                  <c:v>0.98360752370281701</c:v>
                </c:pt>
                <c:pt idx="130">
                  <c:v>0.98126013189842698</c:v>
                </c:pt>
                <c:pt idx="131">
                  <c:v>0.97902800960980896</c:v>
                </c:pt>
                <c:pt idx="132">
                  <c:v>0.97690121785665796</c:v>
                </c:pt>
                <c:pt idx="133">
                  <c:v>0.97486445521395904</c:v>
                </c:pt>
                <c:pt idx="134">
                  <c:v>0.97289865782090101</c:v>
                </c:pt>
                <c:pt idx="135">
                  <c:v>0.970982216538951</c:v>
                </c:pt>
                <c:pt idx="136">
                  <c:v>0.96909489218114397</c:v>
                </c:pt>
                <c:pt idx="137">
                  <c:v>0.96722830458813602</c:v>
                </c:pt>
                <c:pt idx="138">
                  <c:v>0.96537847269169597</c:v>
                </c:pt>
                <c:pt idx="139">
                  <c:v>0.96354253219137498</c:v>
                </c:pt>
                <c:pt idx="140">
                  <c:v>0.96171837042341901</c:v>
                </c:pt>
                <c:pt idx="141">
                  <c:v>0.95990439526406701</c:v>
                </c:pt>
                <c:pt idx="142">
                  <c:v>0.95809938413141604</c:v>
                </c:pt>
                <c:pt idx="143">
                  <c:v>0.95630238254379196</c:v>
                </c:pt>
                <c:pt idx="144">
                  <c:v>0.95451263428493305</c:v>
                </c:pt>
                <c:pt idx="145">
                  <c:v>0.95272953227621304</c:v>
                </c:pt>
                <c:pt idx="146">
                  <c:v>0.95095258334254096</c:v>
                </c:pt>
                <c:pt idx="147">
                  <c:v>0.94918138250148198</c:v>
                </c:pt>
                <c:pt idx="148">
                  <c:v>0.94741559390646501</c:v>
                </c:pt>
                <c:pt idx="149">
                  <c:v>0.945654936520679</c:v>
                </c:pt>
                <c:pt idx="150">
                  <c:v>0.94389917320772798</c:v>
                </c:pt>
              </c:numCache>
            </c:numRef>
          </c:yVal>
          <c:smooth val="1"/>
        </c:ser>
        <c:dLbls>
          <c:showLegendKey val="0"/>
          <c:showVal val="0"/>
          <c:showCatName val="0"/>
          <c:showSerName val="0"/>
          <c:showPercent val="0"/>
          <c:showBubbleSize val="0"/>
        </c:dLbls>
        <c:axId val="883048320"/>
        <c:axId val="883048712"/>
      </c:scatterChart>
      <c:valAx>
        <c:axId val="883048320"/>
        <c:scaling>
          <c:orientation val="minMax"/>
          <c:max val="200"/>
          <c:min val="150"/>
        </c:scaling>
        <c:delete val="0"/>
        <c:axPos val="b"/>
        <c:title>
          <c:tx>
            <c:rich>
              <a:bodyPr/>
              <a:lstStyle/>
              <a:p>
                <a:pPr>
                  <a:defRPr sz="1700"/>
                </a:pPr>
                <a:r>
                  <a:rPr lang="en-US" sz="1700" dirty="0" smtClean="0"/>
                  <a:t>Donor Height</a:t>
                </a:r>
                <a:endParaRPr lang="en-US" sz="1700" dirty="0"/>
              </a:p>
            </c:rich>
          </c:tx>
          <c:layout>
            <c:manualLayout>
              <c:xMode val="edge"/>
              <c:yMode val="edge"/>
              <c:x val="0.45305675562678555"/>
              <c:y val="0.88582020997375333"/>
            </c:manualLayout>
          </c:layout>
          <c:overlay val="0"/>
        </c:title>
        <c:numFmt formatCode="#,##0" sourceLinked="0"/>
        <c:majorTickMark val="out"/>
        <c:minorTickMark val="none"/>
        <c:tickLblPos val="nextTo"/>
        <c:txPr>
          <a:bodyPr rot="0"/>
          <a:lstStyle/>
          <a:p>
            <a:pPr>
              <a:defRPr sz="1500" b="1"/>
            </a:pPr>
            <a:endParaRPr lang="en-US"/>
          </a:p>
        </c:txPr>
        <c:crossAx val="883048712"/>
        <c:crosses val="autoZero"/>
        <c:crossBetween val="midCat"/>
        <c:majorUnit val="10"/>
      </c:valAx>
      <c:valAx>
        <c:axId val="883048712"/>
        <c:scaling>
          <c:orientation val="minMax"/>
          <c:max val="1.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83048320"/>
        <c:crossesAt val="15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91"/>
          <c:y val="0.11100250164041994"/>
          <c:w val="0.87910930853470881"/>
          <c:h val="0.79613312007874015"/>
        </c:manualLayout>
      </c:layout>
      <c:barChart>
        <c:barDir val="col"/>
        <c:grouping val="percentStacked"/>
        <c:varyColors val="0"/>
        <c:ser>
          <c:idx val="0"/>
          <c:order val="0"/>
          <c:tx>
            <c:strRef>
              <c:f>Sheet1!$B$1</c:f>
              <c:strCache>
                <c:ptCount val="1"/>
                <c:pt idx="0">
                  <c:v>18-34</c:v>
                </c:pt>
              </c:strCache>
            </c:strRef>
          </c:tx>
          <c:spPr>
            <a:gradFill flip="none" rotWithShape="1">
              <a:gsLst>
                <a:gs pos="0">
                  <a:srgbClr val="CC6600"/>
                </a:gs>
                <a:gs pos="50000">
                  <a:srgbClr val="FFC000"/>
                </a:gs>
                <a:gs pos="100000">
                  <a:srgbClr val="CC6600"/>
                </a:gs>
              </a:gsLst>
              <a:lin ang="10800000" scaled="1"/>
              <a:tileRect/>
            </a:gradFill>
            <a:ln>
              <a:solidFill>
                <a:schemeClr val="bg2"/>
              </a:solidFill>
            </a:ln>
          </c:spPr>
          <c:invertIfNegative val="0"/>
          <c:cat>
            <c:strRef>
              <c:f>Sheet1!$A$2:$A$8</c:f>
              <c:strCache>
                <c:ptCount val="7"/>
                <c:pt idx="0">
                  <c:v>A1ATD</c:v>
                </c:pt>
                <c:pt idx="1">
                  <c:v>CF</c:v>
                </c:pt>
                <c:pt idx="2">
                  <c:v>COPD</c:v>
                </c:pt>
                <c:pt idx="3">
                  <c:v>IIP</c:v>
                </c:pt>
                <c:pt idx="4">
                  <c:v>ILD-not IIP</c:v>
                </c:pt>
                <c:pt idx="5">
                  <c:v>Retransplant</c:v>
                </c:pt>
                <c:pt idx="6">
                  <c:v>Other</c:v>
                </c:pt>
              </c:strCache>
            </c:strRef>
          </c:cat>
          <c:val>
            <c:numRef>
              <c:f>Sheet1!$B$2:$B$8</c:f>
              <c:numCache>
                <c:formatCode>General</c:formatCode>
                <c:ptCount val="7"/>
                <c:pt idx="0">
                  <c:v>12</c:v>
                </c:pt>
                <c:pt idx="1">
                  <c:v>3959</c:v>
                </c:pt>
                <c:pt idx="2">
                  <c:v>52</c:v>
                </c:pt>
                <c:pt idx="3">
                  <c:v>241</c:v>
                </c:pt>
                <c:pt idx="4">
                  <c:v>155</c:v>
                </c:pt>
                <c:pt idx="5">
                  <c:v>492</c:v>
                </c:pt>
                <c:pt idx="6">
                  <c:v>769</c:v>
                </c:pt>
              </c:numCache>
            </c:numRef>
          </c:val>
        </c:ser>
        <c:ser>
          <c:idx val="1"/>
          <c:order val="1"/>
          <c:tx>
            <c:strRef>
              <c:f>Sheet1!$C$1</c:f>
              <c:strCache>
                <c:ptCount val="1"/>
                <c:pt idx="0">
                  <c:v>35-49</c:v>
                </c:pt>
              </c:strCache>
            </c:strRef>
          </c:tx>
          <c:spPr>
            <a:gradFill flip="none" rotWithShape="1">
              <a:gsLst>
                <a:gs pos="0">
                  <a:srgbClr val="7030A0"/>
                </a:gs>
                <a:gs pos="50000">
                  <a:srgbClr val="9966FF"/>
                </a:gs>
                <a:gs pos="100000">
                  <a:srgbClr val="7030A0"/>
                </a:gs>
              </a:gsLst>
              <a:lin ang="10800000" scaled="1"/>
              <a:tileRect/>
            </a:gradFill>
            <a:ln>
              <a:solidFill>
                <a:schemeClr val="bg2"/>
              </a:solidFill>
            </a:ln>
          </c:spPr>
          <c:invertIfNegative val="0"/>
          <c:cat>
            <c:strRef>
              <c:f>Sheet1!$A$2:$A$8</c:f>
              <c:strCache>
                <c:ptCount val="7"/>
                <c:pt idx="0">
                  <c:v>A1ATD</c:v>
                </c:pt>
                <c:pt idx="1">
                  <c:v>CF</c:v>
                </c:pt>
                <c:pt idx="2">
                  <c:v>COPD</c:v>
                </c:pt>
                <c:pt idx="3">
                  <c:v>IIP</c:v>
                </c:pt>
                <c:pt idx="4">
                  <c:v>ILD-not IIP</c:v>
                </c:pt>
                <c:pt idx="5">
                  <c:v>Retransplant</c:v>
                </c:pt>
                <c:pt idx="6">
                  <c:v>Other</c:v>
                </c:pt>
              </c:strCache>
            </c:strRef>
          </c:cat>
          <c:val>
            <c:numRef>
              <c:f>Sheet1!$C$2:$C$8</c:f>
              <c:numCache>
                <c:formatCode>General</c:formatCode>
                <c:ptCount val="7"/>
                <c:pt idx="0">
                  <c:v>389</c:v>
                </c:pt>
                <c:pt idx="1">
                  <c:v>1364</c:v>
                </c:pt>
                <c:pt idx="2">
                  <c:v>966</c:v>
                </c:pt>
                <c:pt idx="3">
                  <c:v>1229</c:v>
                </c:pt>
                <c:pt idx="4">
                  <c:v>519</c:v>
                </c:pt>
                <c:pt idx="5">
                  <c:v>424</c:v>
                </c:pt>
                <c:pt idx="6">
                  <c:v>1600</c:v>
                </c:pt>
              </c:numCache>
            </c:numRef>
          </c:val>
        </c:ser>
        <c:ser>
          <c:idx val="2"/>
          <c:order val="2"/>
          <c:tx>
            <c:strRef>
              <c:f>Sheet1!$D$1</c:f>
              <c:strCache>
                <c:ptCount val="1"/>
                <c:pt idx="0">
                  <c:v>50-59</c:v>
                </c:pt>
              </c:strCache>
            </c:strRef>
          </c:tx>
          <c:spPr>
            <a:gradFill>
              <a:gsLst>
                <a:gs pos="0">
                  <a:schemeClr val="tx2">
                    <a:lumMod val="75000"/>
                  </a:schemeClr>
                </a:gs>
                <a:gs pos="50000">
                  <a:srgbClr val="FFFF00"/>
                </a:gs>
                <a:gs pos="100000">
                  <a:schemeClr val="tx2">
                    <a:lumMod val="75000"/>
                  </a:schemeClr>
                </a:gs>
              </a:gsLst>
              <a:lin ang="10800000" scaled="1"/>
            </a:gradFill>
            <a:ln>
              <a:solidFill>
                <a:schemeClr val="bg2"/>
              </a:solidFill>
            </a:ln>
          </c:spPr>
          <c:invertIfNegative val="0"/>
          <c:cat>
            <c:strRef>
              <c:f>Sheet1!$A$2:$A$8</c:f>
              <c:strCache>
                <c:ptCount val="7"/>
                <c:pt idx="0">
                  <c:v>A1ATD</c:v>
                </c:pt>
                <c:pt idx="1">
                  <c:v>CF</c:v>
                </c:pt>
                <c:pt idx="2">
                  <c:v>COPD</c:v>
                </c:pt>
                <c:pt idx="3">
                  <c:v>IIP</c:v>
                </c:pt>
                <c:pt idx="4">
                  <c:v>ILD-not IIP</c:v>
                </c:pt>
                <c:pt idx="5">
                  <c:v>Retransplant</c:v>
                </c:pt>
                <c:pt idx="6">
                  <c:v>Other</c:v>
                </c:pt>
              </c:strCache>
            </c:strRef>
          </c:cat>
          <c:val>
            <c:numRef>
              <c:f>Sheet1!$D$2:$D$8</c:f>
              <c:numCache>
                <c:formatCode>General</c:formatCode>
                <c:ptCount val="7"/>
                <c:pt idx="0">
                  <c:v>668</c:v>
                </c:pt>
                <c:pt idx="1">
                  <c:v>230</c:v>
                </c:pt>
                <c:pt idx="2">
                  <c:v>4686</c:v>
                </c:pt>
                <c:pt idx="3">
                  <c:v>3255</c:v>
                </c:pt>
                <c:pt idx="4">
                  <c:v>780</c:v>
                </c:pt>
                <c:pt idx="5">
                  <c:v>388</c:v>
                </c:pt>
                <c:pt idx="6">
                  <c:v>1649</c:v>
                </c:pt>
              </c:numCache>
            </c:numRef>
          </c:val>
        </c:ser>
        <c:ser>
          <c:idx val="3"/>
          <c:order val="3"/>
          <c:tx>
            <c:strRef>
              <c:f>Sheet1!$E$1</c:f>
              <c:strCache>
                <c:ptCount val="1"/>
                <c:pt idx="0">
                  <c:v>60-65</c:v>
                </c:pt>
              </c:strCache>
            </c:strRef>
          </c:tx>
          <c:spPr>
            <a:gradFill>
              <a:gsLst>
                <a:gs pos="0">
                  <a:schemeClr val="bg1">
                    <a:lumMod val="75000"/>
                    <a:lumOff val="25000"/>
                  </a:schemeClr>
                </a:gs>
                <a:gs pos="50000">
                  <a:schemeClr val="bg1">
                    <a:lumMod val="50000"/>
                    <a:lumOff val="50000"/>
                  </a:schemeClr>
                </a:gs>
                <a:gs pos="100000">
                  <a:schemeClr val="bg1">
                    <a:lumMod val="75000"/>
                    <a:lumOff val="25000"/>
                  </a:schemeClr>
                </a:gs>
              </a:gsLst>
              <a:lin ang="10800000" scaled="1"/>
            </a:gradFill>
            <a:ln>
              <a:solidFill>
                <a:schemeClr val="bg2"/>
              </a:solidFill>
            </a:ln>
          </c:spPr>
          <c:invertIfNegative val="0"/>
          <c:cat>
            <c:strRef>
              <c:f>Sheet1!$A$2:$A$8</c:f>
              <c:strCache>
                <c:ptCount val="7"/>
                <c:pt idx="0">
                  <c:v>A1ATD</c:v>
                </c:pt>
                <c:pt idx="1">
                  <c:v>CF</c:v>
                </c:pt>
                <c:pt idx="2">
                  <c:v>COPD</c:v>
                </c:pt>
                <c:pt idx="3">
                  <c:v>IIP</c:v>
                </c:pt>
                <c:pt idx="4">
                  <c:v>ILD-not IIP</c:v>
                </c:pt>
                <c:pt idx="5">
                  <c:v>Retransplant</c:v>
                </c:pt>
                <c:pt idx="6">
                  <c:v>Other</c:v>
                </c:pt>
              </c:strCache>
            </c:strRef>
          </c:cat>
          <c:val>
            <c:numRef>
              <c:f>Sheet1!$E$2:$E$8</c:f>
              <c:numCache>
                <c:formatCode>General</c:formatCode>
                <c:ptCount val="7"/>
                <c:pt idx="0">
                  <c:v>240</c:v>
                </c:pt>
                <c:pt idx="1">
                  <c:v>37</c:v>
                </c:pt>
                <c:pt idx="2">
                  <c:v>3604</c:v>
                </c:pt>
                <c:pt idx="3">
                  <c:v>3196</c:v>
                </c:pt>
                <c:pt idx="4">
                  <c:v>535</c:v>
                </c:pt>
                <c:pt idx="5">
                  <c:v>231</c:v>
                </c:pt>
                <c:pt idx="6">
                  <c:v>778</c:v>
                </c:pt>
              </c:numCache>
            </c:numRef>
          </c:val>
        </c:ser>
        <c:ser>
          <c:idx val="4"/>
          <c:order val="4"/>
          <c:tx>
            <c:strRef>
              <c:f>Sheet1!$F$1</c:f>
              <c:strCache>
                <c:ptCount val="1"/>
                <c:pt idx="0">
                  <c:v>66+</c:v>
                </c:pt>
              </c:strCache>
            </c:strRef>
          </c:tx>
          <c:spPr>
            <a:gradFill>
              <a:gsLst>
                <a:gs pos="0">
                  <a:srgbClr val="C00000"/>
                </a:gs>
                <a:gs pos="50000">
                  <a:srgbClr val="FF0000"/>
                </a:gs>
                <a:gs pos="100000">
                  <a:srgbClr val="C00000"/>
                </a:gs>
              </a:gsLst>
              <a:lin ang="10800000" scaled="1"/>
            </a:gradFill>
            <a:ln>
              <a:solidFill>
                <a:schemeClr val="bg2"/>
              </a:solidFill>
            </a:ln>
          </c:spPr>
          <c:invertIfNegative val="0"/>
          <c:cat>
            <c:strRef>
              <c:f>Sheet1!$A$2:$A$8</c:f>
              <c:strCache>
                <c:ptCount val="7"/>
                <c:pt idx="0">
                  <c:v>A1ATD</c:v>
                </c:pt>
                <c:pt idx="1">
                  <c:v>CF</c:v>
                </c:pt>
                <c:pt idx="2">
                  <c:v>COPD</c:v>
                </c:pt>
                <c:pt idx="3">
                  <c:v>IIP</c:v>
                </c:pt>
                <c:pt idx="4">
                  <c:v>ILD-not IIP</c:v>
                </c:pt>
                <c:pt idx="5">
                  <c:v>Retransplant</c:v>
                </c:pt>
                <c:pt idx="6">
                  <c:v>Other</c:v>
                </c:pt>
              </c:strCache>
            </c:strRef>
          </c:cat>
          <c:val>
            <c:numRef>
              <c:f>Sheet1!$F$2:$F$8</c:f>
              <c:numCache>
                <c:formatCode>General</c:formatCode>
                <c:ptCount val="7"/>
                <c:pt idx="0">
                  <c:v>41</c:v>
                </c:pt>
                <c:pt idx="1">
                  <c:v>3</c:v>
                </c:pt>
                <c:pt idx="2">
                  <c:v>1155</c:v>
                </c:pt>
                <c:pt idx="3">
                  <c:v>2115</c:v>
                </c:pt>
                <c:pt idx="4">
                  <c:v>208</c:v>
                </c:pt>
                <c:pt idx="5">
                  <c:v>84</c:v>
                </c:pt>
                <c:pt idx="6">
                  <c:v>183</c:v>
                </c:pt>
              </c:numCache>
            </c:numRef>
          </c:val>
        </c:ser>
        <c:dLbls>
          <c:showLegendKey val="0"/>
          <c:showVal val="0"/>
          <c:showCatName val="0"/>
          <c:showSerName val="0"/>
          <c:showPercent val="0"/>
          <c:showBubbleSize val="0"/>
        </c:dLbls>
        <c:gapWidth val="45"/>
        <c:overlap val="100"/>
        <c:axId val="883049496"/>
        <c:axId val="883049888"/>
      </c:barChart>
      <c:catAx>
        <c:axId val="883049496"/>
        <c:scaling>
          <c:orientation val="minMax"/>
        </c:scaling>
        <c:delete val="0"/>
        <c:axPos val="b"/>
        <c:numFmt formatCode="General" sourceLinked="0"/>
        <c:majorTickMark val="out"/>
        <c:minorTickMark val="none"/>
        <c:tickLblPos val="nextTo"/>
        <c:txPr>
          <a:bodyPr/>
          <a:lstStyle/>
          <a:p>
            <a:pPr>
              <a:defRPr sz="1400" b="1"/>
            </a:pPr>
            <a:endParaRPr lang="en-US"/>
          </a:p>
        </c:txPr>
        <c:crossAx val="883049888"/>
        <c:crosses val="autoZero"/>
        <c:auto val="1"/>
        <c:lblAlgn val="ctr"/>
        <c:lblOffset val="100"/>
        <c:noMultiLvlLbl val="0"/>
      </c:catAx>
      <c:valAx>
        <c:axId val="883049888"/>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106E-3"/>
              <c:y val="0.31176160597112862"/>
            </c:manualLayout>
          </c:layout>
          <c:overlay val="0"/>
        </c:title>
        <c:numFmt formatCode="0%" sourceLinked="1"/>
        <c:majorTickMark val="out"/>
        <c:minorTickMark val="none"/>
        <c:tickLblPos val="nextTo"/>
        <c:txPr>
          <a:bodyPr/>
          <a:lstStyle/>
          <a:p>
            <a:pPr>
              <a:defRPr sz="1500" b="1"/>
            </a:pPr>
            <a:endParaRPr lang="en-US"/>
          </a:p>
        </c:txPr>
        <c:crossAx val="883049496"/>
        <c:crosses val="autoZero"/>
        <c:crossBetween val="between"/>
        <c:majorUnit val="0.2"/>
      </c:valAx>
      <c:spPr>
        <a:solidFill>
          <a:srgbClr val="000000"/>
        </a:solidFill>
        <a:ln w="12700">
          <a:solidFill>
            <a:srgbClr val="FFFFFF"/>
          </a:solidFill>
        </a:ln>
      </c:spPr>
    </c:plotArea>
    <c:legend>
      <c:legendPos val="t"/>
      <c:layout>
        <c:manualLayout>
          <c:xMode val="edge"/>
          <c:yMode val="edge"/>
          <c:x val="0.12131052583944249"/>
          <c:y val="1.5625E-2"/>
          <c:w val="0.83496515521766679"/>
          <c:h val="5.8834071522309711E-2"/>
        </c:manualLayout>
      </c:layout>
      <c:overlay val="0"/>
      <c:spPr>
        <a:solidFill>
          <a:schemeClr val="bg2"/>
        </a:solidFill>
        <a:ln>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91"/>
          <c:y val="2.2460834973753282E-2"/>
          <c:w val="0.59462654991401942"/>
          <c:h val="0.83779978674541278"/>
        </c:manualLayout>
      </c:layout>
      <c:barChart>
        <c:barDir val="col"/>
        <c:grouping val="percentStacked"/>
        <c:varyColors val="0"/>
        <c:ser>
          <c:idx val="0"/>
          <c:order val="0"/>
          <c:tx>
            <c:strRef>
              <c:f>Sheet1!$A$2</c:f>
              <c:strCache>
                <c:ptCount val="1"/>
                <c:pt idx="0">
                  <c:v>A1ATD</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2.6340691878662054E-17"/>
                  <c:y val="4.6875E-2"/>
                </c:manualLayout>
              </c:layout>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0"/>
                  <c:y val="5.4687499999999924E-2"/>
                </c:manualLayout>
              </c:layout>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2.8735632183908492E-3"/>
                  <c:y val="5.7291666666666664E-2"/>
                </c:manualLayout>
              </c:layout>
              <c:showLegendKey val="0"/>
              <c:showVal val="0"/>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sz="1500" b="1"/>
                </a:pPr>
                <a:endParaRPr lang="en-US"/>
              </a:p>
            </c:tx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Male</c:v>
                </c:pt>
                <c:pt idx="1">
                  <c:v>Female</c:v>
                </c:pt>
              </c:strCache>
            </c:strRef>
          </c:cat>
          <c:val>
            <c:numRef>
              <c:f>Sheet1!$B$2:$C$2</c:f>
              <c:numCache>
                <c:formatCode>General</c:formatCode>
                <c:ptCount val="2"/>
                <c:pt idx="0">
                  <c:v>833</c:v>
                </c:pt>
                <c:pt idx="1">
                  <c:v>517</c:v>
                </c:pt>
              </c:numCache>
            </c:numRef>
          </c:val>
        </c:ser>
        <c:ser>
          <c:idx val="1"/>
          <c:order val="1"/>
          <c:tx>
            <c:strRef>
              <c:f>Sheet1!$A$3</c:f>
              <c:strCache>
                <c:ptCount val="1"/>
                <c:pt idx="0">
                  <c:v>CF</c:v>
                </c:pt>
              </c:strCache>
            </c:strRef>
          </c:tx>
          <c:spPr>
            <a:gradFill flip="none" rotWithShape="1">
              <a:gsLst>
                <a:gs pos="0">
                  <a:srgbClr val="00004C">
                    <a:lumMod val="25000"/>
                    <a:lumOff val="75000"/>
                  </a:srgbClr>
                </a:gs>
                <a:gs pos="50000">
                  <a:srgbClr val="00004C">
                    <a:lumMod val="10000"/>
                    <a:lumOff val="90000"/>
                  </a:srgbClr>
                </a:gs>
                <a:gs pos="100000">
                  <a:schemeClr val="bg1">
                    <a:lumMod val="25000"/>
                    <a:lumOff val="75000"/>
                  </a:schemeClr>
                </a:gs>
              </a:gsLst>
              <a:lin ang="10800000" scaled="1"/>
              <a:tileRect/>
            </a:gradFill>
            <a:ln>
              <a:solidFill>
                <a:schemeClr val="bg2"/>
              </a:solidFill>
            </a:ln>
          </c:spPr>
          <c:invertIfNegative val="0"/>
          <c:cat>
            <c:strRef>
              <c:f>Sheet1!$B$1:$C$1</c:f>
              <c:strCache>
                <c:ptCount val="2"/>
                <c:pt idx="0">
                  <c:v>Male</c:v>
                </c:pt>
                <c:pt idx="1">
                  <c:v>Female</c:v>
                </c:pt>
              </c:strCache>
            </c:strRef>
          </c:cat>
          <c:val>
            <c:numRef>
              <c:f>Sheet1!$B$3:$C$3</c:f>
              <c:numCache>
                <c:formatCode>General</c:formatCode>
                <c:ptCount val="2"/>
                <c:pt idx="0">
                  <c:v>2868</c:v>
                </c:pt>
                <c:pt idx="1">
                  <c:v>2724</c:v>
                </c:pt>
              </c:numCache>
            </c:numRef>
          </c:val>
        </c:ser>
        <c:ser>
          <c:idx val="2"/>
          <c:order val="2"/>
          <c:tx>
            <c:strRef>
              <c:f>Sheet1!$A$4</c:f>
              <c:strCache>
                <c:ptCount val="1"/>
                <c:pt idx="0">
                  <c:v>COPD</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Sheet1!$B$1:$C$1</c:f>
              <c:strCache>
                <c:ptCount val="2"/>
                <c:pt idx="0">
                  <c:v>Male</c:v>
                </c:pt>
                <c:pt idx="1">
                  <c:v>Female</c:v>
                </c:pt>
              </c:strCache>
            </c:strRef>
          </c:cat>
          <c:val>
            <c:numRef>
              <c:f>Sheet1!$B$4:$C$4</c:f>
              <c:numCache>
                <c:formatCode>General</c:formatCode>
                <c:ptCount val="2"/>
                <c:pt idx="0">
                  <c:v>5582</c:v>
                </c:pt>
                <c:pt idx="1">
                  <c:v>4881</c:v>
                </c:pt>
              </c:numCache>
            </c:numRef>
          </c:val>
        </c:ser>
        <c:ser>
          <c:idx val="3"/>
          <c:order val="3"/>
          <c:tx>
            <c:strRef>
              <c:f>Sheet1!$A$5</c:f>
              <c:strCache>
                <c:ptCount val="1"/>
                <c:pt idx="0">
                  <c:v>IIP</c:v>
                </c:pt>
              </c:strCache>
            </c:strRef>
          </c:tx>
          <c:spPr>
            <a:gradFill flip="none" rotWithShape="1">
              <a:gsLst>
                <a:gs pos="0">
                  <a:schemeClr val="bg1">
                    <a:lumMod val="90000"/>
                    <a:lumOff val="10000"/>
                  </a:schemeClr>
                </a:gs>
                <a:gs pos="50000">
                  <a:schemeClr val="bg1">
                    <a:lumMod val="50000"/>
                    <a:lumOff val="50000"/>
                  </a:schemeClr>
                </a:gs>
                <a:gs pos="100000">
                  <a:schemeClr val="bg1">
                    <a:lumMod val="90000"/>
                    <a:lumOff val="10000"/>
                  </a:schemeClr>
                </a:gs>
              </a:gsLst>
              <a:lin ang="0" scaled="1"/>
              <a:tileRect/>
            </a:gradFill>
            <a:ln>
              <a:solidFill>
                <a:srgbClr val="000000"/>
              </a:solidFill>
            </a:ln>
          </c:spPr>
          <c:invertIfNegative val="0"/>
          <c:cat>
            <c:strRef>
              <c:f>Sheet1!$B$1:$C$1</c:f>
              <c:strCache>
                <c:ptCount val="2"/>
                <c:pt idx="0">
                  <c:v>Male</c:v>
                </c:pt>
                <c:pt idx="1">
                  <c:v>Female</c:v>
                </c:pt>
              </c:strCache>
            </c:strRef>
          </c:cat>
          <c:val>
            <c:numRef>
              <c:f>Sheet1!$B$5:$C$5</c:f>
              <c:numCache>
                <c:formatCode>General</c:formatCode>
                <c:ptCount val="2"/>
                <c:pt idx="0">
                  <c:v>7088</c:v>
                </c:pt>
                <c:pt idx="1">
                  <c:v>2948</c:v>
                </c:pt>
              </c:numCache>
            </c:numRef>
          </c:val>
        </c:ser>
        <c:ser>
          <c:idx val="4"/>
          <c:order val="4"/>
          <c:tx>
            <c:strRef>
              <c:f>Sheet1!$A$6</c:f>
              <c:strCache>
                <c:ptCount val="1"/>
                <c:pt idx="0">
                  <c:v>ILD-not IIP</c:v>
                </c:pt>
              </c:strCache>
            </c:strRef>
          </c:tx>
          <c:spPr>
            <a:gradFill>
              <a:gsLst>
                <a:gs pos="0">
                  <a:srgbClr val="B8B400"/>
                </a:gs>
                <a:gs pos="50000">
                  <a:srgbClr val="FFFF00"/>
                </a:gs>
                <a:gs pos="100000">
                  <a:srgbClr val="B8B400"/>
                </a:gs>
              </a:gsLst>
              <a:lin ang="0" scaled="1"/>
            </a:gradFill>
            <a:ln>
              <a:solidFill>
                <a:schemeClr val="bg2"/>
              </a:solidFill>
            </a:ln>
          </c:spPr>
          <c:invertIfNegative val="0"/>
          <c:cat>
            <c:strRef>
              <c:f>Sheet1!$B$1:$C$1</c:f>
              <c:strCache>
                <c:ptCount val="2"/>
                <c:pt idx="0">
                  <c:v>Male</c:v>
                </c:pt>
                <c:pt idx="1">
                  <c:v>Female</c:v>
                </c:pt>
              </c:strCache>
            </c:strRef>
          </c:cat>
          <c:val>
            <c:numRef>
              <c:f>Sheet1!$B$6:$C$6</c:f>
              <c:numCache>
                <c:formatCode>General</c:formatCode>
                <c:ptCount val="2"/>
                <c:pt idx="0">
                  <c:v>1345</c:v>
                </c:pt>
                <c:pt idx="1">
                  <c:v>852</c:v>
                </c:pt>
              </c:numCache>
            </c:numRef>
          </c:val>
        </c:ser>
        <c:ser>
          <c:idx val="5"/>
          <c:order val="5"/>
          <c:tx>
            <c:strRef>
              <c:f>Sheet1!$A$7</c:f>
              <c:strCache>
                <c:ptCount val="1"/>
                <c:pt idx="0">
                  <c:v>IPAH</c:v>
                </c:pt>
              </c:strCache>
            </c:strRef>
          </c:tx>
          <c:spPr>
            <a:gradFill flip="none" rotWithShape="1">
              <a:gsLst>
                <a:gs pos="0">
                  <a:srgbClr val="660066"/>
                </a:gs>
                <a:gs pos="50000">
                  <a:srgbClr val="A200A2"/>
                </a:gs>
                <a:gs pos="100000">
                  <a:srgbClr val="660066"/>
                </a:gs>
              </a:gsLst>
              <a:lin ang="0" scaled="1"/>
              <a:tileRect/>
            </a:gradFill>
            <a:ln>
              <a:solidFill>
                <a:srgbClr val="000000"/>
              </a:solidFill>
            </a:ln>
          </c:spPr>
          <c:invertIfNegative val="0"/>
          <c:cat>
            <c:strRef>
              <c:f>Sheet1!$B$1:$C$1</c:f>
              <c:strCache>
                <c:ptCount val="2"/>
                <c:pt idx="0">
                  <c:v>Male</c:v>
                </c:pt>
                <c:pt idx="1">
                  <c:v>Female</c:v>
                </c:pt>
              </c:strCache>
            </c:strRef>
          </c:cat>
          <c:val>
            <c:numRef>
              <c:f>Sheet1!$B$7:$C$7</c:f>
              <c:numCache>
                <c:formatCode>General</c:formatCode>
                <c:ptCount val="2"/>
                <c:pt idx="0">
                  <c:v>298</c:v>
                </c:pt>
                <c:pt idx="1">
                  <c:v>599</c:v>
                </c:pt>
              </c:numCache>
            </c:numRef>
          </c:val>
        </c:ser>
        <c:ser>
          <c:idx val="6"/>
          <c:order val="6"/>
          <c:tx>
            <c:strRef>
              <c:f>Sheet1!$A$8</c:f>
              <c:strCache>
                <c:ptCount val="1"/>
                <c:pt idx="0">
                  <c:v>Non CF-bronchiectasis</c:v>
                </c:pt>
              </c:strCache>
            </c:strRef>
          </c:tx>
          <c:spPr>
            <a:gradFill>
              <a:gsLst>
                <a:gs pos="0">
                  <a:srgbClr val="CC6600"/>
                </a:gs>
                <a:gs pos="50000">
                  <a:srgbClr val="FFC000"/>
                </a:gs>
                <a:gs pos="100000">
                  <a:srgbClr val="CC6600"/>
                </a:gs>
              </a:gsLst>
              <a:lin ang="10800000" scaled="1"/>
            </a:gradFill>
            <a:ln>
              <a:solidFill>
                <a:schemeClr val="bg2"/>
              </a:solidFill>
            </a:ln>
          </c:spPr>
          <c:invertIfNegative val="0"/>
          <c:cat>
            <c:strRef>
              <c:f>Sheet1!$B$1:$C$1</c:f>
              <c:strCache>
                <c:ptCount val="2"/>
                <c:pt idx="0">
                  <c:v>Male</c:v>
                </c:pt>
                <c:pt idx="1">
                  <c:v>Female</c:v>
                </c:pt>
              </c:strCache>
            </c:strRef>
          </c:cat>
          <c:val>
            <c:numRef>
              <c:f>Sheet1!$B$8:$C$8</c:f>
              <c:numCache>
                <c:formatCode>General</c:formatCode>
                <c:ptCount val="2"/>
                <c:pt idx="0">
                  <c:v>465</c:v>
                </c:pt>
                <c:pt idx="1">
                  <c:v>468</c:v>
                </c:pt>
              </c:numCache>
            </c:numRef>
          </c:val>
        </c:ser>
        <c:ser>
          <c:idx val="7"/>
          <c:order val="7"/>
          <c:tx>
            <c:strRef>
              <c:f>Sheet1!$A$9</c:f>
              <c:strCache>
                <c:ptCount val="1"/>
                <c:pt idx="0">
                  <c:v>Retransplant</c:v>
                </c:pt>
              </c:strCache>
            </c:strRef>
          </c:tx>
          <c:spPr>
            <a:gradFill>
              <a:gsLst>
                <a:gs pos="0">
                  <a:srgbClr val="660066"/>
                </a:gs>
                <a:gs pos="50000">
                  <a:srgbClr val="FF00FF"/>
                </a:gs>
                <a:gs pos="100000">
                  <a:srgbClr val="660066"/>
                </a:gs>
              </a:gsLst>
              <a:lin ang="10800000" scaled="1"/>
            </a:gradFill>
            <a:ln>
              <a:solidFill>
                <a:srgbClr val="000000"/>
              </a:solidFill>
            </a:ln>
          </c:spPr>
          <c:invertIfNegative val="0"/>
          <c:cat>
            <c:strRef>
              <c:f>Sheet1!$B$1:$C$1</c:f>
              <c:strCache>
                <c:ptCount val="2"/>
                <c:pt idx="0">
                  <c:v>Male</c:v>
                </c:pt>
                <c:pt idx="1">
                  <c:v>Female</c:v>
                </c:pt>
              </c:strCache>
            </c:strRef>
          </c:cat>
          <c:val>
            <c:numRef>
              <c:f>Sheet1!$B$9:$C$9</c:f>
              <c:numCache>
                <c:formatCode>General</c:formatCode>
                <c:ptCount val="2"/>
                <c:pt idx="0">
                  <c:v>885</c:v>
                </c:pt>
                <c:pt idx="1">
                  <c:v>734</c:v>
                </c:pt>
              </c:numCache>
            </c:numRef>
          </c:val>
        </c:ser>
        <c:ser>
          <c:idx val="8"/>
          <c:order val="8"/>
          <c:tx>
            <c:strRef>
              <c:f>Sheet1!$A$10</c:f>
              <c:strCache>
                <c:ptCount val="1"/>
                <c:pt idx="0">
                  <c:v>Sarcoidosis</c:v>
                </c:pt>
              </c:strCache>
            </c:strRef>
          </c:tx>
          <c:spPr>
            <a:gradFill>
              <a:gsLst>
                <a:gs pos="0">
                  <a:srgbClr val="FF99CC"/>
                </a:gs>
                <a:gs pos="50000">
                  <a:srgbClr val="FFCCCC"/>
                </a:gs>
                <a:gs pos="100000">
                  <a:srgbClr val="FF99CC"/>
                </a:gs>
              </a:gsLst>
              <a:lin ang="10800000" scaled="1"/>
            </a:gradFill>
            <a:ln>
              <a:solidFill>
                <a:srgbClr val="000000"/>
              </a:solidFill>
            </a:ln>
          </c:spPr>
          <c:invertIfNegative val="0"/>
          <c:cat>
            <c:strRef>
              <c:f>Sheet1!$B$1:$C$1</c:f>
              <c:strCache>
                <c:ptCount val="2"/>
                <c:pt idx="0">
                  <c:v>Male</c:v>
                </c:pt>
                <c:pt idx="1">
                  <c:v>Female</c:v>
                </c:pt>
              </c:strCache>
            </c:strRef>
          </c:cat>
          <c:val>
            <c:numRef>
              <c:f>Sheet1!$B$10:$C$10</c:f>
              <c:numCache>
                <c:formatCode>General</c:formatCode>
                <c:ptCount val="2"/>
                <c:pt idx="0">
                  <c:v>504</c:v>
                </c:pt>
                <c:pt idx="1">
                  <c:v>430</c:v>
                </c:pt>
              </c:numCache>
            </c:numRef>
          </c:val>
        </c:ser>
        <c:ser>
          <c:idx val="9"/>
          <c:order val="9"/>
          <c:tx>
            <c:strRef>
              <c:f>Sheet1!$A$11</c:f>
              <c:strCache>
                <c:ptCount val="1"/>
                <c:pt idx="0">
                  <c:v>Other</c:v>
                </c:pt>
              </c:strCache>
            </c:strRef>
          </c:tx>
          <c:spPr>
            <a:gradFill>
              <a:gsLst>
                <a:gs pos="0">
                  <a:srgbClr val="008080"/>
                </a:gs>
                <a:gs pos="50000">
                  <a:srgbClr val="00FFFF"/>
                </a:gs>
                <a:gs pos="100000">
                  <a:srgbClr val="008080"/>
                </a:gs>
              </a:gsLst>
              <a:lin ang="10800000" scaled="1"/>
            </a:gradFill>
            <a:ln>
              <a:solidFill>
                <a:srgbClr val="000000"/>
              </a:solidFill>
            </a:ln>
          </c:spPr>
          <c:invertIfNegative val="0"/>
          <c:cat>
            <c:strRef>
              <c:f>Sheet1!$B$1:$C$1</c:f>
              <c:strCache>
                <c:ptCount val="2"/>
                <c:pt idx="0">
                  <c:v>Male</c:v>
                </c:pt>
                <c:pt idx="1">
                  <c:v>Female</c:v>
                </c:pt>
              </c:strCache>
            </c:strRef>
          </c:cat>
          <c:val>
            <c:numRef>
              <c:f>Sheet1!$B$11:$C$11</c:f>
              <c:numCache>
                <c:formatCode>General</c:formatCode>
                <c:ptCount val="2"/>
                <c:pt idx="0">
                  <c:v>984</c:v>
                </c:pt>
                <c:pt idx="1">
                  <c:v>1231</c:v>
                </c:pt>
              </c:numCache>
            </c:numRef>
          </c:val>
        </c:ser>
        <c:dLbls>
          <c:showLegendKey val="0"/>
          <c:showVal val="0"/>
          <c:showCatName val="0"/>
          <c:showSerName val="0"/>
          <c:showPercent val="0"/>
          <c:showBubbleSize val="0"/>
        </c:dLbls>
        <c:gapWidth val="45"/>
        <c:overlap val="100"/>
        <c:axId val="883050672"/>
        <c:axId val="883051064"/>
      </c:barChart>
      <c:catAx>
        <c:axId val="883050672"/>
        <c:scaling>
          <c:orientation val="minMax"/>
        </c:scaling>
        <c:delete val="1"/>
        <c:axPos val="b"/>
        <c:numFmt formatCode="General" sourceLinked="0"/>
        <c:majorTickMark val="out"/>
        <c:minorTickMark val="none"/>
        <c:tickLblPos val="none"/>
        <c:crossAx val="883051064"/>
        <c:crosses val="autoZero"/>
        <c:auto val="1"/>
        <c:lblAlgn val="ctr"/>
        <c:lblOffset val="100"/>
        <c:noMultiLvlLbl val="0"/>
      </c:catAx>
      <c:valAx>
        <c:axId val="883051064"/>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106E-3"/>
              <c:y val="0.31176160597112862"/>
            </c:manualLayout>
          </c:layout>
          <c:overlay val="0"/>
        </c:title>
        <c:numFmt formatCode="0%" sourceLinked="1"/>
        <c:majorTickMark val="out"/>
        <c:minorTickMark val="none"/>
        <c:tickLblPos val="nextTo"/>
        <c:txPr>
          <a:bodyPr/>
          <a:lstStyle/>
          <a:p>
            <a:pPr>
              <a:defRPr sz="1500" b="1"/>
            </a:pPr>
            <a:endParaRPr lang="en-US"/>
          </a:p>
        </c:txPr>
        <c:crossAx val="883050672"/>
        <c:crosses val="autoZero"/>
        <c:crossBetween val="between"/>
        <c:majorUnit val="0.2"/>
      </c:valAx>
      <c:spPr>
        <a:solidFill>
          <a:srgbClr val="000000"/>
        </a:solidFill>
        <a:ln w="12700">
          <a:solidFill>
            <a:srgbClr val="FFFFFF"/>
          </a:solidFill>
        </a:ln>
      </c:spPr>
    </c:plotArea>
    <c:legend>
      <c:legendPos val="r"/>
      <c:layout>
        <c:manualLayout>
          <c:xMode val="edge"/>
          <c:yMode val="edge"/>
          <c:x val="0.6883892207439587"/>
          <c:y val="5.6202837926509187E-2"/>
          <c:w val="0.29867974477328263"/>
          <c:h val="0.75217765748031507"/>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185378037422752E-2"/>
          <c:w val="0.87737962511323264"/>
          <c:h val="0.83727485236221033"/>
        </c:manualLayout>
      </c:layout>
      <c:scatterChart>
        <c:scatterStyle val="lineMarker"/>
        <c:varyColors val="0"/>
        <c:ser>
          <c:idx val="0"/>
          <c:order val="0"/>
          <c:tx>
            <c:strRef>
              <c:f>Sheet1!$B$1</c:f>
              <c:strCache>
                <c:ptCount val="1"/>
                <c:pt idx="0">
                  <c:v>CTD (N=294)</c:v>
                </c:pt>
              </c:strCache>
            </c:strRef>
          </c:tx>
          <c:spPr>
            <a:ln w="41275">
              <a:solidFill>
                <a:srgbClr val="FF00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93.878</c:v>
                </c:pt>
                <c:pt idx="2">
                  <c:v>90.8</c:v>
                </c:pt>
                <c:pt idx="3">
                  <c:v>89.08</c:v>
                </c:pt>
                <c:pt idx="4">
                  <c:v>88.048000000000002</c:v>
                </c:pt>
                <c:pt idx="5">
                  <c:v>85.984999999999999</c:v>
                </c:pt>
                <c:pt idx="6">
                  <c:v>84.953000000000003</c:v>
                </c:pt>
                <c:pt idx="7">
                  <c:v>84.265000000000001</c:v>
                </c:pt>
                <c:pt idx="8">
                  <c:v>83.576999999999998</c:v>
                </c:pt>
                <c:pt idx="9">
                  <c:v>82.540999999999997</c:v>
                </c:pt>
                <c:pt idx="10">
                  <c:v>81.849999999999994</c:v>
                </c:pt>
                <c:pt idx="11">
                  <c:v>80.81</c:v>
                </c:pt>
                <c:pt idx="12">
                  <c:v>80.108999999999995</c:v>
                </c:pt>
                <c:pt idx="13">
                  <c:v>71.828999999999994</c:v>
                </c:pt>
                <c:pt idx="14">
                  <c:v>63.963000000000001</c:v>
                </c:pt>
                <c:pt idx="15">
                  <c:v>53.610999999999997</c:v>
                </c:pt>
                <c:pt idx="16">
                  <c:v>49.439</c:v>
                </c:pt>
                <c:pt idx="17">
                  <c:v>44.198</c:v>
                </c:pt>
                <c:pt idx="18">
                  <c:v>39.502000000000002</c:v>
                </c:pt>
                <c:pt idx="19">
                  <c:v>32.729999999999997</c:v>
                </c:pt>
                <c:pt idx="20">
                  <c:v>26.696999999999999</c:v>
                </c:pt>
              </c:numCache>
            </c:numRef>
          </c:yVal>
          <c:smooth val="0"/>
        </c:ser>
        <c:ser>
          <c:idx val="1"/>
          <c:order val="1"/>
          <c:tx>
            <c:strRef>
              <c:f>Sheet1!$C$1</c:f>
              <c:strCache>
                <c:ptCount val="1"/>
                <c:pt idx="0">
                  <c:v>ILD-CTD (N=255)</c:v>
                </c:pt>
              </c:strCache>
            </c:strRef>
          </c:tx>
          <c:spPr>
            <a:ln w="41275">
              <a:solidFill>
                <a:srgbClr val="CC99FF"/>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91.363</c:v>
                </c:pt>
                <c:pt idx="2">
                  <c:v>88.596000000000004</c:v>
                </c:pt>
                <c:pt idx="3">
                  <c:v>88.2</c:v>
                </c:pt>
                <c:pt idx="4">
                  <c:v>87.409000000000006</c:v>
                </c:pt>
                <c:pt idx="5">
                  <c:v>83.444999999999993</c:v>
                </c:pt>
                <c:pt idx="6">
                  <c:v>81.061000000000007</c:v>
                </c:pt>
                <c:pt idx="7">
                  <c:v>80.662999999999997</c:v>
                </c:pt>
                <c:pt idx="8">
                  <c:v>80.266000000000005</c:v>
                </c:pt>
                <c:pt idx="9">
                  <c:v>80.266000000000005</c:v>
                </c:pt>
                <c:pt idx="10">
                  <c:v>78.677000000000007</c:v>
                </c:pt>
                <c:pt idx="11">
                  <c:v>77.882000000000005</c:v>
                </c:pt>
                <c:pt idx="12">
                  <c:v>77.882000000000005</c:v>
                </c:pt>
                <c:pt idx="13">
                  <c:v>72.463999999999999</c:v>
                </c:pt>
                <c:pt idx="14">
                  <c:v>66.117000000000004</c:v>
                </c:pt>
                <c:pt idx="15">
                  <c:v>59.93</c:v>
                </c:pt>
                <c:pt idx="16">
                  <c:v>55.015000000000001</c:v>
                </c:pt>
                <c:pt idx="17">
                  <c:v>47.887</c:v>
                </c:pt>
                <c:pt idx="18">
                  <c:v>42.914999999999999</c:v>
                </c:pt>
                <c:pt idx="19">
                  <c:v>36.46</c:v>
                </c:pt>
                <c:pt idx="20">
                  <c:v>33.003</c:v>
                </c:pt>
                <c:pt idx="21">
                  <c:v>29.079000000000001</c:v>
                </c:pt>
                <c:pt idx="22">
                  <c:v>25.088000000000001</c:v>
                </c:pt>
              </c:numCache>
            </c:numRef>
          </c:yVal>
          <c:smooth val="0"/>
        </c:ser>
        <c:ser>
          <c:idx val="2"/>
          <c:order val="2"/>
          <c:tx>
            <c:strRef>
              <c:f>Sheet1!$D$1</c:f>
              <c:strCache>
                <c:ptCount val="1"/>
                <c:pt idx="0">
                  <c:v>IPAH (N=1,658)</c:v>
                </c:pt>
              </c:strCache>
            </c:strRef>
          </c:tx>
          <c:spPr>
            <a:ln w="41275">
              <a:solidFill>
                <a:srgbClr val="66FF33"/>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83.445999999999998</c:v>
                </c:pt>
                <c:pt idx="2">
                  <c:v>80.281999999999996</c:v>
                </c:pt>
                <c:pt idx="3">
                  <c:v>78.320999999999998</c:v>
                </c:pt>
                <c:pt idx="4">
                  <c:v>77.337999999999994</c:v>
                </c:pt>
                <c:pt idx="5">
                  <c:v>76.475999999999999</c:v>
                </c:pt>
                <c:pt idx="6">
                  <c:v>75.921999999999997</c:v>
                </c:pt>
                <c:pt idx="7">
                  <c:v>74.686999999999998</c:v>
                </c:pt>
                <c:pt idx="8">
                  <c:v>73.759</c:v>
                </c:pt>
                <c:pt idx="9">
                  <c:v>73.2</c:v>
                </c:pt>
                <c:pt idx="10">
                  <c:v>72.888999999999996</c:v>
                </c:pt>
                <c:pt idx="11">
                  <c:v>72.700999999999993</c:v>
                </c:pt>
                <c:pt idx="12">
                  <c:v>71.697000000000003</c:v>
                </c:pt>
                <c:pt idx="13">
                  <c:v>65.956000000000003</c:v>
                </c:pt>
                <c:pt idx="14">
                  <c:v>60.776000000000003</c:v>
                </c:pt>
                <c:pt idx="15">
                  <c:v>56.722000000000001</c:v>
                </c:pt>
                <c:pt idx="16">
                  <c:v>52.771000000000001</c:v>
                </c:pt>
                <c:pt idx="17">
                  <c:v>49.341000000000001</c:v>
                </c:pt>
                <c:pt idx="18">
                  <c:v>46.38</c:v>
                </c:pt>
                <c:pt idx="19">
                  <c:v>43.481999999999999</c:v>
                </c:pt>
                <c:pt idx="20">
                  <c:v>40.206000000000003</c:v>
                </c:pt>
                <c:pt idx="21">
                  <c:v>36.935000000000002</c:v>
                </c:pt>
                <c:pt idx="22">
                  <c:v>34.113999999999997</c:v>
                </c:pt>
                <c:pt idx="23">
                  <c:v>32.481000000000002</c:v>
                </c:pt>
                <c:pt idx="24">
                  <c:v>30.225999999999999</c:v>
                </c:pt>
                <c:pt idx="25">
                  <c:v>28.908999999999999</c:v>
                </c:pt>
                <c:pt idx="26">
                  <c:v>25.861999999999998</c:v>
                </c:pt>
                <c:pt idx="27">
                  <c:v>22.733000000000001</c:v>
                </c:pt>
                <c:pt idx="28">
                  <c:v>21.202999999999999</c:v>
                </c:pt>
                <c:pt idx="29">
                  <c:v>19.420000000000002</c:v>
                </c:pt>
                <c:pt idx="30">
                  <c:v>18.170000000000002</c:v>
                </c:pt>
                <c:pt idx="31">
                  <c:v>17.126999999999999</c:v>
                </c:pt>
              </c:numCache>
            </c:numRef>
          </c:yVal>
          <c:smooth val="0"/>
        </c:ser>
        <c:ser>
          <c:idx val="3"/>
          <c:order val="3"/>
          <c:tx>
            <c:strRef>
              <c:f>Sheet1!$E$1</c:f>
              <c:strCache>
                <c:ptCount val="1"/>
                <c:pt idx="0">
                  <c:v>LAM/tuberous sclerosis (N=496)</c:v>
                </c:pt>
              </c:strCache>
            </c:strRef>
          </c:tx>
          <c:spPr>
            <a:ln w="41275">
              <a:solidFill>
                <a:schemeClr val="bg1">
                  <a:lumMod val="50000"/>
                  <a:lumOff val="50000"/>
                </a:schemeClr>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95.950999999999993</c:v>
                </c:pt>
                <c:pt idx="2">
                  <c:v>94.912000000000006</c:v>
                </c:pt>
                <c:pt idx="3">
                  <c:v>93.85</c:v>
                </c:pt>
                <c:pt idx="4">
                  <c:v>92.995999999999995</c:v>
                </c:pt>
                <c:pt idx="5">
                  <c:v>91.28</c:v>
                </c:pt>
                <c:pt idx="6">
                  <c:v>90.417000000000002</c:v>
                </c:pt>
                <c:pt idx="7">
                  <c:v>90.2</c:v>
                </c:pt>
                <c:pt idx="8">
                  <c:v>89.546999999999997</c:v>
                </c:pt>
                <c:pt idx="9">
                  <c:v>89.326999999999998</c:v>
                </c:pt>
                <c:pt idx="10">
                  <c:v>89.326999999999998</c:v>
                </c:pt>
                <c:pt idx="11">
                  <c:v>88.882999999999996</c:v>
                </c:pt>
                <c:pt idx="12">
                  <c:v>88.433999999999997</c:v>
                </c:pt>
                <c:pt idx="13">
                  <c:v>82.613</c:v>
                </c:pt>
                <c:pt idx="14">
                  <c:v>77.832999999999998</c:v>
                </c:pt>
                <c:pt idx="15">
                  <c:v>75.483000000000004</c:v>
                </c:pt>
                <c:pt idx="16">
                  <c:v>71.906000000000006</c:v>
                </c:pt>
                <c:pt idx="17">
                  <c:v>69.069999999999993</c:v>
                </c:pt>
                <c:pt idx="18">
                  <c:v>64.507000000000005</c:v>
                </c:pt>
                <c:pt idx="19">
                  <c:v>61.177</c:v>
                </c:pt>
                <c:pt idx="20">
                  <c:v>59.045000000000002</c:v>
                </c:pt>
                <c:pt idx="21">
                  <c:v>57.082000000000001</c:v>
                </c:pt>
                <c:pt idx="22">
                  <c:v>56.3</c:v>
                </c:pt>
                <c:pt idx="23">
                  <c:v>52.530999999999999</c:v>
                </c:pt>
                <c:pt idx="24">
                  <c:v>51.48</c:v>
                </c:pt>
                <c:pt idx="25">
                  <c:v>51.48</c:v>
                </c:pt>
                <c:pt idx="26">
                  <c:v>46.985999999999997</c:v>
                </c:pt>
                <c:pt idx="27">
                  <c:v>40.875999999999998</c:v>
                </c:pt>
                <c:pt idx="28">
                  <c:v>40.875999999999998</c:v>
                </c:pt>
                <c:pt idx="29">
                  <c:v>37.731999999999999</c:v>
                </c:pt>
              </c:numCache>
            </c:numRef>
          </c:yVal>
          <c:smooth val="0"/>
        </c:ser>
        <c:ser>
          <c:idx val="4"/>
          <c:order val="4"/>
          <c:tx>
            <c:strRef>
              <c:f>Sheet1!$F$1</c:f>
              <c:strCache>
                <c:ptCount val="1"/>
                <c:pt idx="0">
                  <c:v>OB (N=429)</c:v>
                </c:pt>
              </c:strCache>
            </c:strRef>
          </c:tx>
          <c:spPr>
            <a:ln w="41275">
              <a:solidFill>
                <a:srgbClr val="FFFF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Sheet1!$F$2:$F$33</c:f>
              <c:numCache>
                <c:formatCode>General</c:formatCode>
                <c:ptCount val="32"/>
                <c:pt idx="0">
                  <c:v>100</c:v>
                </c:pt>
                <c:pt idx="1">
                  <c:v>95.08</c:v>
                </c:pt>
                <c:pt idx="2">
                  <c:v>94.137</c:v>
                </c:pt>
                <c:pt idx="3">
                  <c:v>92.001000000000005</c:v>
                </c:pt>
                <c:pt idx="4">
                  <c:v>91.049000000000007</c:v>
                </c:pt>
                <c:pt idx="5">
                  <c:v>91.049000000000007</c:v>
                </c:pt>
                <c:pt idx="6">
                  <c:v>90.322999999999993</c:v>
                </c:pt>
                <c:pt idx="7">
                  <c:v>89.594999999999999</c:v>
                </c:pt>
                <c:pt idx="8">
                  <c:v>88.622</c:v>
                </c:pt>
                <c:pt idx="9">
                  <c:v>87.647999999999996</c:v>
                </c:pt>
                <c:pt idx="10">
                  <c:v>87.161000000000001</c:v>
                </c:pt>
                <c:pt idx="11">
                  <c:v>86.674000000000007</c:v>
                </c:pt>
                <c:pt idx="12">
                  <c:v>85.694999999999993</c:v>
                </c:pt>
                <c:pt idx="13">
                  <c:v>76.179000000000002</c:v>
                </c:pt>
                <c:pt idx="14">
                  <c:v>68.311999999999998</c:v>
                </c:pt>
                <c:pt idx="15">
                  <c:v>62.774000000000001</c:v>
                </c:pt>
                <c:pt idx="16">
                  <c:v>59.91</c:v>
                </c:pt>
                <c:pt idx="17">
                  <c:v>54.493000000000002</c:v>
                </c:pt>
                <c:pt idx="18">
                  <c:v>51.283000000000001</c:v>
                </c:pt>
                <c:pt idx="19">
                  <c:v>48.792000000000002</c:v>
                </c:pt>
                <c:pt idx="20">
                  <c:v>43.088999999999999</c:v>
                </c:pt>
                <c:pt idx="21">
                  <c:v>38</c:v>
                </c:pt>
                <c:pt idx="22">
                  <c:v>32.558999999999997</c:v>
                </c:pt>
                <c:pt idx="23">
                  <c:v>31.396000000000001</c:v>
                </c:pt>
                <c:pt idx="24">
                  <c:v>27.614999999999998</c:v>
                </c:pt>
                <c:pt idx="25">
                  <c:v>27.614999999999998</c:v>
                </c:pt>
                <c:pt idx="26">
                  <c:v>25.991</c:v>
                </c:pt>
              </c:numCache>
            </c:numRef>
          </c:yVal>
          <c:smooth val="0"/>
        </c:ser>
        <c:ser>
          <c:idx val="5"/>
          <c:order val="5"/>
          <c:tx>
            <c:strRef>
              <c:f>Sheet1!$G$1</c:f>
              <c:strCache>
                <c:ptCount val="1"/>
                <c:pt idx="0">
                  <c:v>Sarcoidosis (N=1,222)</c:v>
                </c:pt>
              </c:strCache>
            </c:strRef>
          </c:tx>
          <c:spPr>
            <a:ln w="41275">
              <a:solidFill>
                <a:srgbClr val="FF00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Sheet1!$G$2:$G$33</c:f>
              <c:numCache>
                <c:formatCode>General</c:formatCode>
                <c:ptCount val="32"/>
                <c:pt idx="0">
                  <c:v>100</c:v>
                </c:pt>
                <c:pt idx="1">
                  <c:v>90.397999999999996</c:v>
                </c:pt>
                <c:pt idx="2">
                  <c:v>87.09</c:v>
                </c:pt>
                <c:pt idx="3">
                  <c:v>86.177999999999997</c:v>
                </c:pt>
                <c:pt idx="4">
                  <c:v>84.766000000000005</c:v>
                </c:pt>
                <c:pt idx="5">
                  <c:v>83.850999999999999</c:v>
                </c:pt>
                <c:pt idx="6">
                  <c:v>82.016999999999996</c:v>
                </c:pt>
                <c:pt idx="7">
                  <c:v>81.099000000000004</c:v>
                </c:pt>
                <c:pt idx="8">
                  <c:v>79.846000000000004</c:v>
                </c:pt>
                <c:pt idx="9">
                  <c:v>79.010000000000005</c:v>
                </c:pt>
                <c:pt idx="10">
                  <c:v>78.004999999999995</c:v>
                </c:pt>
                <c:pt idx="11">
                  <c:v>77.078000000000003</c:v>
                </c:pt>
                <c:pt idx="12">
                  <c:v>76.567999999999998</c:v>
                </c:pt>
                <c:pt idx="13">
                  <c:v>69.316999999999993</c:v>
                </c:pt>
                <c:pt idx="14">
                  <c:v>62.850999999999999</c:v>
                </c:pt>
                <c:pt idx="15">
                  <c:v>58.908999999999999</c:v>
                </c:pt>
                <c:pt idx="16">
                  <c:v>55.54</c:v>
                </c:pt>
                <c:pt idx="17">
                  <c:v>50.92</c:v>
                </c:pt>
                <c:pt idx="18">
                  <c:v>47.125999999999998</c:v>
                </c:pt>
                <c:pt idx="19">
                  <c:v>42.823</c:v>
                </c:pt>
                <c:pt idx="20">
                  <c:v>40.247</c:v>
                </c:pt>
                <c:pt idx="21">
                  <c:v>36.165999999999997</c:v>
                </c:pt>
                <c:pt idx="22">
                  <c:v>33.448999999999998</c:v>
                </c:pt>
                <c:pt idx="23">
                  <c:v>30.710999999999999</c:v>
                </c:pt>
                <c:pt idx="24">
                  <c:v>25.31</c:v>
                </c:pt>
                <c:pt idx="25">
                  <c:v>25.31</c:v>
                </c:pt>
                <c:pt idx="26">
                  <c:v>23.327999999999999</c:v>
                </c:pt>
                <c:pt idx="27">
                  <c:v>17.466000000000001</c:v>
                </c:pt>
                <c:pt idx="28">
                  <c:v>16.495999999999999</c:v>
                </c:pt>
              </c:numCache>
            </c:numRef>
          </c:yVal>
          <c:smooth val="0"/>
        </c:ser>
        <c:dLbls>
          <c:showLegendKey val="0"/>
          <c:showVal val="0"/>
          <c:showCatName val="0"/>
          <c:showSerName val="0"/>
          <c:showPercent val="0"/>
          <c:showBubbleSize val="0"/>
        </c:dLbls>
        <c:axId val="883051848"/>
        <c:axId val="883052240"/>
      </c:scatterChart>
      <c:valAx>
        <c:axId val="883051848"/>
        <c:scaling>
          <c:orientation val="minMax"/>
          <c:max val="17"/>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83052240"/>
        <c:crosses val="autoZero"/>
        <c:crossBetween val="midCat"/>
        <c:majorUnit val="1"/>
      </c:valAx>
      <c:valAx>
        <c:axId val="88305224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83051848"/>
        <c:crosses val="autoZero"/>
        <c:crossBetween val="midCat"/>
        <c:majorUnit val="25"/>
      </c:valAx>
      <c:spPr>
        <a:solidFill>
          <a:schemeClr val="bg2"/>
        </a:solidFill>
        <a:ln>
          <a:solidFill>
            <a:schemeClr val="tx1"/>
          </a:solidFill>
        </a:ln>
      </c:spPr>
    </c:plotArea>
    <c:legend>
      <c:legendPos val="r"/>
      <c:layout>
        <c:manualLayout>
          <c:xMode val="edge"/>
          <c:yMode val="edge"/>
          <c:x val="0.20694841949104187"/>
          <c:y val="1.3578371062992126E-2"/>
          <c:w val="0.75631849823119945"/>
          <c:h val="0.1403690944881889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185378037422752E-2"/>
          <c:w val="0.87737962511323264"/>
          <c:h val="0.81644145288290582"/>
        </c:manualLayout>
      </c:layout>
      <c:scatterChart>
        <c:scatterStyle val="lineMarker"/>
        <c:varyColors val="0"/>
        <c:ser>
          <c:idx val="0"/>
          <c:order val="0"/>
          <c:tx>
            <c:strRef>
              <c:f>Sheet1!$B$1</c:f>
              <c:strCache>
                <c:ptCount val="1"/>
                <c:pt idx="0">
                  <c:v>CF (N=7,815)</c:v>
                </c:pt>
              </c:strCache>
            </c:strRef>
          </c:tx>
          <c:spPr>
            <a:ln w="41275">
              <a:solidFill>
                <a:srgbClr val="00FFFF"/>
              </a:solidFill>
            </a:ln>
          </c:spPr>
          <c:marker>
            <c:symbol val="none"/>
          </c:marker>
          <c:xVal>
            <c:numRef>
              <c:f>Sheet1!$A$2:$A$36</c:f>
              <c:numCache>
                <c:formatCode>General</c:formatCode>
                <c:ptCount val="3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numCache>
            </c:numRef>
          </c:xVal>
          <c:yVal>
            <c:numRef>
              <c:f>Sheet1!$B$2:$B$36</c:f>
              <c:numCache>
                <c:formatCode>General</c:formatCode>
                <c:ptCount val="35"/>
                <c:pt idx="0">
                  <c:v>100</c:v>
                </c:pt>
                <c:pt idx="1">
                  <c:v>94.715999999999994</c:v>
                </c:pt>
                <c:pt idx="2">
                  <c:v>92.962999999999994</c:v>
                </c:pt>
                <c:pt idx="3">
                  <c:v>91.593000000000004</c:v>
                </c:pt>
                <c:pt idx="4">
                  <c:v>90.715000000000003</c:v>
                </c:pt>
                <c:pt idx="5">
                  <c:v>89.835999999999999</c:v>
                </c:pt>
                <c:pt idx="6">
                  <c:v>89.034999999999997</c:v>
                </c:pt>
                <c:pt idx="7">
                  <c:v>88.165000000000006</c:v>
                </c:pt>
                <c:pt idx="8">
                  <c:v>87.570999999999998</c:v>
                </c:pt>
                <c:pt idx="9">
                  <c:v>86.869</c:v>
                </c:pt>
                <c:pt idx="10">
                  <c:v>86.22</c:v>
                </c:pt>
                <c:pt idx="11">
                  <c:v>85.474999999999994</c:v>
                </c:pt>
                <c:pt idx="12">
                  <c:v>84.817999999999998</c:v>
                </c:pt>
                <c:pt idx="13">
                  <c:v>77.849000000000004</c:v>
                </c:pt>
                <c:pt idx="14">
                  <c:v>71.826999999999998</c:v>
                </c:pt>
                <c:pt idx="15">
                  <c:v>66.656000000000006</c:v>
                </c:pt>
                <c:pt idx="16">
                  <c:v>62.47</c:v>
                </c:pt>
                <c:pt idx="17">
                  <c:v>59.033999999999999</c:v>
                </c:pt>
                <c:pt idx="18">
                  <c:v>56.186</c:v>
                </c:pt>
                <c:pt idx="19">
                  <c:v>52.616</c:v>
                </c:pt>
                <c:pt idx="20">
                  <c:v>49.692999999999998</c:v>
                </c:pt>
                <c:pt idx="21">
                  <c:v>46.893999999999998</c:v>
                </c:pt>
                <c:pt idx="22">
                  <c:v>43.966000000000001</c:v>
                </c:pt>
                <c:pt idx="23">
                  <c:v>41.518999999999998</c:v>
                </c:pt>
                <c:pt idx="24">
                  <c:v>39.798000000000002</c:v>
                </c:pt>
                <c:pt idx="25">
                  <c:v>37.290999999999997</c:v>
                </c:pt>
                <c:pt idx="26">
                  <c:v>35.871000000000002</c:v>
                </c:pt>
                <c:pt idx="27">
                  <c:v>33.85</c:v>
                </c:pt>
                <c:pt idx="28">
                  <c:v>32.18</c:v>
                </c:pt>
                <c:pt idx="29">
                  <c:v>30.253</c:v>
                </c:pt>
                <c:pt idx="30">
                  <c:v>28.335999999999999</c:v>
                </c:pt>
                <c:pt idx="31">
                  <c:v>27.085999999999999</c:v>
                </c:pt>
                <c:pt idx="32">
                  <c:v>25.28</c:v>
                </c:pt>
                <c:pt idx="33">
                  <c:v>22.349</c:v>
                </c:pt>
                <c:pt idx="34">
                  <c:v>22.349</c:v>
                </c:pt>
              </c:numCache>
            </c:numRef>
          </c:yVal>
          <c:smooth val="0"/>
        </c:ser>
        <c:ser>
          <c:idx val="1"/>
          <c:order val="1"/>
          <c:tx>
            <c:strRef>
              <c:f>Sheet1!$C$1</c:f>
              <c:strCache>
                <c:ptCount val="1"/>
                <c:pt idx="0">
                  <c:v>Non CF-bronchiectasis (N=1,359)</c:v>
                </c:pt>
              </c:strCache>
            </c:strRef>
          </c:tx>
          <c:spPr>
            <a:ln w="41275">
              <a:solidFill>
                <a:srgbClr val="FF0000"/>
              </a:solidFill>
              <a:prstDash val="solid"/>
            </a:ln>
          </c:spPr>
          <c:marker>
            <c:symbol val="none"/>
          </c:marker>
          <c:xVal>
            <c:numRef>
              <c:f>Sheet1!$A$2:$A$36</c:f>
              <c:numCache>
                <c:formatCode>General</c:formatCode>
                <c:ptCount val="3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numCache>
            </c:numRef>
          </c:xVal>
          <c:yVal>
            <c:numRef>
              <c:f>Sheet1!$C$2:$C$36</c:f>
              <c:numCache>
                <c:formatCode>General</c:formatCode>
                <c:ptCount val="35"/>
                <c:pt idx="0">
                  <c:v>100</c:v>
                </c:pt>
                <c:pt idx="1">
                  <c:v>91.742000000000004</c:v>
                </c:pt>
                <c:pt idx="2">
                  <c:v>89.796000000000006</c:v>
                </c:pt>
                <c:pt idx="3">
                  <c:v>87.608999999999995</c:v>
                </c:pt>
                <c:pt idx="4">
                  <c:v>86.320999999999998</c:v>
                </c:pt>
                <c:pt idx="5">
                  <c:v>85.486000000000004</c:v>
                </c:pt>
                <c:pt idx="6">
                  <c:v>84.040999999999997</c:v>
                </c:pt>
                <c:pt idx="7">
                  <c:v>82.894999999999996</c:v>
                </c:pt>
                <c:pt idx="8">
                  <c:v>82.206000000000003</c:v>
                </c:pt>
                <c:pt idx="9">
                  <c:v>81.36</c:v>
                </c:pt>
                <c:pt idx="10">
                  <c:v>80.513999999999996</c:v>
                </c:pt>
                <c:pt idx="11">
                  <c:v>79.665000000000006</c:v>
                </c:pt>
                <c:pt idx="12">
                  <c:v>79.275999999999996</c:v>
                </c:pt>
                <c:pt idx="13">
                  <c:v>71.03</c:v>
                </c:pt>
                <c:pt idx="14">
                  <c:v>64.307000000000002</c:v>
                </c:pt>
                <c:pt idx="15">
                  <c:v>57.679000000000002</c:v>
                </c:pt>
                <c:pt idx="16">
                  <c:v>55.32</c:v>
                </c:pt>
                <c:pt idx="17">
                  <c:v>51</c:v>
                </c:pt>
                <c:pt idx="18">
                  <c:v>46.738999999999997</c:v>
                </c:pt>
                <c:pt idx="19">
                  <c:v>42.390999999999998</c:v>
                </c:pt>
                <c:pt idx="20">
                  <c:v>39.805999999999997</c:v>
                </c:pt>
                <c:pt idx="21">
                  <c:v>35.75</c:v>
                </c:pt>
                <c:pt idx="22">
                  <c:v>32.670999999999999</c:v>
                </c:pt>
                <c:pt idx="23">
                  <c:v>30.248000000000001</c:v>
                </c:pt>
                <c:pt idx="24">
                  <c:v>27.206</c:v>
                </c:pt>
                <c:pt idx="25">
                  <c:v>24.774999999999999</c:v>
                </c:pt>
                <c:pt idx="26">
                  <c:v>22.177</c:v>
                </c:pt>
                <c:pt idx="27">
                  <c:v>20.084</c:v>
                </c:pt>
                <c:pt idx="28">
                  <c:v>16.831</c:v>
                </c:pt>
                <c:pt idx="29">
                  <c:v>14.689</c:v>
                </c:pt>
                <c:pt idx="30">
                  <c:v>12.961</c:v>
                </c:pt>
              </c:numCache>
            </c:numRef>
          </c:yVal>
          <c:smooth val="0"/>
        </c:ser>
        <c:dLbls>
          <c:showLegendKey val="0"/>
          <c:showVal val="0"/>
          <c:showCatName val="0"/>
          <c:showSerName val="0"/>
          <c:showPercent val="0"/>
          <c:showBubbleSize val="0"/>
        </c:dLbls>
        <c:axId val="883053024"/>
        <c:axId val="883053416"/>
      </c:scatterChart>
      <c:valAx>
        <c:axId val="883053024"/>
        <c:scaling>
          <c:orientation val="minMax"/>
          <c:max val="1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83053416"/>
        <c:crosses val="autoZero"/>
        <c:crossBetween val="midCat"/>
        <c:majorUnit val="1"/>
      </c:valAx>
      <c:valAx>
        <c:axId val="88305341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83053024"/>
        <c:crosses val="autoZero"/>
        <c:crossBetween val="midCat"/>
        <c:majorUnit val="25"/>
      </c:valAx>
      <c:spPr>
        <a:solidFill>
          <a:schemeClr val="bg2"/>
        </a:solidFill>
        <a:ln>
          <a:solidFill>
            <a:schemeClr val="tx1"/>
          </a:solidFill>
        </a:ln>
      </c:spPr>
    </c:plotArea>
    <c:legend>
      <c:legendPos val="r"/>
      <c:layout>
        <c:manualLayout>
          <c:xMode val="edge"/>
          <c:yMode val="edge"/>
          <c:x val="0.57947634311197826"/>
          <c:y val="4.5164465328930654E-2"/>
          <c:w val="0.36365050054583886"/>
          <c:h val="0.14238506477012955"/>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88"/>
          <c:y val="0.1063240674461163"/>
          <c:w val="0.85181045796000165"/>
          <c:h val="0.7423926270579817"/>
        </c:manualLayout>
      </c:layout>
      <c:barChart>
        <c:barDir val="col"/>
        <c:grouping val="percentStacked"/>
        <c:varyColors val="0"/>
        <c:ser>
          <c:idx val="0"/>
          <c:order val="0"/>
          <c:tx>
            <c:strRef>
              <c:f>Sheet1!$B$1</c:f>
              <c:strCache>
                <c:ptCount val="1"/>
                <c:pt idx="0">
                  <c:v>Primary</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Sheet1!$A$2:$A$6</c:f>
              <c:strCache>
                <c:ptCount val="5"/>
                <c:pt idx="0">
                  <c:v>18-34</c:v>
                </c:pt>
                <c:pt idx="1">
                  <c:v>35-49</c:v>
                </c:pt>
                <c:pt idx="2">
                  <c:v>50-59</c:v>
                </c:pt>
                <c:pt idx="3">
                  <c:v>60-65</c:v>
                </c:pt>
                <c:pt idx="4">
                  <c:v>66+</c:v>
                </c:pt>
              </c:strCache>
            </c:strRef>
          </c:cat>
          <c:val>
            <c:numRef>
              <c:f>Sheet1!$B$2:$B$6</c:f>
              <c:numCache>
                <c:formatCode>General</c:formatCode>
                <c:ptCount val="5"/>
                <c:pt idx="0">
                  <c:v>8697</c:v>
                </c:pt>
                <c:pt idx="1">
                  <c:v>11442</c:v>
                </c:pt>
                <c:pt idx="2">
                  <c:v>18028</c:v>
                </c:pt>
                <c:pt idx="3">
                  <c:v>11010</c:v>
                </c:pt>
                <c:pt idx="4">
                  <c:v>4037</c:v>
                </c:pt>
              </c:numCache>
            </c:numRef>
          </c:val>
        </c:ser>
        <c:ser>
          <c:idx val="1"/>
          <c:order val="1"/>
          <c:tx>
            <c:strRef>
              <c:f>Sheet1!$C$1</c:f>
              <c:strCache>
                <c:ptCount val="1"/>
                <c:pt idx="0">
                  <c:v>Retransplant</c:v>
                </c:pt>
              </c:strCache>
            </c:strRef>
          </c:tx>
          <c:spPr>
            <a:gradFill flip="none" rotWithShape="1">
              <a:gsLst>
                <a:gs pos="0">
                  <a:srgbClr val="CC6600"/>
                </a:gs>
                <a:gs pos="50000">
                  <a:srgbClr val="FFC000"/>
                </a:gs>
                <a:gs pos="100000">
                  <a:srgbClr val="CC6600"/>
                </a:gs>
              </a:gsLst>
              <a:lin ang="10800000" scaled="1"/>
              <a:tileRect/>
            </a:gradFill>
            <a:ln>
              <a:solidFill>
                <a:schemeClr val="bg2"/>
              </a:solidFill>
            </a:ln>
          </c:spPr>
          <c:invertIfNegative val="0"/>
          <c:cat>
            <c:strRef>
              <c:f>Sheet1!$A$2:$A$6</c:f>
              <c:strCache>
                <c:ptCount val="5"/>
                <c:pt idx="0">
                  <c:v>18-34</c:v>
                </c:pt>
                <c:pt idx="1">
                  <c:v>35-49</c:v>
                </c:pt>
                <c:pt idx="2">
                  <c:v>50-59</c:v>
                </c:pt>
                <c:pt idx="3">
                  <c:v>60-65</c:v>
                </c:pt>
                <c:pt idx="4">
                  <c:v>66+</c:v>
                </c:pt>
              </c:strCache>
            </c:strRef>
          </c:cat>
          <c:val>
            <c:numRef>
              <c:f>Sheet1!$C$2:$C$6</c:f>
              <c:numCache>
                <c:formatCode>General</c:formatCode>
                <c:ptCount val="5"/>
                <c:pt idx="0">
                  <c:v>694</c:v>
                </c:pt>
                <c:pt idx="1">
                  <c:v>638</c:v>
                </c:pt>
                <c:pt idx="2">
                  <c:v>558</c:v>
                </c:pt>
                <c:pt idx="3">
                  <c:v>271</c:v>
                </c:pt>
                <c:pt idx="4">
                  <c:v>87</c:v>
                </c:pt>
              </c:numCache>
            </c:numRef>
          </c:val>
        </c:ser>
        <c:dLbls>
          <c:showLegendKey val="0"/>
          <c:showVal val="0"/>
          <c:showCatName val="0"/>
          <c:showSerName val="0"/>
          <c:showPercent val="0"/>
          <c:showBubbleSize val="0"/>
        </c:dLbls>
        <c:gapWidth val="45"/>
        <c:overlap val="100"/>
        <c:axId val="754714096"/>
        <c:axId val="754714488"/>
      </c:barChart>
      <c:catAx>
        <c:axId val="754714096"/>
        <c:scaling>
          <c:orientation val="minMax"/>
        </c:scaling>
        <c:delete val="0"/>
        <c:axPos val="b"/>
        <c:numFmt formatCode="General" sourceLinked="0"/>
        <c:majorTickMark val="out"/>
        <c:minorTickMark val="none"/>
        <c:tickLblPos val="nextTo"/>
        <c:txPr>
          <a:bodyPr/>
          <a:lstStyle/>
          <a:p>
            <a:pPr>
              <a:defRPr sz="1500" b="1"/>
            </a:pPr>
            <a:endParaRPr lang="en-US"/>
          </a:p>
        </c:txPr>
        <c:crossAx val="754714488"/>
        <c:crosses val="autoZero"/>
        <c:auto val="1"/>
        <c:lblAlgn val="ctr"/>
        <c:lblOffset val="100"/>
        <c:noMultiLvlLbl val="0"/>
      </c:catAx>
      <c:valAx>
        <c:axId val="754714488"/>
        <c:scaling>
          <c:orientation val="minMax"/>
          <c:min val="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054E-3"/>
              <c:y val="0.28903424003817707"/>
            </c:manualLayout>
          </c:layout>
          <c:overlay val="0"/>
        </c:title>
        <c:numFmt formatCode="0%" sourceLinked="1"/>
        <c:majorTickMark val="out"/>
        <c:minorTickMark val="none"/>
        <c:tickLblPos val="nextTo"/>
        <c:txPr>
          <a:bodyPr/>
          <a:lstStyle/>
          <a:p>
            <a:pPr>
              <a:defRPr sz="1500" b="1"/>
            </a:pPr>
            <a:endParaRPr lang="en-US"/>
          </a:p>
        </c:txPr>
        <c:crossAx val="754714096"/>
        <c:crosses val="autoZero"/>
        <c:crossBetween val="between"/>
        <c:majorUnit val="0.2"/>
      </c:valAx>
      <c:spPr>
        <a:solidFill>
          <a:srgbClr val="000000"/>
        </a:solidFill>
        <a:ln w="12700">
          <a:solidFill>
            <a:srgbClr val="FFFFFF"/>
          </a:solidFill>
        </a:ln>
      </c:spPr>
    </c:plotArea>
    <c:legend>
      <c:legendPos val="t"/>
      <c:layout>
        <c:manualLayout>
          <c:xMode val="edge"/>
          <c:yMode val="edge"/>
          <c:x val="0.111444361480677"/>
          <c:y val="1.6572019406665292E-2"/>
          <c:w val="0.85270454339759238"/>
          <c:h val="7.4727988546886184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185378037422752E-2"/>
          <c:w val="0.87737962511323264"/>
          <c:h val="0.83727485236221033"/>
        </c:manualLayout>
      </c:layout>
      <c:scatterChart>
        <c:scatterStyle val="lineMarker"/>
        <c:varyColors val="0"/>
        <c:ser>
          <c:idx val="0"/>
          <c:order val="0"/>
          <c:tx>
            <c:strRef>
              <c:f>Sheet1!$B$1</c:f>
              <c:strCache>
                <c:ptCount val="1"/>
                <c:pt idx="0">
                  <c:v>IIP (N=11,609)</c:v>
                </c:pt>
              </c:strCache>
            </c:strRef>
          </c:tx>
          <c:spPr>
            <a:ln w="41275">
              <a:solidFill>
                <a:srgbClr val="FF00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92.415000000000006</c:v>
                </c:pt>
                <c:pt idx="2">
                  <c:v>89.557000000000002</c:v>
                </c:pt>
                <c:pt idx="3">
                  <c:v>87.471000000000004</c:v>
                </c:pt>
                <c:pt idx="4">
                  <c:v>86.039000000000001</c:v>
                </c:pt>
                <c:pt idx="5">
                  <c:v>84.698999999999998</c:v>
                </c:pt>
                <c:pt idx="6">
                  <c:v>83.259</c:v>
                </c:pt>
                <c:pt idx="7">
                  <c:v>82.088999999999999</c:v>
                </c:pt>
                <c:pt idx="8">
                  <c:v>80.855000000000004</c:v>
                </c:pt>
                <c:pt idx="9">
                  <c:v>79.822000000000003</c:v>
                </c:pt>
                <c:pt idx="10">
                  <c:v>78.822000000000003</c:v>
                </c:pt>
                <c:pt idx="11">
                  <c:v>77.989000000000004</c:v>
                </c:pt>
                <c:pt idx="12">
                  <c:v>77.174999999999997</c:v>
                </c:pt>
                <c:pt idx="13">
                  <c:v>68.629000000000005</c:v>
                </c:pt>
                <c:pt idx="14">
                  <c:v>61.401000000000003</c:v>
                </c:pt>
                <c:pt idx="15">
                  <c:v>54.747</c:v>
                </c:pt>
                <c:pt idx="16">
                  <c:v>48.460999999999999</c:v>
                </c:pt>
                <c:pt idx="17">
                  <c:v>43.42</c:v>
                </c:pt>
                <c:pt idx="18">
                  <c:v>38.482999999999997</c:v>
                </c:pt>
                <c:pt idx="19">
                  <c:v>33.811</c:v>
                </c:pt>
                <c:pt idx="20">
                  <c:v>29.817</c:v>
                </c:pt>
                <c:pt idx="21">
                  <c:v>25.67</c:v>
                </c:pt>
                <c:pt idx="22">
                  <c:v>22.484999999999999</c:v>
                </c:pt>
                <c:pt idx="23">
                  <c:v>19.794</c:v>
                </c:pt>
                <c:pt idx="24">
                  <c:v>17.564</c:v>
                </c:pt>
                <c:pt idx="25">
                  <c:v>15.115</c:v>
                </c:pt>
                <c:pt idx="26">
                  <c:v>12.993</c:v>
                </c:pt>
                <c:pt idx="27">
                  <c:v>11.333</c:v>
                </c:pt>
                <c:pt idx="28">
                  <c:v>9.8010000000000002</c:v>
                </c:pt>
                <c:pt idx="29">
                  <c:v>8.7330000000000005</c:v>
                </c:pt>
                <c:pt idx="30">
                  <c:v>7.742</c:v>
                </c:pt>
                <c:pt idx="31">
                  <c:v>5.9109999999999996</c:v>
                </c:pt>
              </c:numCache>
            </c:numRef>
          </c:yVal>
          <c:smooth val="0"/>
        </c:ser>
        <c:ser>
          <c:idx val="1"/>
          <c:order val="1"/>
          <c:tx>
            <c:strRef>
              <c:f>Sheet1!$C$1</c:f>
              <c:strCache>
                <c:ptCount val="1"/>
                <c:pt idx="0">
                  <c:v>ILD-CTD (N=255)</c:v>
                </c:pt>
              </c:strCache>
            </c:strRef>
          </c:tx>
          <c:spPr>
            <a:ln w="41275">
              <a:solidFill>
                <a:srgbClr val="CC99FF"/>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91.363</c:v>
                </c:pt>
                <c:pt idx="2">
                  <c:v>88.596000000000004</c:v>
                </c:pt>
                <c:pt idx="3">
                  <c:v>88.2</c:v>
                </c:pt>
                <c:pt idx="4">
                  <c:v>87.409000000000006</c:v>
                </c:pt>
                <c:pt idx="5">
                  <c:v>83.444999999999993</c:v>
                </c:pt>
                <c:pt idx="6">
                  <c:v>81.061000000000007</c:v>
                </c:pt>
                <c:pt idx="7">
                  <c:v>80.662999999999997</c:v>
                </c:pt>
                <c:pt idx="8">
                  <c:v>80.266000000000005</c:v>
                </c:pt>
                <c:pt idx="9">
                  <c:v>80.266000000000005</c:v>
                </c:pt>
                <c:pt idx="10">
                  <c:v>78.677000000000007</c:v>
                </c:pt>
                <c:pt idx="11">
                  <c:v>77.882000000000005</c:v>
                </c:pt>
                <c:pt idx="12">
                  <c:v>77.882000000000005</c:v>
                </c:pt>
                <c:pt idx="13">
                  <c:v>72.463999999999999</c:v>
                </c:pt>
                <c:pt idx="14">
                  <c:v>66.117000000000004</c:v>
                </c:pt>
                <c:pt idx="15">
                  <c:v>59.93</c:v>
                </c:pt>
                <c:pt idx="16">
                  <c:v>55.015000000000001</c:v>
                </c:pt>
                <c:pt idx="17">
                  <c:v>47.887</c:v>
                </c:pt>
                <c:pt idx="18">
                  <c:v>42.914999999999999</c:v>
                </c:pt>
                <c:pt idx="19">
                  <c:v>36.46</c:v>
                </c:pt>
                <c:pt idx="20">
                  <c:v>33.003</c:v>
                </c:pt>
                <c:pt idx="21">
                  <c:v>29.079000000000001</c:v>
                </c:pt>
                <c:pt idx="22">
                  <c:v>25.088000000000001</c:v>
                </c:pt>
              </c:numCache>
            </c:numRef>
          </c:yVal>
          <c:smooth val="0"/>
        </c:ser>
        <c:ser>
          <c:idx val="2"/>
          <c:order val="2"/>
          <c:tx>
            <c:strRef>
              <c:f>Sheet1!$D$1</c:f>
              <c:strCache>
                <c:ptCount val="1"/>
                <c:pt idx="0">
                  <c:v>ILD-EG (N=214)</c:v>
                </c:pt>
              </c:strCache>
            </c:strRef>
          </c:tx>
          <c:spPr>
            <a:ln w="41275">
              <a:solidFill>
                <a:srgbClr val="66FF33"/>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96.701999999999998</c:v>
                </c:pt>
                <c:pt idx="2">
                  <c:v>92.891000000000005</c:v>
                </c:pt>
                <c:pt idx="3">
                  <c:v>90.986000000000004</c:v>
                </c:pt>
                <c:pt idx="4">
                  <c:v>88.603999999999999</c:v>
                </c:pt>
                <c:pt idx="5">
                  <c:v>87.17</c:v>
                </c:pt>
                <c:pt idx="6">
                  <c:v>86.212000000000003</c:v>
                </c:pt>
                <c:pt idx="7">
                  <c:v>85.254000000000005</c:v>
                </c:pt>
                <c:pt idx="8">
                  <c:v>83.808999999999997</c:v>
                </c:pt>
                <c:pt idx="9">
                  <c:v>82.846000000000004</c:v>
                </c:pt>
                <c:pt idx="10">
                  <c:v>81.391999999999996</c:v>
                </c:pt>
                <c:pt idx="11">
                  <c:v>80.411000000000001</c:v>
                </c:pt>
                <c:pt idx="12">
                  <c:v>79.915000000000006</c:v>
                </c:pt>
                <c:pt idx="13">
                  <c:v>73.171000000000006</c:v>
                </c:pt>
                <c:pt idx="14">
                  <c:v>66.025000000000006</c:v>
                </c:pt>
                <c:pt idx="15">
                  <c:v>60.868000000000002</c:v>
                </c:pt>
                <c:pt idx="16">
                  <c:v>55.86</c:v>
                </c:pt>
                <c:pt idx="17">
                  <c:v>49.561</c:v>
                </c:pt>
                <c:pt idx="18">
                  <c:v>44.524999999999999</c:v>
                </c:pt>
                <c:pt idx="19">
                  <c:v>41.735999999999997</c:v>
                </c:pt>
                <c:pt idx="20">
                  <c:v>34.65</c:v>
                </c:pt>
                <c:pt idx="21">
                  <c:v>30.478000000000002</c:v>
                </c:pt>
                <c:pt idx="22">
                  <c:v>30.478000000000002</c:v>
                </c:pt>
              </c:numCache>
            </c:numRef>
          </c:yVal>
          <c:smooth val="0"/>
        </c:ser>
        <c:ser>
          <c:idx val="3"/>
          <c:order val="3"/>
          <c:tx>
            <c:strRef>
              <c:f>Sheet1!$E$1</c:f>
              <c:strCache>
                <c:ptCount val="1"/>
                <c:pt idx="0">
                  <c:v>ILD-HP (N=305)</c:v>
                </c:pt>
              </c:strCache>
            </c:strRef>
          </c:tx>
          <c:spPr>
            <a:ln w="41275">
              <a:solidFill>
                <a:schemeClr val="bg1">
                  <a:lumMod val="50000"/>
                  <a:lumOff val="50000"/>
                </a:schemeClr>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95.41</c:v>
                </c:pt>
                <c:pt idx="2">
                  <c:v>93.415999999999997</c:v>
                </c:pt>
                <c:pt idx="3">
                  <c:v>92.075999999999993</c:v>
                </c:pt>
                <c:pt idx="4">
                  <c:v>90.048000000000002</c:v>
                </c:pt>
                <c:pt idx="5">
                  <c:v>89.369</c:v>
                </c:pt>
                <c:pt idx="6">
                  <c:v>89.369</c:v>
                </c:pt>
                <c:pt idx="7">
                  <c:v>88.004000000000005</c:v>
                </c:pt>
                <c:pt idx="8">
                  <c:v>87.322000000000003</c:v>
                </c:pt>
                <c:pt idx="9">
                  <c:v>86.634</c:v>
                </c:pt>
                <c:pt idx="10">
                  <c:v>86.289000000000001</c:v>
                </c:pt>
                <c:pt idx="11">
                  <c:v>85.245000000000005</c:v>
                </c:pt>
                <c:pt idx="12">
                  <c:v>85.245000000000005</c:v>
                </c:pt>
                <c:pt idx="13">
                  <c:v>78.38</c:v>
                </c:pt>
                <c:pt idx="14">
                  <c:v>71.090999999999994</c:v>
                </c:pt>
                <c:pt idx="15">
                  <c:v>63.106000000000002</c:v>
                </c:pt>
                <c:pt idx="16">
                  <c:v>59.365000000000002</c:v>
                </c:pt>
                <c:pt idx="17">
                  <c:v>53.247</c:v>
                </c:pt>
                <c:pt idx="18">
                  <c:v>53.247</c:v>
                </c:pt>
                <c:pt idx="19">
                  <c:v>46.302</c:v>
                </c:pt>
                <c:pt idx="20">
                  <c:v>36.012999999999998</c:v>
                </c:pt>
              </c:numCache>
            </c:numRef>
          </c:yVal>
          <c:smooth val="0"/>
        </c:ser>
        <c:ser>
          <c:idx val="4"/>
          <c:order val="4"/>
          <c:tx>
            <c:strRef>
              <c:f>Sheet1!$F$1</c:f>
              <c:strCache>
                <c:ptCount val="1"/>
                <c:pt idx="0">
                  <c:v>ILD-occup (N=239)</c:v>
                </c:pt>
              </c:strCache>
            </c:strRef>
          </c:tx>
          <c:spPr>
            <a:ln w="41275">
              <a:solidFill>
                <a:srgbClr val="FFFF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Sheet1!$F$2:$F$33</c:f>
              <c:numCache>
                <c:formatCode>General</c:formatCode>
                <c:ptCount val="32"/>
                <c:pt idx="0">
                  <c:v>100</c:v>
                </c:pt>
                <c:pt idx="1">
                  <c:v>93.293000000000006</c:v>
                </c:pt>
                <c:pt idx="2">
                  <c:v>90.75</c:v>
                </c:pt>
                <c:pt idx="3">
                  <c:v>88.19</c:v>
                </c:pt>
                <c:pt idx="4">
                  <c:v>86.477000000000004</c:v>
                </c:pt>
                <c:pt idx="5">
                  <c:v>85.620999999999995</c:v>
                </c:pt>
                <c:pt idx="6">
                  <c:v>83.906000000000006</c:v>
                </c:pt>
                <c:pt idx="7">
                  <c:v>83.046000000000006</c:v>
                </c:pt>
                <c:pt idx="8">
                  <c:v>82.613</c:v>
                </c:pt>
                <c:pt idx="9">
                  <c:v>81.304000000000002</c:v>
                </c:pt>
                <c:pt idx="10">
                  <c:v>80.861999999999995</c:v>
                </c:pt>
                <c:pt idx="11">
                  <c:v>79.978999999999999</c:v>
                </c:pt>
                <c:pt idx="12">
                  <c:v>78.210999999999999</c:v>
                </c:pt>
                <c:pt idx="13">
                  <c:v>72.186999999999998</c:v>
                </c:pt>
                <c:pt idx="14">
                  <c:v>65.956999999999994</c:v>
                </c:pt>
                <c:pt idx="15">
                  <c:v>60.070999999999998</c:v>
                </c:pt>
                <c:pt idx="16">
                  <c:v>58.152999999999999</c:v>
                </c:pt>
                <c:pt idx="17">
                  <c:v>55.127000000000002</c:v>
                </c:pt>
                <c:pt idx="18">
                  <c:v>48.298000000000002</c:v>
                </c:pt>
                <c:pt idx="19">
                  <c:v>42.365000000000002</c:v>
                </c:pt>
                <c:pt idx="20">
                  <c:v>41.188000000000002</c:v>
                </c:pt>
                <c:pt idx="21">
                  <c:v>37.436</c:v>
                </c:pt>
                <c:pt idx="22">
                  <c:v>32.331000000000003</c:v>
                </c:pt>
                <c:pt idx="23">
                  <c:v>28.928000000000001</c:v>
                </c:pt>
                <c:pt idx="24">
                  <c:v>27.12</c:v>
                </c:pt>
              </c:numCache>
            </c:numRef>
          </c:yVal>
          <c:smooth val="0"/>
        </c:ser>
        <c:ser>
          <c:idx val="5"/>
          <c:order val="5"/>
          <c:tx>
            <c:strRef>
              <c:f>Sheet1!$G$1</c:f>
              <c:strCache>
                <c:ptCount val="1"/>
                <c:pt idx="0">
                  <c:v>ILD-other (N=1,340)</c:v>
                </c:pt>
              </c:strCache>
            </c:strRef>
          </c:tx>
          <c:spPr>
            <a:ln w="41275">
              <a:solidFill>
                <a:srgbClr val="FF00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Sheet1!$G$2:$G$33</c:f>
              <c:numCache>
                <c:formatCode>General</c:formatCode>
                <c:ptCount val="32"/>
                <c:pt idx="0">
                  <c:v>100</c:v>
                </c:pt>
                <c:pt idx="1">
                  <c:v>92.361999999999995</c:v>
                </c:pt>
                <c:pt idx="2">
                  <c:v>89.408000000000001</c:v>
                </c:pt>
                <c:pt idx="3">
                  <c:v>87.649000000000001</c:v>
                </c:pt>
                <c:pt idx="4">
                  <c:v>86.495999999999995</c:v>
                </c:pt>
                <c:pt idx="5">
                  <c:v>84.724999999999994</c:v>
                </c:pt>
                <c:pt idx="6">
                  <c:v>83.567999999999998</c:v>
                </c:pt>
                <c:pt idx="7">
                  <c:v>82.638999999999996</c:v>
                </c:pt>
                <c:pt idx="8">
                  <c:v>81.552000000000007</c:v>
                </c:pt>
                <c:pt idx="9">
                  <c:v>80.688000000000002</c:v>
                </c:pt>
                <c:pt idx="10">
                  <c:v>79.426000000000002</c:v>
                </c:pt>
                <c:pt idx="11">
                  <c:v>79.028000000000006</c:v>
                </c:pt>
                <c:pt idx="12">
                  <c:v>78.221000000000004</c:v>
                </c:pt>
                <c:pt idx="13">
                  <c:v>70.085999999999999</c:v>
                </c:pt>
                <c:pt idx="14">
                  <c:v>63.634</c:v>
                </c:pt>
                <c:pt idx="15">
                  <c:v>57.444000000000003</c:v>
                </c:pt>
                <c:pt idx="16">
                  <c:v>54.064999999999998</c:v>
                </c:pt>
                <c:pt idx="17">
                  <c:v>49.152000000000001</c:v>
                </c:pt>
                <c:pt idx="18">
                  <c:v>43.652999999999999</c:v>
                </c:pt>
                <c:pt idx="19">
                  <c:v>38.234999999999999</c:v>
                </c:pt>
                <c:pt idx="20">
                  <c:v>34.695</c:v>
                </c:pt>
                <c:pt idx="21">
                  <c:v>32.311999999999998</c:v>
                </c:pt>
                <c:pt idx="22">
                  <c:v>28.65</c:v>
                </c:pt>
                <c:pt idx="23">
                  <c:v>27.808</c:v>
                </c:pt>
                <c:pt idx="24">
                  <c:v>24.931000000000001</c:v>
                </c:pt>
                <c:pt idx="25">
                  <c:v>23.619</c:v>
                </c:pt>
                <c:pt idx="26">
                  <c:v>22.044</c:v>
                </c:pt>
                <c:pt idx="27">
                  <c:v>22.044</c:v>
                </c:pt>
              </c:numCache>
            </c:numRef>
          </c:yVal>
          <c:smooth val="0"/>
        </c:ser>
        <c:dLbls>
          <c:showLegendKey val="0"/>
          <c:showVal val="0"/>
          <c:showCatName val="0"/>
          <c:showSerName val="0"/>
          <c:showPercent val="0"/>
          <c:showBubbleSize val="0"/>
        </c:dLbls>
        <c:axId val="883054200"/>
        <c:axId val="883054592"/>
      </c:scatterChart>
      <c:valAx>
        <c:axId val="883054200"/>
        <c:scaling>
          <c:orientation val="minMax"/>
          <c:max val="13"/>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83054592"/>
        <c:crosses val="autoZero"/>
        <c:crossBetween val="midCat"/>
        <c:majorUnit val="1"/>
      </c:valAx>
      <c:valAx>
        <c:axId val="88305459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83054200"/>
        <c:crosses val="autoZero"/>
        <c:crossBetween val="midCat"/>
        <c:majorUnit val="25"/>
      </c:valAx>
      <c:spPr>
        <a:solidFill>
          <a:schemeClr val="bg2"/>
        </a:solidFill>
        <a:ln>
          <a:solidFill>
            <a:schemeClr val="tx1"/>
          </a:solidFill>
        </a:ln>
      </c:spPr>
    </c:plotArea>
    <c:legend>
      <c:legendPos val="r"/>
      <c:layout>
        <c:manualLayout>
          <c:xMode val="edge"/>
          <c:yMode val="edge"/>
          <c:x val="9.9702042679447683E-2"/>
          <c:y val="0.70952166610654721"/>
          <c:w val="0.8041445427728614"/>
          <c:h val="0.1403690944881889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185378037422752E-2"/>
          <c:w val="0.87737962511323264"/>
          <c:h val="0.83727485236221033"/>
        </c:manualLayout>
      </c:layout>
      <c:scatterChart>
        <c:scatterStyle val="lineMarker"/>
        <c:varyColors val="0"/>
        <c:ser>
          <c:idx val="0"/>
          <c:order val="0"/>
          <c:tx>
            <c:strRef>
              <c:f>Sheet1!$B$1</c:f>
              <c:strCache>
                <c:ptCount val="1"/>
                <c:pt idx="0">
                  <c:v>IPAH (N=1,658)</c:v>
                </c:pt>
              </c:strCache>
            </c:strRef>
          </c:tx>
          <c:spPr>
            <a:ln w="41275">
              <a:solidFill>
                <a:srgbClr val="FF00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83.445999999999998</c:v>
                </c:pt>
                <c:pt idx="2">
                  <c:v>80.281999999999996</c:v>
                </c:pt>
                <c:pt idx="3">
                  <c:v>78.320999999999998</c:v>
                </c:pt>
                <c:pt idx="4">
                  <c:v>77.337999999999994</c:v>
                </c:pt>
                <c:pt idx="5">
                  <c:v>76.475999999999999</c:v>
                </c:pt>
                <c:pt idx="6">
                  <c:v>75.921999999999997</c:v>
                </c:pt>
                <c:pt idx="7">
                  <c:v>74.686999999999998</c:v>
                </c:pt>
                <c:pt idx="8">
                  <c:v>73.759</c:v>
                </c:pt>
                <c:pt idx="9">
                  <c:v>73.2</c:v>
                </c:pt>
                <c:pt idx="10">
                  <c:v>72.888999999999996</c:v>
                </c:pt>
                <c:pt idx="11">
                  <c:v>72.700999999999993</c:v>
                </c:pt>
                <c:pt idx="12">
                  <c:v>71.697000000000003</c:v>
                </c:pt>
                <c:pt idx="13">
                  <c:v>65.956000000000003</c:v>
                </c:pt>
                <c:pt idx="14">
                  <c:v>60.776000000000003</c:v>
                </c:pt>
                <c:pt idx="15">
                  <c:v>56.722000000000001</c:v>
                </c:pt>
                <c:pt idx="16">
                  <c:v>52.771000000000001</c:v>
                </c:pt>
                <c:pt idx="17">
                  <c:v>49.341000000000001</c:v>
                </c:pt>
                <c:pt idx="18">
                  <c:v>46.38</c:v>
                </c:pt>
                <c:pt idx="19">
                  <c:v>43.481999999999999</c:v>
                </c:pt>
                <c:pt idx="20">
                  <c:v>40.206000000000003</c:v>
                </c:pt>
                <c:pt idx="21">
                  <c:v>36.935000000000002</c:v>
                </c:pt>
                <c:pt idx="22">
                  <c:v>34.113999999999997</c:v>
                </c:pt>
                <c:pt idx="23">
                  <c:v>32.481000000000002</c:v>
                </c:pt>
                <c:pt idx="24">
                  <c:v>30.225999999999999</c:v>
                </c:pt>
                <c:pt idx="25">
                  <c:v>28.908999999999999</c:v>
                </c:pt>
                <c:pt idx="26">
                  <c:v>25.861999999999998</c:v>
                </c:pt>
                <c:pt idx="27">
                  <c:v>22.733000000000001</c:v>
                </c:pt>
                <c:pt idx="28">
                  <c:v>21.202999999999999</c:v>
                </c:pt>
                <c:pt idx="29">
                  <c:v>19.420000000000002</c:v>
                </c:pt>
                <c:pt idx="30">
                  <c:v>18.170000000000002</c:v>
                </c:pt>
                <c:pt idx="31">
                  <c:v>17.126999999999999</c:v>
                </c:pt>
              </c:numCache>
            </c:numRef>
          </c:yVal>
          <c:smooth val="0"/>
        </c:ser>
        <c:ser>
          <c:idx val="1"/>
          <c:order val="1"/>
          <c:tx>
            <c:strRef>
              <c:f>Sheet1!$C$1</c:f>
              <c:strCache>
                <c:ptCount val="1"/>
                <c:pt idx="0">
                  <c:v>PAH-CHD (N=319)</c:v>
                </c:pt>
              </c:strCache>
            </c:strRef>
          </c:tx>
          <c:spPr>
            <a:ln w="41275">
              <a:solidFill>
                <a:srgbClr val="CC99FF"/>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74.475999999999999</c:v>
                </c:pt>
                <c:pt idx="2">
                  <c:v>73.200999999999993</c:v>
                </c:pt>
                <c:pt idx="3">
                  <c:v>72.242000000000004</c:v>
                </c:pt>
                <c:pt idx="4">
                  <c:v>69.983999999999995</c:v>
                </c:pt>
                <c:pt idx="5">
                  <c:v>69.338999999999999</c:v>
                </c:pt>
                <c:pt idx="6">
                  <c:v>67.727000000000004</c:v>
                </c:pt>
                <c:pt idx="7">
                  <c:v>67.081000000000003</c:v>
                </c:pt>
                <c:pt idx="8">
                  <c:v>65.790000000000006</c:v>
                </c:pt>
                <c:pt idx="9">
                  <c:v>65.465999999999994</c:v>
                </c:pt>
                <c:pt idx="10">
                  <c:v>64.817999999999998</c:v>
                </c:pt>
                <c:pt idx="11">
                  <c:v>64.168999999999997</c:v>
                </c:pt>
                <c:pt idx="12">
                  <c:v>63.844000000000001</c:v>
                </c:pt>
                <c:pt idx="13">
                  <c:v>55.686999999999998</c:v>
                </c:pt>
                <c:pt idx="14">
                  <c:v>48.997</c:v>
                </c:pt>
                <c:pt idx="15">
                  <c:v>46.756</c:v>
                </c:pt>
                <c:pt idx="16">
                  <c:v>42.075000000000003</c:v>
                </c:pt>
                <c:pt idx="17">
                  <c:v>40.404000000000003</c:v>
                </c:pt>
                <c:pt idx="18">
                  <c:v>37.777000000000001</c:v>
                </c:pt>
                <c:pt idx="19">
                  <c:v>36.856000000000002</c:v>
                </c:pt>
                <c:pt idx="20">
                  <c:v>35.817</c:v>
                </c:pt>
                <c:pt idx="21">
                  <c:v>33.637999999999998</c:v>
                </c:pt>
                <c:pt idx="22">
                  <c:v>26.35</c:v>
                </c:pt>
                <c:pt idx="23">
                  <c:v>24.579000000000001</c:v>
                </c:pt>
                <c:pt idx="24">
                  <c:v>22.001000000000001</c:v>
                </c:pt>
                <c:pt idx="25">
                  <c:v>19.872</c:v>
                </c:pt>
                <c:pt idx="26">
                  <c:v>18.343</c:v>
                </c:pt>
                <c:pt idx="27">
                  <c:v>16.748000000000001</c:v>
                </c:pt>
                <c:pt idx="28">
                  <c:v>16.748000000000001</c:v>
                </c:pt>
                <c:pt idx="29">
                  <c:v>15.552</c:v>
                </c:pt>
              </c:numCache>
            </c:numRef>
          </c:yVal>
          <c:smooth val="0"/>
        </c:ser>
        <c:ser>
          <c:idx val="2"/>
          <c:order val="2"/>
          <c:tx>
            <c:strRef>
              <c:f>Sheet1!$D$1</c:f>
              <c:strCache>
                <c:ptCount val="1"/>
                <c:pt idx="0">
                  <c:v>PAH-CTD (N=170)</c:v>
                </c:pt>
              </c:strCache>
            </c:strRef>
          </c:tx>
          <c:spPr>
            <a:ln w="41275">
              <a:solidFill>
                <a:srgbClr val="66FF33"/>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97.034000000000006</c:v>
                </c:pt>
                <c:pt idx="2">
                  <c:v>95.835999999999999</c:v>
                </c:pt>
                <c:pt idx="3">
                  <c:v>93.44</c:v>
                </c:pt>
                <c:pt idx="4">
                  <c:v>90.438000000000002</c:v>
                </c:pt>
                <c:pt idx="5">
                  <c:v>87.423000000000002</c:v>
                </c:pt>
                <c:pt idx="6">
                  <c:v>86.82</c:v>
                </c:pt>
                <c:pt idx="7">
                  <c:v>86.82</c:v>
                </c:pt>
                <c:pt idx="8">
                  <c:v>85.596999999999994</c:v>
                </c:pt>
                <c:pt idx="9">
                  <c:v>84.373999999999995</c:v>
                </c:pt>
                <c:pt idx="10">
                  <c:v>82.54</c:v>
                </c:pt>
                <c:pt idx="11">
                  <c:v>81.929000000000002</c:v>
                </c:pt>
                <c:pt idx="12">
                  <c:v>80.706000000000003</c:v>
                </c:pt>
                <c:pt idx="13">
                  <c:v>72.948999999999998</c:v>
                </c:pt>
                <c:pt idx="14">
                  <c:v>66.563999999999993</c:v>
                </c:pt>
                <c:pt idx="15">
                  <c:v>58.64</c:v>
                </c:pt>
                <c:pt idx="16">
                  <c:v>52.009</c:v>
                </c:pt>
                <c:pt idx="17">
                  <c:v>47.003999999999998</c:v>
                </c:pt>
                <c:pt idx="18">
                  <c:v>44.960999999999999</c:v>
                </c:pt>
                <c:pt idx="19">
                  <c:v>44.960999999999999</c:v>
                </c:pt>
              </c:numCache>
            </c:numRef>
          </c:yVal>
          <c:smooth val="0"/>
        </c:ser>
        <c:ser>
          <c:idx val="3"/>
          <c:order val="3"/>
          <c:tx>
            <c:strRef>
              <c:f>Sheet1!$E$1</c:f>
              <c:strCache>
                <c:ptCount val="1"/>
                <c:pt idx="0">
                  <c:v>Group 3 PH, non-specified (N=191)</c:v>
                </c:pt>
              </c:strCache>
            </c:strRef>
          </c:tx>
          <c:spPr>
            <a:ln w="41275">
              <a:solidFill>
                <a:schemeClr val="bg1">
                  <a:lumMod val="50000"/>
                  <a:lumOff val="50000"/>
                </a:schemeClr>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88.481999999999999</c:v>
                </c:pt>
                <c:pt idx="2">
                  <c:v>84.293000000000006</c:v>
                </c:pt>
                <c:pt idx="3">
                  <c:v>82.721999999999994</c:v>
                </c:pt>
                <c:pt idx="4">
                  <c:v>81.674999999999997</c:v>
                </c:pt>
                <c:pt idx="5">
                  <c:v>80.628</c:v>
                </c:pt>
                <c:pt idx="6">
                  <c:v>80.100999999999999</c:v>
                </c:pt>
                <c:pt idx="7">
                  <c:v>79.573999999999998</c:v>
                </c:pt>
                <c:pt idx="8">
                  <c:v>79.046999999999997</c:v>
                </c:pt>
                <c:pt idx="9">
                  <c:v>77.465999999999994</c:v>
                </c:pt>
                <c:pt idx="10">
                  <c:v>76.412000000000006</c:v>
                </c:pt>
                <c:pt idx="11">
                  <c:v>75.885000000000005</c:v>
                </c:pt>
                <c:pt idx="12">
                  <c:v>75.885000000000005</c:v>
                </c:pt>
                <c:pt idx="13">
                  <c:v>67.72</c:v>
                </c:pt>
                <c:pt idx="14">
                  <c:v>58.771999999999998</c:v>
                </c:pt>
                <c:pt idx="15">
                  <c:v>52.649000000000001</c:v>
                </c:pt>
                <c:pt idx="16">
                  <c:v>46.360999999999997</c:v>
                </c:pt>
                <c:pt idx="17">
                  <c:v>40.006</c:v>
                </c:pt>
                <c:pt idx="18">
                  <c:v>37.381</c:v>
                </c:pt>
                <c:pt idx="19">
                  <c:v>34.265999999999998</c:v>
                </c:pt>
                <c:pt idx="20">
                  <c:v>32.124000000000002</c:v>
                </c:pt>
              </c:numCache>
            </c:numRef>
          </c:yVal>
          <c:smooth val="0"/>
        </c:ser>
        <c:dLbls>
          <c:showLegendKey val="0"/>
          <c:showVal val="0"/>
          <c:showCatName val="0"/>
          <c:showSerName val="0"/>
          <c:showPercent val="0"/>
          <c:showBubbleSize val="0"/>
        </c:dLbls>
        <c:axId val="805318744"/>
        <c:axId val="805319136"/>
      </c:scatterChart>
      <c:valAx>
        <c:axId val="805318744"/>
        <c:scaling>
          <c:orientation val="minMax"/>
          <c:max val="18"/>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05319136"/>
        <c:crosses val="autoZero"/>
        <c:crossBetween val="midCat"/>
        <c:majorUnit val="1"/>
      </c:valAx>
      <c:valAx>
        <c:axId val="80531913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05318744"/>
        <c:crosses val="autoZero"/>
        <c:crossBetween val="midCat"/>
        <c:majorUnit val="25"/>
      </c:valAx>
      <c:spPr>
        <a:solidFill>
          <a:schemeClr val="bg2"/>
        </a:solidFill>
        <a:ln>
          <a:solidFill>
            <a:schemeClr val="tx1"/>
          </a:solidFill>
        </a:ln>
      </c:spPr>
    </c:plotArea>
    <c:legend>
      <c:legendPos val="r"/>
      <c:layout>
        <c:manualLayout>
          <c:xMode val="edge"/>
          <c:yMode val="edge"/>
          <c:x val="0.15622378180988247"/>
          <c:y val="3.6690854928262254E-2"/>
          <c:w val="0.8041445427728614"/>
          <c:h val="0.1403690944881889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572863174712E-2"/>
          <c:y val="3.6402642466303842E-2"/>
          <c:w val="0.8915245920346917"/>
          <c:h val="0.82594669200833171"/>
        </c:manualLayout>
      </c:layout>
      <c:barChart>
        <c:barDir val="col"/>
        <c:grouping val="clustered"/>
        <c:varyColors val="0"/>
        <c:ser>
          <c:idx val="0"/>
          <c:order val="0"/>
          <c:tx>
            <c:strRef>
              <c:f>Sheet1!$B$1</c:f>
              <c:strCache>
                <c:ptCount val="1"/>
                <c:pt idx="0">
                  <c:v>%</c:v>
                </c:pt>
              </c:strCache>
            </c:strRef>
          </c:tx>
          <c:spPr>
            <a:gradFill flip="none" rotWithShape="1">
              <a:gsLst>
                <a:gs pos="0">
                  <a:schemeClr val="tx2">
                    <a:lumMod val="75000"/>
                  </a:schemeClr>
                </a:gs>
                <a:gs pos="50000">
                  <a:srgbClr val="FFFF00"/>
                </a:gs>
                <a:gs pos="100000">
                  <a:schemeClr val="tx2">
                    <a:lumMod val="75000"/>
                  </a:schemeClr>
                </a:gs>
              </a:gsLst>
              <a:lin ang="10800000" scaled="1"/>
              <a:tileRect/>
            </a:gradFill>
            <a:ln>
              <a:solidFill>
                <a:schemeClr val="bg2"/>
              </a:solidFill>
            </a:ln>
          </c:spPr>
          <c:invertIfNegative val="0"/>
          <c:dPt>
            <c:idx val="0"/>
            <c:invertIfNegative val="0"/>
            <c:bubble3D val="0"/>
          </c:dPt>
          <c:cat>
            <c:strRef>
              <c:f>Sheet1!$A$2:$A$7</c:f>
              <c:strCache>
                <c:ptCount val="6"/>
                <c:pt idx="0">
                  <c:v>A1ATD (N=514)</c:v>
                </c:pt>
                <c:pt idx="1">
                  <c:v>CF (N=2,272)</c:v>
                </c:pt>
                <c:pt idx="2">
                  <c:v>COPD (N=4,640)</c:v>
                </c:pt>
                <c:pt idx="3">
                  <c:v>IIP (N=6,107)</c:v>
                </c:pt>
                <c:pt idx="4">
                  <c:v>ILD-not IIP (N=1,121)</c:v>
                </c:pt>
                <c:pt idx="5">
                  <c:v>Retransplant (N=700)</c:v>
                </c:pt>
              </c:strCache>
            </c:strRef>
          </c:cat>
          <c:val>
            <c:numRef>
              <c:f>Sheet1!$B$2:$B$7</c:f>
              <c:numCache>
                <c:formatCode>General</c:formatCode>
                <c:ptCount val="6"/>
                <c:pt idx="0">
                  <c:v>60.116700000000002</c:v>
                </c:pt>
                <c:pt idx="1">
                  <c:v>54.005299999999998</c:v>
                </c:pt>
                <c:pt idx="2">
                  <c:v>56.551699999999997</c:v>
                </c:pt>
                <c:pt idx="3">
                  <c:v>57.704300000000003</c:v>
                </c:pt>
                <c:pt idx="4">
                  <c:v>64.495999999999995</c:v>
                </c:pt>
                <c:pt idx="5">
                  <c:v>55.142899999999997</c:v>
                </c:pt>
              </c:numCache>
            </c:numRef>
          </c:val>
        </c:ser>
        <c:dLbls>
          <c:showLegendKey val="0"/>
          <c:showVal val="0"/>
          <c:showCatName val="0"/>
          <c:showSerName val="0"/>
          <c:showPercent val="0"/>
          <c:showBubbleSize val="0"/>
        </c:dLbls>
        <c:gapWidth val="40"/>
        <c:overlap val="-80"/>
        <c:axId val="805319920"/>
        <c:axId val="805320312"/>
      </c:barChart>
      <c:catAx>
        <c:axId val="805319920"/>
        <c:scaling>
          <c:orientation val="minMax"/>
        </c:scaling>
        <c:delete val="0"/>
        <c:axPos val="b"/>
        <c:numFmt formatCode="General" sourceLinked="0"/>
        <c:majorTickMark val="out"/>
        <c:minorTickMark val="none"/>
        <c:tickLblPos val="nextTo"/>
        <c:txPr>
          <a:bodyPr/>
          <a:lstStyle/>
          <a:p>
            <a:pPr>
              <a:defRPr sz="1500" b="1"/>
            </a:pPr>
            <a:endParaRPr lang="en-US"/>
          </a:p>
        </c:txPr>
        <c:crossAx val="805320312"/>
        <c:crosses val="autoZero"/>
        <c:auto val="1"/>
        <c:lblAlgn val="ctr"/>
        <c:lblOffset val="100"/>
        <c:noMultiLvlLbl val="0"/>
      </c:catAx>
      <c:valAx>
        <c:axId val="805320312"/>
        <c:scaling>
          <c:orientation val="minMax"/>
          <c:max val="8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a:t>
                </a:r>
                <a:r>
                  <a:rPr lang="en-US" sz="1700" baseline="0" dirty="0" smtClean="0"/>
                  <a:t> patients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805319920"/>
        <c:crosses val="autoZero"/>
        <c:crossBetween val="between"/>
      </c:valAx>
      <c:spPr>
        <a:solidFill>
          <a:srgbClr val="000000"/>
        </a:solidFill>
        <a:ln>
          <a:solidFill>
            <a:srgbClr val="FFFFFF"/>
          </a:solidFill>
        </a:ln>
      </c:spPr>
    </c:plotArea>
    <c:plotVisOnly val="1"/>
    <c:dispBlanksAs val="gap"/>
    <c:showDLblsOverMax val="0"/>
  </c:chart>
  <c:txPr>
    <a:bodyPr/>
    <a:lstStyle/>
    <a:p>
      <a:pPr>
        <a:defRPr sz="1800"/>
      </a:pPr>
      <a:endParaRPr lang="en-US"/>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572863174712E-2"/>
          <c:y val="3.6402642466303842E-2"/>
          <c:w val="0.8915245920346917"/>
          <c:h val="0.82594669200833171"/>
        </c:manualLayout>
      </c:layout>
      <c:barChart>
        <c:barDir val="col"/>
        <c:grouping val="clustered"/>
        <c:varyColors val="0"/>
        <c:ser>
          <c:idx val="0"/>
          <c:order val="0"/>
          <c:tx>
            <c:strRef>
              <c:f>Sheet1!$B$1</c:f>
              <c:strCache>
                <c:ptCount val="1"/>
                <c:pt idx="0">
                  <c:v>%</c:v>
                </c:pt>
              </c:strCache>
            </c:strRef>
          </c:tx>
          <c:spPr>
            <a:gradFill flip="none" rotWithShape="1">
              <a:gsLst>
                <a:gs pos="0">
                  <a:schemeClr val="tx2">
                    <a:lumMod val="75000"/>
                  </a:schemeClr>
                </a:gs>
                <a:gs pos="50000">
                  <a:srgbClr val="FFFF00"/>
                </a:gs>
                <a:gs pos="100000">
                  <a:schemeClr val="tx2">
                    <a:lumMod val="75000"/>
                  </a:schemeClr>
                </a:gs>
              </a:gsLst>
              <a:lin ang="10800000" scaled="1"/>
              <a:tileRect/>
            </a:gradFill>
            <a:ln>
              <a:solidFill>
                <a:schemeClr val="bg2"/>
              </a:solidFill>
            </a:ln>
          </c:spPr>
          <c:invertIfNegative val="0"/>
          <c:dPt>
            <c:idx val="0"/>
            <c:invertIfNegative val="0"/>
            <c:bubble3D val="0"/>
          </c:dPt>
          <c:cat>
            <c:strRef>
              <c:f>Sheet1!$A$2:$A$3</c:f>
              <c:strCache>
                <c:ptCount val="2"/>
                <c:pt idx="0">
                  <c:v>CF (N=2,272)</c:v>
                </c:pt>
                <c:pt idx="1">
                  <c:v>Non CF-bronchiectasis (N=324)</c:v>
                </c:pt>
              </c:strCache>
            </c:strRef>
          </c:cat>
          <c:val>
            <c:numRef>
              <c:f>Sheet1!$B$2:$B$3</c:f>
              <c:numCache>
                <c:formatCode>General</c:formatCode>
                <c:ptCount val="2"/>
                <c:pt idx="0">
                  <c:v>54.005299999999998</c:v>
                </c:pt>
                <c:pt idx="1">
                  <c:v>52.469099999999997</c:v>
                </c:pt>
              </c:numCache>
            </c:numRef>
          </c:val>
        </c:ser>
        <c:dLbls>
          <c:showLegendKey val="0"/>
          <c:showVal val="0"/>
          <c:showCatName val="0"/>
          <c:showSerName val="0"/>
          <c:showPercent val="0"/>
          <c:showBubbleSize val="0"/>
        </c:dLbls>
        <c:gapWidth val="40"/>
        <c:overlap val="-80"/>
        <c:axId val="805321488"/>
        <c:axId val="805321880"/>
      </c:barChart>
      <c:catAx>
        <c:axId val="805321488"/>
        <c:scaling>
          <c:orientation val="minMax"/>
        </c:scaling>
        <c:delete val="0"/>
        <c:axPos val="b"/>
        <c:numFmt formatCode="General" sourceLinked="0"/>
        <c:majorTickMark val="out"/>
        <c:minorTickMark val="none"/>
        <c:tickLblPos val="nextTo"/>
        <c:txPr>
          <a:bodyPr/>
          <a:lstStyle/>
          <a:p>
            <a:pPr>
              <a:defRPr sz="1500" b="1"/>
            </a:pPr>
            <a:endParaRPr lang="en-US"/>
          </a:p>
        </c:txPr>
        <c:crossAx val="805321880"/>
        <c:crosses val="autoZero"/>
        <c:auto val="1"/>
        <c:lblAlgn val="ctr"/>
        <c:lblOffset val="100"/>
        <c:noMultiLvlLbl val="0"/>
      </c:catAx>
      <c:valAx>
        <c:axId val="805321880"/>
        <c:scaling>
          <c:orientation val="minMax"/>
          <c:max val="8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a:t>
                </a:r>
                <a:r>
                  <a:rPr lang="en-US" sz="1700" baseline="0" dirty="0" smtClean="0"/>
                  <a:t> patients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805321488"/>
        <c:crosses val="autoZero"/>
        <c:crossBetween val="between"/>
      </c:valAx>
      <c:spPr>
        <a:solidFill>
          <a:srgbClr val="000000"/>
        </a:solidFill>
        <a:ln>
          <a:solidFill>
            <a:srgbClr val="FFFFFF"/>
          </a:solidFill>
        </a:ln>
      </c:spPr>
    </c:plotArea>
    <c:plotVisOnly val="1"/>
    <c:dispBlanksAs val="gap"/>
    <c:showDLblsOverMax val="0"/>
  </c:chart>
  <c:txPr>
    <a:bodyPr/>
    <a:lstStyle/>
    <a:p>
      <a:pPr>
        <a:defRPr sz="1800"/>
      </a:pPr>
      <a:endParaRPr lang="en-US"/>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572863174712E-2"/>
          <c:y val="3.6402642466303842E-2"/>
          <c:w val="0.8915245920346917"/>
          <c:h val="0.82594669200833171"/>
        </c:manualLayout>
      </c:layout>
      <c:barChart>
        <c:barDir val="col"/>
        <c:grouping val="clustered"/>
        <c:varyColors val="0"/>
        <c:ser>
          <c:idx val="0"/>
          <c:order val="0"/>
          <c:tx>
            <c:strRef>
              <c:f>Sheet1!$B$1</c:f>
              <c:strCache>
                <c:ptCount val="1"/>
                <c:pt idx="0">
                  <c:v>%</c:v>
                </c:pt>
              </c:strCache>
            </c:strRef>
          </c:tx>
          <c:spPr>
            <a:gradFill flip="none" rotWithShape="1">
              <a:gsLst>
                <a:gs pos="0">
                  <a:schemeClr val="tx2">
                    <a:lumMod val="75000"/>
                  </a:schemeClr>
                </a:gs>
                <a:gs pos="50000">
                  <a:srgbClr val="FFFF00"/>
                </a:gs>
                <a:gs pos="100000">
                  <a:schemeClr val="tx2">
                    <a:lumMod val="75000"/>
                  </a:schemeClr>
                </a:gs>
              </a:gsLst>
              <a:lin ang="10800000" scaled="1"/>
              <a:tileRect/>
            </a:gradFill>
            <a:ln>
              <a:solidFill>
                <a:schemeClr val="bg2"/>
              </a:solidFill>
            </a:ln>
          </c:spPr>
          <c:invertIfNegative val="0"/>
          <c:dPt>
            <c:idx val="0"/>
            <c:invertIfNegative val="0"/>
            <c:bubble3D val="0"/>
          </c:dPt>
          <c:cat>
            <c:strRef>
              <c:f>Sheet1!$A$2:$A$7</c:f>
              <c:strCache>
                <c:ptCount val="6"/>
                <c:pt idx="0">
                  <c:v>IIP (N=6,107)</c:v>
                </c:pt>
                <c:pt idx="1">
                  <c:v>ILD-CTD (N=168)</c:v>
                </c:pt>
                <c:pt idx="2">
                  <c:v>ILD-EG (N=60)</c:v>
                </c:pt>
                <c:pt idx="3">
                  <c:v>ILD-HP (N=230)</c:v>
                </c:pt>
                <c:pt idx="4">
                  <c:v>ILD-occup (N=104)</c:v>
                </c:pt>
                <c:pt idx="5">
                  <c:v>ILD-other (N=556)</c:v>
                </c:pt>
              </c:strCache>
            </c:strRef>
          </c:cat>
          <c:val>
            <c:numRef>
              <c:f>Sheet1!$B$2:$B$7</c:f>
              <c:numCache>
                <c:formatCode>General</c:formatCode>
                <c:ptCount val="6"/>
                <c:pt idx="0">
                  <c:v>57.704300000000003</c:v>
                </c:pt>
                <c:pt idx="1">
                  <c:v>70.833299999999994</c:v>
                </c:pt>
                <c:pt idx="2">
                  <c:v>55</c:v>
                </c:pt>
                <c:pt idx="3">
                  <c:v>56.956499999999998</c:v>
                </c:pt>
                <c:pt idx="4">
                  <c:v>51.923099999999998</c:v>
                </c:pt>
                <c:pt idx="5">
                  <c:v>69.064700000000002</c:v>
                </c:pt>
              </c:numCache>
            </c:numRef>
          </c:val>
        </c:ser>
        <c:dLbls>
          <c:showLegendKey val="0"/>
          <c:showVal val="0"/>
          <c:showCatName val="0"/>
          <c:showSerName val="0"/>
          <c:showPercent val="0"/>
          <c:showBubbleSize val="0"/>
        </c:dLbls>
        <c:gapWidth val="40"/>
        <c:overlap val="-80"/>
        <c:axId val="805322664"/>
        <c:axId val="805323056"/>
      </c:barChart>
      <c:catAx>
        <c:axId val="805322664"/>
        <c:scaling>
          <c:orientation val="minMax"/>
        </c:scaling>
        <c:delete val="0"/>
        <c:axPos val="b"/>
        <c:numFmt formatCode="General" sourceLinked="0"/>
        <c:majorTickMark val="out"/>
        <c:minorTickMark val="none"/>
        <c:tickLblPos val="nextTo"/>
        <c:txPr>
          <a:bodyPr/>
          <a:lstStyle/>
          <a:p>
            <a:pPr>
              <a:defRPr sz="1500" b="1"/>
            </a:pPr>
            <a:endParaRPr lang="en-US"/>
          </a:p>
        </c:txPr>
        <c:crossAx val="805323056"/>
        <c:crosses val="autoZero"/>
        <c:auto val="1"/>
        <c:lblAlgn val="ctr"/>
        <c:lblOffset val="100"/>
        <c:noMultiLvlLbl val="0"/>
      </c:catAx>
      <c:valAx>
        <c:axId val="805323056"/>
        <c:scaling>
          <c:orientation val="minMax"/>
          <c:max val="8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a:t>
                </a:r>
                <a:r>
                  <a:rPr lang="en-US" sz="1700" baseline="0" dirty="0" smtClean="0"/>
                  <a:t> patients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805322664"/>
        <c:crosses val="autoZero"/>
        <c:crossBetween val="between"/>
      </c:valAx>
      <c:spPr>
        <a:solidFill>
          <a:srgbClr val="000000"/>
        </a:solidFill>
        <a:ln>
          <a:solidFill>
            <a:srgbClr val="FFFFFF"/>
          </a:solidFill>
        </a:ln>
      </c:spPr>
    </c:plotArea>
    <c:plotVisOnly val="1"/>
    <c:dispBlanksAs val="gap"/>
    <c:showDLblsOverMax val="0"/>
  </c:chart>
  <c:txPr>
    <a:bodyPr/>
    <a:lstStyle/>
    <a:p>
      <a:pPr>
        <a:defRPr sz="1800"/>
      </a:pPr>
      <a:endParaRPr lang="en-US"/>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572863174712E-2"/>
          <c:y val="3.6402642466303842E-2"/>
          <c:w val="0.8915245920346917"/>
          <c:h val="0.82594669200833171"/>
        </c:manualLayout>
      </c:layout>
      <c:barChart>
        <c:barDir val="col"/>
        <c:grouping val="clustered"/>
        <c:varyColors val="0"/>
        <c:ser>
          <c:idx val="0"/>
          <c:order val="0"/>
          <c:tx>
            <c:strRef>
              <c:f>Sheet1!$B$1</c:f>
              <c:strCache>
                <c:ptCount val="1"/>
                <c:pt idx="0">
                  <c:v>%</c:v>
                </c:pt>
              </c:strCache>
            </c:strRef>
          </c:tx>
          <c:spPr>
            <a:gradFill flip="none" rotWithShape="1">
              <a:gsLst>
                <a:gs pos="0">
                  <a:schemeClr val="tx2">
                    <a:lumMod val="75000"/>
                  </a:schemeClr>
                </a:gs>
                <a:gs pos="50000">
                  <a:srgbClr val="FFFF00"/>
                </a:gs>
                <a:gs pos="100000">
                  <a:schemeClr val="tx2">
                    <a:lumMod val="75000"/>
                  </a:schemeClr>
                </a:gs>
              </a:gsLst>
              <a:lin ang="10800000" scaled="1"/>
              <a:tileRect/>
            </a:gradFill>
            <a:ln>
              <a:solidFill>
                <a:schemeClr val="bg2"/>
              </a:solidFill>
            </a:ln>
          </c:spPr>
          <c:invertIfNegative val="0"/>
          <c:dPt>
            <c:idx val="0"/>
            <c:invertIfNegative val="0"/>
            <c:bubble3D val="0"/>
          </c:dPt>
          <c:cat>
            <c:strRef>
              <c:f>Sheet1!$A$2:$A$5</c:f>
              <c:strCache>
                <c:ptCount val="4"/>
                <c:pt idx="0">
                  <c:v>IPAH (N=305)</c:v>
                </c:pt>
                <c:pt idx="1">
                  <c:v>PAH-CHD (N=19)</c:v>
                </c:pt>
                <c:pt idx="2">
                  <c:v>PAH-CTD (N=144)</c:v>
                </c:pt>
                <c:pt idx="3">
                  <c:v>Group 3 PH, non-specified (N=126)</c:v>
                </c:pt>
              </c:strCache>
            </c:strRef>
          </c:cat>
          <c:val>
            <c:numRef>
              <c:f>Sheet1!$B$2:$B$5</c:f>
              <c:numCache>
                <c:formatCode>General</c:formatCode>
                <c:ptCount val="4"/>
                <c:pt idx="0">
                  <c:v>56.721299999999999</c:v>
                </c:pt>
                <c:pt idx="1">
                  <c:v>57.8947</c:v>
                </c:pt>
                <c:pt idx="2">
                  <c:v>69.444400000000002</c:v>
                </c:pt>
                <c:pt idx="3">
                  <c:v>62.698399999999999</c:v>
                </c:pt>
              </c:numCache>
            </c:numRef>
          </c:val>
        </c:ser>
        <c:dLbls>
          <c:showLegendKey val="0"/>
          <c:showVal val="0"/>
          <c:showCatName val="0"/>
          <c:showSerName val="0"/>
          <c:showPercent val="0"/>
          <c:showBubbleSize val="0"/>
        </c:dLbls>
        <c:gapWidth val="40"/>
        <c:overlap val="-80"/>
        <c:axId val="805323840"/>
        <c:axId val="805324232"/>
      </c:barChart>
      <c:catAx>
        <c:axId val="805323840"/>
        <c:scaling>
          <c:orientation val="minMax"/>
        </c:scaling>
        <c:delete val="0"/>
        <c:axPos val="b"/>
        <c:numFmt formatCode="General" sourceLinked="0"/>
        <c:majorTickMark val="out"/>
        <c:minorTickMark val="none"/>
        <c:tickLblPos val="nextTo"/>
        <c:txPr>
          <a:bodyPr/>
          <a:lstStyle/>
          <a:p>
            <a:pPr>
              <a:defRPr sz="1500" b="1"/>
            </a:pPr>
            <a:endParaRPr lang="en-US"/>
          </a:p>
        </c:txPr>
        <c:crossAx val="805324232"/>
        <c:crosses val="autoZero"/>
        <c:auto val="1"/>
        <c:lblAlgn val="ctr"/>
        <c:lblOffset val="100"/>
        <c:noMultiLvlLbl val="0"/>
      </c:catAx>
      <c:valAx>
        <c:axId val="805324232"/>
        <c:scaling>
          <c:orientation val="minMax"/>
          <c:max val="8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a:t>
                </a:r>
                <a:r>
                  <a:rPr lang="en-US" sz="1700" baseline="0" dirty="0" smtClean="0"/>
                  <a:t> patients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805323840"/>
        <c:crosses val="autoZero"/>
        <c:crossBetween val="between"/>
      </c:valAx>
      <c:spPr>
        <a:solidFill>
          <a:srgbClr val="000000"/>
        </a:solidFill>
        <a:ln>
          <a:solidFill>
            <a:srgbClr val="FFFFFF"/>
          </a:solidFill>
        </a:ln>
      </c:spPr>
    </c:plotArea>
    <c:plotVisOnly val="1"/>
    <c:dispBlanksAs val="gap"/>
    <c:showDLblsOverMax val="0"/>
  </c:chart>
  <c:txPr>
    <a:bodyPr/>
    <a:lstStyle/>
    <a:p>
      <a:pPr>
        <a:defRPr sz="1800"/>
      </a:pPr>
      <a:endParaRPr lang="en-US"/>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2420969502706"/>
          <c:y val="0.11189505545677758"/>
          <c:w val="0.87785160151443753"/>
          <c:h val="0.61429684192701717"/>
        </c:manualLayout>
      </c:layout>
      <c:barChart>
        <c:barDir val="col"/>
        <c:grouping val="stacked"/>
        <c:varyColors val="0"/>
        <c:ser>
          <c:idx val="0"/>
          <c:order val="0"/>
          <c:tx>
            <c:strRef>
              <c:f>Sheet1!$B$1</c:f>
              <c:strCache>
                <c:ptCount val="1"/>
                <c:pt idx="0">
                  <c:v>CyA</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Pt>
            <c:idx val="0"/>
            <c:invertIfNegative val="0"/>
            <c:bubble3D val="0"/>
          </c:dPt>
          <c:dPt>
            <c:idx val="2"/>
            <c:invertIfNegative val="0"/>
            <c:bubble3D val="0"/>
          </c:dPt>
          <c:dPt>
            <c:idx val="4"/>
            <c:invertIfNegative val="0"/>
            <c:bubble3D val="0"/>
          </c:dPt>
          <c:dPt>
            <c:idx val="6"/>
            <c:invertIfNegative val="0"/>
            <c:bubble3D val="0"/>
          </c:dPt>
          <c:cat>
            <c:strRef>
              <c:f>Sheet1!$A$2:$A$18</c:f>
              <c:strCache>
                <c:ptCount val="17"/>
                <c:pt idx="0">
                  <c:v>CNI</c:v>
                </c:pt>
                <c:pt idx="1">
                  <c:v>Cell
Cycle</c:v>
                </c:pt>
                <c:pt idx="2">
                  <c:v> </c:v>
                </c:pt>
                <c:pt idx="3">
                  <c:v>CNI</c:v>
                </c:pt>
                <c:pt idx="4">
                  <c:v>Cell
Cycle</c:v>
                </c:pt>
                <c:pt idx="5">
                  <c:v> </c:v>
                </c:pt>
                <c:pt idx="6">
                  <c:v>CNI</c:v>
                </c:pt>
                <c:pt idx="7">
                  <c:v>Cell
Cycle</c:v>
                </c:pt>
                <c:pt idx="8">
                  <c:v> </c:v>
                </c:pt>
                <c:pt idx="9">
                  <c:v>CNI</c:v>
                </c:pt>
                <c:pt idx="10">
                  <c:v>Cell
Cycle</c:v>
                </c:pt>
                <c:pt idx="11">
                  <c:v> </c:v>
                </c:pt>
                <c:pt idx="12">
                  <c:v>CNI</c:v>
                </c:pt>
                <c:pt idx="13">
                  <c:v>Cell
Cycle</c:v>
                </c:pt>
                <c:pt idx="14">
                  <c:v> </c:v>
                </c:pt>
                <c:pt idx="15">
                  <c:v>CNI</c:v>
                </c:pt>
                <c:pt idx="16">
                  <c:v>Cell
Cycle</c:v>
                </c:pt>
              </c:strCache>
            </c:strRef>
          </c:cat>
          <c:val>
            <c:numRef>
              <c:f>Sheet1!$B$2:$B$18</c:f>
              <c:numCache>
                <c:formatCode>General</c:formatCode>
                <c:ptCount val="17"/>
                <c:pt idx="0">
                  <c:v>12.793200000000001</c:v>
                </c:pt>
                <c:pt idx="1">
                  <c:v>0</c:v>
                </c:pt>
                <c:pt idx="2">
                  <c:v>0</c:v>
                </c:pt>
                <c:pt idx="3">
                  <c:v>8.2936999999999994</c:v>
                </c:pt>
                <c:pt idx="4">
                  <c:v>0</c:v>
                </c:pt>
                <c:pt idx="5">
                  <c:v>0</c:v>
                </c:pt>
                <c:pt idx="6">
                  <c:v>12.248900000000001</c:v>
                </c:pt>
                <c:pt idx="7">
                  <c:v>0</c:v>
                </c:pt>
                <c:pt idx="8">
                  <c:v>0</c:v>
                </c:pt>
                <c:pt idx="9">
                  <c:v>9.5963999999999992</c:v>
                </c:pt>
                <c:pt idx="10">
                  <c:v>0</c:v>
                </c:pt>
                <c:pt idx="11">
                  <c:v>0</c:v>
                </c:pt>
                <c:pt idx="12">
                  <c:v>10.323399999999999</c:v>
                </c:pt>
                <c:pt idx="13">
                  <c:v>0</c:v>
                </c:pt>
                <c:pt idx="14">
                  <c:v>0</c:v>
                </c:pt>
                <c:pt idx="15">
                  <c:v>10.3896</c:v>
                </c:pt>
                <c:pt idx="16">
                  <c:v>0</c:v>
                </c:pt>
              </c:numCache>
            </c:numRef>
          </c:val>
        </c:ser>
        <c:ser>
          <c:idx val="1"/>
          <c:order val="1"/>
          <c:tx>
            <c:strRef>
              <c:f>Sheet1!$C$1</c:f>
              <c:strCache>
                <c:ptCount val="1"/>
                <c:pt idx="0">
                  <c:v>TAC</c:v>
                </c:pt>
              </c:strCache>
            </c:strRef>
          </c:tx>
          <c:spPr>
            <a:gradFill>
              <a:gsLst>
                <a:gs pos="0">
                  <a:srgbClr val="00B050"/>
                </a:gs>
                <a:gs pos="50000">
                  <a:srgbClr val="00FF00"/>
                </a:gs>
                <a:gs pos="100000">
                  <a:srgbClr val="00B050"/>
                </a:gs>
              </a:gsLst>
              <a:lin ang="10800000" scaled="1"/>
            </a:gradFill>
            <a:ln>
              <a:solidFill>
                <a:schemeClr val="bg2"/>
              </a:solidFill>
            </a:ln>
          </c:spPr>
          <c:invertIfNegative val="0"/>
          <c:dPt>
            <c:idx val="1"/>
            <c:invertIfNegative val="0"/>
            <c:bubble3D val="0"/>
            <c:spPr>
              <a:gradFill>
                <a:gsLst>
                  <a:gs pos="0">
                    <a:srgbClr val="CCCC00"/>
                  </a:gs>
                  <a:gs pos="50000">
                    <a:srgbClr val="FFFF00"/>
                  </a:gs>
                  <a:gs pos="100000">
                    <a:srgbClr val="CCCC00"/>
                  </a:gs>
                </a:gsLst>
                <a:lin ang="10800000" scaled="1"/>
              </a:gradFill>
              <a:ln>
                <a:solidFill>
                  <a:schemeClr val="bg2"/>
                </a:solidFill>
              </a:ln>
            </c:spPr>
          </c:dPt>
          <c:dPt>
            <c:idx val="5"/>
            <c:invertIfNegative val="0"/>
            <c:bubble3D val="0"/>
            <c:spPr>
              <a:gradFill>
                <a:gsLst>
                  <a:gs pos="0">
                    <a:srgbClr val="CCCC00"/>
                  </a:gs>
                  <a:gs pos="50000">
                    <a:srgbClr val="FFFF00"/>
                  </a:gs>
                  <a:gs pos="100000">
                    <a:srgbClr val="CCCC00"/>
                  </a:gs>
                </a:gsLst>
                <a:lin ang="10800000" scaled="1"/>
              </a:gradFill>
              <a:ln>
                <a:solidFill>
                  <a:schemeClr val="bg2"/>
                </a:solidFill>
              </a:ln>
            </c:spPr>
          </c:dPt>
          <c:cat>
            <c:strRef>
              <c:f>Sheet1!$A$2:$A$18</c:f>
              <c:strCache>
                <c:ptCount val="17"/>
                <c:pt idx="0">
                  <c:v>CNI</c:v>
                </c:pt>
                <c:pt idx="1">
                  <c:v>Cell
Cycle</c:v>
                </c:pt>
                <c:pt idx="2">
                  <c:v> </c:v>
                </c:pt>
                <c:pt idx="3">
                  <c:v>CNI</c:v>
                </c:pt>
                <c:pt idx="4">
                  <c:v>Cell
Cycle</c:v>
                </c:pt>
                <c:pt idx="5">
                  <c:v> </c:v>
                </c:pt>
                <c:pt idx="6">
                  <c:v>CNI</c:v>
                </c:pt>
                <c:pt idx="7">
                  <c:v>Cell
Cycle</c:v>
                </c:pt>
                <c:pt idx="8">
                  <c:v> </c:v>
                </c:pt>
                <c:pt idx="9">
                  <c:v>CNI</c:v>
                </c:pt>
                <c:pt idx="10">
                  <c:v>Cell
Cycle</c:v>
                </c:pt>
                <c:pt idx="11">
                  <c:v> </c:v>
                </c:pt>
                <c:pt idx="12">
                  <c:v>CNI</c:v>
                </c:pt>
                <c:pt idx="13">
                  <c:v>Cell
Cycle</c:v>
                </c:pt>
                <c:pt idx="14">
                  <c:v> </c:v>
                </c:pt>
                <c:pt idx="15">
                  <c:v>CNI</c:v>
                </c:pt>
                <c:pt idx="16">
                  <c:v>Cell
Cycle</c:v>
                </c:pt>
              </c:strCache>
            </c:strRef>
          </c:cat>
          <c:val>
            <c:numRef>
              <c:f>Sheet1!$C$2:$C$18</c:f>
              <c:numCache>
                <c:formatCode>General</c:formatCode>
                <c:ptCount val="17"/>
                <c:pt idx="0">
                  <c:v>85.287800000000004</c:v>
                </c:pt>
                <c:pt idx="1">
                  <c:v>0</c:v>
                </c:pt>
                <c:pt idx="2">
                  <c:v>0</c:v>
                </c:pt>
                <c:pt idx="3">
                  <c:v>90.015799999999999</c:v>
                </c:pt>
                <c:pt idx="4">
                  <c:v>0</c:v>
                </c:pt>
                <c:pt idx="5">
                  <c:v>0</c:v>
                </c:pt>
                <c:pt idx="6">
                  <c:v>85.472800000000007</c:v>
                </c:pt>
                <c:pt idx="7">
                  <c:v>0</c:v>
                </c:pt>
                <c:pt idx="8">
                  <c:v>0</c:v>
                </c:pt>
                <c:pt idx="9">
                  <c:v>88.756200000000007</c:v>
                </c:pt>
                <c:pt idx="10">
                  <c:v>0</c:v>
                </c:pt>
                <c:pt idx="11">
                  <c:v>0</c:v>
                </c:pt>
                <c:pt idx="12">
                  <c:v>87.935299999999998</c:v>
                </c:pt>
                <c:pt idx="13">
                  <c:v>0</c:v>
                </c:pt>
                <c:pt idx="14">
                  <c:v>0</c:v>
                </c:pt>
                <c:pt idx="15">
                  <c:v>87.013000000000005</c:v>
                </c:pt>
                <c:pt idx="16">
                  <c:v>0</c:v>
                </c:pt>
              </c:numCache>
            </c:numRef>
          </c:val>
        </c:ser>
        <c:ser>
          <c:idx val="2"/>
          <c:order val="2"/>
          <c:tx>
            <c:strRef>
              <c:f>Sheet1!$D$1</c:f>
              <c:strCache>
                <c:ptCount val="1"/>
                <c:pt idx="0">
                  <c:v>AZA</c:v>
                </c:pt>
              </c:strCache>
            </c:strRef>
          </c:tx>
          <c:spPr>
            <a:gradFill>
              <a:gsLst>
                <a:gs pos="0">
                  <a:srgbClr val="7030A0"/>
                </a:gs>
                <a:gs pos="50000">
                  <a:srgbClr val="9966FF"/>
                </a:gs>
                <a:gs pos="100000">
                  <a:srgbClr val="7030A0"/>
                </a:gs>
              </a:gsLst>
              <a:lin ang="10800000" scaled="1"/>
            </a:gradFill>
            <a:ln>
              <a:solidFill>
                <a:schemeClr val="bg2"/>
              </a:solidFill>
            </a:ln>
          </c:spPr>
          <c:invertIfNegative val="0"/>
          <c:cat>
            <c:strRef>
              <c:f>Sheet1!$A$2:$A$18</c:f>
              <c:strCache>
                <c:ptCount val="17"/>
                <c:pt idx="0">
                  <c:v>CNI</c:v>
                </c:pt>
                <c:pt idx="1">
                  <c:v>Cell
Cycle</c:v>
                </c:pt>
                <c:pt idx="2">
                  <c:v> </c:v>
                </c:pt>
                <c:pt idx="3">
                  <c:v>CNI</c:v>
                </c:pt>
                <c:pt idx="4">
                  <c:v>Cell
Cycle</c:v>
                </c:pt>
                <c:pt idx="5">
                  <c:v> </c:v>
                </c:pt>
                <c:pt idx="6">
                  <c:v>CNI</c:v>
                </c:pt>
                <c:pt idx="7">
                  <c:v>Cell
Cycle</c:v>
                </c:pt>
                <c:pt idx="8">
                  <c:v> </c:v>
                </c:pt>
                <c:pt idx="9">
                  <c:v>CNI</c:v>
                </c:pt>
                <c:pt idx="10">
                  <c:v>Cell
Cycle</c:v>
                </c:pt>
                <c:pt idx="11">
                  <c:v> </c:v>
                </c:pt>
                <c:pt idx="12">
                  <c:v>CNI</c:v>
                </c:pt>
                <c:pt idx="13">
                  <c:v>Cell
Cycle</c:v>
                </c:pt>
                <c:pt idx="14">
                  <c:v> </c:v>
                </c:pt>
                <c:pt idx="15">
                  <c:v>CNI</c:v>
                </c:pt>
                <c:pt idx="16">
                  <c:v>Cell
Cycle</c:v>
                </c:pt>
              </c:strCache>
            </c:strRef>
          </c:cat>
          <c:val>
            <c:numRef>
              <c:f>Sheet1!$D$2:$D$18</c:f>
              <c:numCache>
                <c:formatCode>General</c:formatCode>
                <c:ptCount val="17"/>
                <c:pt idx="0">
                  <c:v>0</c:v>
                </c:pt>
                <c:pt idx="1">
                  <c:v>26.225999999999999</c:v>
                </c:pt>
                <c:pt idx="2">
                  <c:v>0</c:v>
                </c:pt>
                <c:pt idx="3">
                  <c:v>0</c:v>
                </c:pt>
                <c:pt idx="4">
                  <c:v>22.1342</c:v>
                </c:pt>
                <c:pt idx="5">
                  <c:v>0</c:v>
                </c:pt>
                <c:pt idx="6">
                  <c:v>0</c:v>
                </c:pt>
                <c:pt idx="7">
                  <c:v>27.829499999999999</c:v>
                </c:pt>
                <c:pt idx="8">
                  <c:v>0</c:v>
                </c:pt>
                <c:pt idx="9">
                  <c:v>0</c:v>
                </c:pt>
                <c:pt idx="10">
                  <c:v>22.425899999999999</c:v>
                </c:pt>
                <c:pt idx="11">
                  <c:v>0</c:v>
                </c:pt>
                <c:pt idx="12">
                  <c:v>0</c:v>
                </c:pt>
                <c:pt idx="13">
                  <c:v>20.398</c:v>
                </c:pt>
                <c:pt idx="14">
                  <c:v>0</c:v>
                </c:pt>
                <c:pt idx="15">
                  <c:v>0</c:v>
                </c:pt>
                <c:pt idx="16">
                  <c:v>20.779199999999999</c:v>
                </c:pt>
              </c:numCache>
            </c:numRef>
          </c:val>
        </c:ser>
        <c:ser>
          <c:idx val="3"/>
          <c:order val="3"/>
          <c:tx>
            <c:strRef>
              <c:f>Sheet1!$E$1</c:f>
              <c:strCache>
                <c:ptCount val="1"/>
                <c:pt idx="0">
                  <c:v>MMF/MPA</c:v>
                </c:pt>
              </c:strCache>
            </c:strRef>
          </c:tx>
          <c:spPr>
            <a:gradFill>
              <a:gsLst>
                <a:gs pos="0">
                  <a:schemeClr val="tx2">
                    <a:lumMod val="75000"/>
                  </a:schemeClr>
                </a:gs>
                <a:gs pos="50000">
                  <a:srgbClr val="FFFF00"/>
                </a:gs>
                <a:gs pos="100000">
                  <a:schemeClr val="tx2">
                    <a:lumMod val="75000"/>
                  </a:schemeClr>
                </a:gs>
              </a:gsLst>
              <a:lin ang="10800000" scaled="1"/>
            </a:gradFill>
            <a:ln>
              <a:solidFill>
                <a:schemeClr val="bg2"/>
              </a:solidFill>
            </a:ln>
          </c:spPr>
          <c:invertIfNegative val="0"/>
          <c:cat>
            <c:strRef>
              <c:f>Sheet1!$A$2:$A$18</c:f>
              <c:strCache>
                <c:ptCount val="17"/>
                <c:pt idx="0">
                  <c:v>CNI</c:v>
                </c:pt>
                <c:pt idx="1">
                  <c:v>Cell
Cycle</c:v>
                </c:pt>
                <c:pt idx="2">
                  <c:v> </c:v>
                </c:pt>
                <c:pt idx="3">
                  <c:v>CNI</c:v>
                </c:pt>
                <c:pt idx="4">
                  <c:v>Cell
Cycle</c:v>
                </c:pt>
                <c:pt idx="5">
                  <c:v> </c:v>
                </c:pt>
                <c:pt idx="6">
                  <c:v>CNI</c:v>
                </c:pt>
                <c:pt idx="7">
                  <c:v>Cell
Cycle</c:v>
                </c:pt>
                <c:pt idx="8">
                  <c:v> </c:v>
                </c:pt>
                <c:pt idx="9">
                  <c:v>CNI</c:v>
                </c:pt>
                <c:pt idx="10">
                  <c:v>Cell
Cycle</c:v>
                </c:pt>
                <c:pt idx="11">
                  <c:v> </c:v>
                </c:pt>
                <c:pt idx="12">
                  <c:v>CNI</c:v>
                </c:pt>
                <c:pt idx="13">
                  <c:v>Cell
Cycle</c:v>
                </c:pt>
                <c:pt idx="14">
                  <c:v> </c:v>
                </c:pt>
                <c:pt idx="15">
                  <c:v>CNI</c:v>
                </c:pt>
                <c:pt idx="16">
                  <c:v>Cell
Cycle</c:v>
                </c:pt>
              </c:strCache>
            </c:strRef>
          </c:cat>
          <c:val>
            <c:numRef>
              <c:f>Sheet1!$E$2:$E$18</c:f>
              <c:numCache>
                <c:formatCode>General</c:formatCode>
                <c:ptCount val="17"/>
                <c:pt idx="0">
                  <c:v>0</c:v>
                </c:pt>
                <c:pt idx="1">
                  <c:v>64.605500000000006</c:v>
                </c:pt>
                <c:pt idx="2">
                  <c:v>0</c:v>
                </c:pt>
                <c:pt idx="3">
                  <c:v>0</c:v>
                </c:pt>
                <c:pt idx="4">
                  <c:v>68.251499999999993</c:v>
                </c:pt>
                <c:pt idx="5">
                  <c:v>0</c:v>
                </c:pt>
                <c:pt idx="6">
                  <c:v>0</c:v>
                </c:pt>
                <c:pt idx="7">
                  <c:v>62.248899999999999</c:v>
                </c:pt>
                <c:pt idx="8">
                  <c:v>0</c:v>
                </c:pt>
                <c:pt idx="9">
                  <c:v>0</c:v>
                </c:pt>
                <c:pt idx="10">
                  <c:v>67.874799999999993</c:v>
                </c:pt>
                <c:pt idx="11">
                  <c:v>0</c:v>
                </c:pt>
                <c:pt idx="12">
                  <c:v>0</c:v>
                </c:pt>
                <c:pt idx="13">
                  <c:v>72.2637</c:v>
                </c:pt>
                <c:pt idx="14">
                  <c:v>0</c:v>
                </c:pt>
                <c:pt idx="15">
                  <c:v>0</c:v>
                </c:pt>
                <c:pt idx="16">
                  <c:v>67.718000000000004</c:v>
                </c:pt>
              </c:numCache>
            </c:numRef>
          </c:val>
        </c:ser>
        <c:dLbls>
          <c:showLegendKey val="0"/>
          <c:showVal val="0"/>
          <c:showCatName val="0"/>
          <c:showSerName val="0"/>
          <c:showPercent val="0"/>
          <c:showBubbleSize val="0"/>
        </c:dLbls>
        <c:gapWidth val="35"/>
        <c:overlap val="100"/>
        <c:axId val="805325016"/>
        <c:axId val="805325408"/>
      </c:barChart>
      <c:catAx>
        <c:axId val="805325016"/>
        <c:scaling>
          <c:orientation val="minMax"/>
        </c:scaling>
        <c:delete val="0"/>
        <c:axPos val="b"/>
        <c:numFmt formatCode="General" sourceLinked="1"/>
        <c:majorTickMark val="out"/>
        <c:minorTickMark val="none"/>
        <c:tickLblPos val="nextTo"/>
        <c:txPr>
          <a:bodyPr rot="0"/>
          <a:lstStyle/>
          <a:p>
            <a:pPr>
              <a:defRPr sz="1300" b="1"/>
            </a:pPr>
            <a:endParaRPr lang="en-US"/>
          </a:p>
        </c:txPr>
        <c:crossAx val="805325408"/>
        <c:crosses val="autoZero"/>
        <c:auto val="1"/>
        <c:lblAlgn val="ctr"/>
        <c:lblOffset val="100"/>
        <c:noMultiLvlLbl val="0"/>
      </c:catAx>
      <c:valAx>
        <c:axId val="805325408"/>
        <c:scaling>
          <c:orientation val="minMax"/>
          <c:max val="10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4277286135692874E-2"/>
              <c:y val="0.21671132842265844"/>
            </c:manualLayout>
          </c:layout>
          <c:overlay val="0"/>
        </c:title>
        <c:numFmt formatCode="General" sourceLinked="1"/>
        <c:majorTickMark val="out"/>
        <c:minorTickMark val="none"/>
        <c:tickLblPos val="nextTo"/>
        <c:txPr>
          <a:bodyPr/>
          <a:lstStyle/>
          <a:p>
            <a:pPr>
              <a:defRPr sz="1500" b="1"/>
            </a:pPr>
            <a:endParaRPr lang="en-US"/>
          </a:p>
        </c:txPr>
        <c:crossAx val="805325016"/>
        <c:crosses val="autoZero"/>
        <c:crossBetween val="between"/>
        <c:majorUnit val="20"/>
      </c:valAx>
      <c:spPr>
        <a:solidFill>
          <a:schemeClr val="bg2"/>
        </a:solidFill>
        <a:ln>
          <a:solidFill>
            <a:schemeClr val="tx1"/>
          </a:solidFill>
        </a:ln>
      </c:spPr>
    </c:plotArea>
    <c:legend>
      <c:legendPos val="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2420969502706"/>
          <c:y val="0.11189505545677758"/>
          <c:w val="0.87785160151443753"/>
          <c:h val="0.61429684192701717"/>
        </c:manualLayout>
      </c:layout>
      <c:barChart>
        <c:barDir val="col"/>
        <c:grouping val="stacked"/>
        <c:varyColors val="0"/>
        <c:ser>
          <c:idx val="0"/>
          <c:order val="0"/>
          <c:tx>
            <c:strRef>
              <c:f>Sheet1!$B$1</c:f>
              <c:strCache>
                <c:ptCount val="1"/>
                <c:pt idx="0">
                  <c:v>CyA</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Pt>
            <c:idx val="0"/>
            <c:invertIfNegative val="0"/>
            <c:bubble3D val="0"/>
          </c:dPt>
          <c:dPt>
            <c:idx val="2"/>
            <c:invertIfNegative val="0"/>
            <c:bubble3D val="0"/>
          </c:dPt>
          <c:dPt>
            <c:idx val="4"/>
            <c:invertIfNegative val="0"/>
            <c:bubble3D val="0"/>
          </c:dPt>
          <c:dPt>
            <c:idx val="6"/>
            <c:invertIfNegative val="0"/>
            <c:bubble3D val="0"/>
          </c:dPt>
          <c:cat>
            <c:strRef>
              <c:f>Sheet1!$A$2:$A$18</c:f>
              <c:strCache>
                <c:ptCount val="17"/>
                <c:pt idx="0">
                  <c:v>CNI</c:v>
                </c:pt>
                <c:pt idx="1">
                  <c:v>Cell
Cycle</c:v>
                </c:pt>
                <c:pt idx="2">
                  <c:v> </c:v>
                </c:pt>
                <c:pt idx="3">
                  <c:v>CNI</c:v>
                </c:pt>
                <c:pt idx="4">
                  <c:v>Cell
Cycle</c:v>
                </c:pt>
                <c:pt idx="5">
                  <c:v> </c:v>
                </c:pt>
                <c:pt idx="6">
                  <c:v>CNI</c:v>
                </c:pt>
                <c:pt idx="7">
                  <c:v>Cell
Cycle</c:v>
                </c:pt>
                <c:pt idx="8">
                  <c:v> </c:v>
                </c:pt>
                <c:pt idx="9">
                  <c:v>CNI</c:v>
                </c:pt>
                <c:pt idx="10">
                  <c:v>Cell
Cycle</c:v>
                </c:pt>
                <c:pt idx="11">
                  <c:v> </c:v>
                </c:pt>
                <c:pt idx="12">
                  <c:v>CNI</c:v>
                </c:pt>
                <c:pt idx="13">
                  <c:v>Cell
Cycle</c:v>
                </c:pt>
                <c:pt idx="14">
                  <c:v> </c:v>
                </c:pt>
                <c:pt idx="15">
                  <c:v>CNI</c:v>
                </c:pt>
                <c:pt idx="16">
                  <c:v>Cell
Cycle</c:v>
                </c:pt>
              </c:strCache>
            </c:strRef>
          </c:cat>
          <c:val>
            <c:numRef>
              <c:f>Sheet1!$B$2:$B$18</c:f>
              <c:numCache>
                <c:formatCode>General</c:formatCode>
                <c:ptCount val="17"/>
                <c:pt idx="0">
                  <c:v>15.1203</c:v>
                </c:pt>
                <c:pt idx="1">
                  <c:v>0</c:v>
                </c:pt>
                <c:pt idx="2">
                  <c:v>0</c:v>
                </c:pt>
                <c:pt idx="3">
                  <c:v>10.7744</c:v>
                </c:pt>
                <c:pt idx="4">
                  <c:v>0</c:v>
                </c:pt>
                <c:pt idx="5">
                  <c:v>0</c:v>
                </c:pt>
                <c:pt idx="6">
                  <c:v>14.216900000000001</c:v>
                </c:pt>
                <c:pt idx="7">
                  <c:v>0</c:v>
                </c:pt>
                <c:pt idx="8">
                  <c:v>0</c:v>
                </c:pt>
                <c:pt idx="9">
                  <c:v>10.3748</c:v>
                </c:pt>
                <c:pt idx="10">
                  <c:v>0</c:v>
                </c:pt>
                <c:pt idx="11">
                  <c:v>0</c:v>
                </c:pt>
                <c:pt idx="12">
                  <c:v>11.952199999999999</c:v>
                </c:pt>
                <c:pt idx="13">
                  <c:v>0</c:v>
                </c:pt>
                <c:pt idx="14">
                  <c:v>0</c:v>
                </c:pt>
                <c:pt idx="15">
                  <c:v>12.244899999999999</c:v>
                </c:pt>
                <c:pt idx="16">
                  <c:v>0</c:v>
                </c:pt>
              </c:numCache>
            </c:numRef>
          </c:val>
        </c:ser>
        <c:ser>
          <c:idx val="1"/>
          <c:order val="1"/>
          <c:tx>
            <c:strRef>
              <c:f>Sheet1!$C$1</c:f>
              <c:strCache>
                <c:ptCount val="1"/>
                <c:pt idx="0">
                  <c:v>TAC</c:v>
                </c:pt>
              </c:strCache>
            </c:strRef>
          </c:tx>
          <c:spPr>
            <a:gradFill>
              <a:gsLst>
                <a:gs pos="0">
                  <a:srgbClr val="00B050"/>
                </a:gs>
                <a:gs pos="50000">
                  <a:srgbClr val="00FF00"/>
                </a:gs>
                <a:gs pos="100000">
                  <a:srgbClr val="00B050"/>
                </a:gs>
              </a:gsLst>
              <a:lin ang="10800000" scaled="1"/>
            </a:gradFill>
            <a:ln>
              <a:solidFill>
                <a:schemeClr val="bg2"/>
              </a:solidFill>
            </a:ln>
          </c:spPr>
          <c:invertIfNegative val="0"/>
          <c:dPt>
            <c:idx val="1"/>
            <c:invertIfNegative val="0"/>
            <c:bubble3D val="0"/>
            <c:spPr>
              <a:gradFill>
                <a:gsLst>
                  <a:gs pos="0">
                    <a:srgbClr val="CCCC00"/>
                  </a:gs>
                  <a:gs pos="50000">
                    <a:srgbClr val="FFFF00"/>
                  </a:gs>
                  <a:gs pos="100000">
                    <a:srgbClr val="CCCC00"/>
                  </a:gs>
                </a:gsLst>
                <a:lin ang="10800000" scaled="1"/>
              </a:gradFill>
              <a:ln>
                <a:solidFill>
                  <a:schemeClr val="bg2"/>
                </a:solidFill>
              </a:ln>
            </c:spPr>
          </c:dPt>
          <c:dPt>
            <c:idx val="5"/>
            <c:invertIfNegative val="0"/>
            <c:bubble3D val="0"/>
            <c:spPr>
              <a:gradFill>
                <a:gsLst>
                  <a:gs pos="0">
                    <a:srgbClr val="CCCC00"/>
                  </a:gs>
                  <a:gs pos="50000">
                    <a:srgbClr val="FFFF00"/>
                  </a:gs>
                  <a:gs pos="100000">
                    <a:srgbClr val="CCCC00"/>
                  </a:gs>
                </a:gsLst>
                <a:lin ang="10800000" scaled="1"/>
              </a:gradFill>
              <a:ln>
                <a:solidFill>
                  <a:schemeClr val="bg2"/>
                </a:solidFill>
              </a:ln>
            </c:spPr>
          </c:dPt>
          <c:cat>
            <c:strRef>
              <c:f>Sheet1!$A$2:$A$18</c:f>
              <c:strCache>
                <c:ptCount val="17"/>
                <c:pt idx="0">
                  <c:v>CNI</c:v>
                </c:pt>
                <c:pt idx="1">
                  <c:v>Cell
Cycle</c:v>
                </c:pt>
                <c:pt idx="2">
                  <c:v> </c:v>
                </c:pt>
                <c:pt idx="3">
                  <c:v>CNI</c:v>
                </c:pt>
                <c:pt idx="4">
                  <c:v>Cell
Cycle</c:v>
                </c:pt>
                <c:pt idx="5">
                  <c:v> </c:v>
                </c:pt>
                <c:pt idx="6">
                  <c:v>CNI</c:v>
                </c:pt>
                <c:pt idx="7">
                  <c:v>Cell
Cycle</c:v>
                </c:pt>
                <c:pt idx="8">
                  <c:v> </c:v>
                </c:pt>
                <c:pt idx="9">
                  <c:v>CNI</c:v>
                </c:pt>
                <c:pt idx="10">
                  <c:v>Cell
Cycle</c:v>
                </c:pt>
                <c:pt idx="11">
                  <c:v> </c:v>
                </c:pt>
                <c:pt idx="12">
                  <c:v>CNI</c:v>
                </c:pt>
                <c:pt idx="13">
                  <c:v>Cell
Cycle</c:v>
                </c:pt>
                <c:pt idx="14">
                  <c:v> </c:v>
                </c:pt>
                <c:pt idx="15">
                  <c:v>CNI</c:v>
                </c:pt>
                <c:pt idx="16">
                  <c:v>Cell
Cycle</c:v>
                </c:pt>
              </c:strCache>
            </c:strRef>
          </c:cat>
          <c:val>
            <c:numRef>
              <c:f>Sheet1!$C$2:$C$18</c:f>
              <c:numCache>
                <c:formatCode>General</c:formatCode>
                <c:ptCount val="17"/>
                <c:pt idx="0">
                  <c:v>79.725099999999998</c:v>
                </c:pt>
                <c:pt idx="1">
                  <c:v>0</c:v>
                </c:pt>
                <c:pt idx="2">
                  <c:v>0</c:v>
                </c:pt>
                <c:pt idx="3">
                  <c:v>86.419799999999995</c:v>
                </c:pt>
                <c:pt idx="4">
                  <c:v>0</c:v>
                </c:pt>
                <c:pt idx="5">
                  <c:v>0</c:v>
                </c:pt>
                <c:pt idx="6">
                  <c:v>81.494</c:v>
                </c:pt>
                <c:pt idx="7">
                  <c:v>0</c:v>
                </c:pt>
                <c:pt idx="8">
                  <c:v>0</c:v>
                </c:pt>
                <c:pt idx="9">
                  <c:v>85.475200000000001</c:v>
                </c:pt>
                <c:pt idx="10">
                  <c:v>0</c:v>
                </c:pt>
                <c:pt idx="11">
                  <c:v>0</c:v>
                </c:pt>
                <c:pt idx="12">
                  <c:v>86.055800000000005</c:v>
                </c:pt>
                <c:pt idx="13">
                  <c:v>0</c:v>
                </c:pt>
                <c:pt idx="14">
                  <c:v>0</c:v>
                </c:pt>
                <c:pt idx="15">
                  <c:v>80.952399999999997</c:v>
                </c:pt>
                <c:pt idx="16">
                  <c:v>0</c:v>
                </c:pt>
              </c:numCache>
            </c:numRef>
          </c:val>
        </c:ser>
        <c:ser>
          <c:idx val="2"/>
          <c:order val="2"/>
          <c:tx>
            <c:strRef>
              <c:f>Sheet1!$D$1</c:f>
              <c:strCache>
                <c:ptCount val="1"/>
                <c:pt idx="0">
                  <c:v>AZA</c:v>
                </c:pt>
              </c:strCache>
            </c:strRef>
          </c:tx>
          <c:spPr>
            <a:gradFill>
              <a:gsLst>
                <a:gs pos="0">
                  <a:srgbClr val="7030A0"/>
                </a:gs>
                <a:gs pos="50000">
                  <a:srgbClr val="9966FF"/>
                </a:gs>
                <a:gs pos="100000">
                  <a:srgbClr val="7030A0"/>
                </a:gs>
              </a:gsLst>
              <a:lin ang="10800000" scaled="1"/>
            </a:gradFill>
            <a:ln>
              <a:solidFill>
                <a:schemeClr val="bg2"/>
              </a:solidFill>
            </a:ln>
          </c:spPr>
          <c:invertIfNegative val="0"/>
          <c:cat>
            <c:strRef>
              <c:f>Sheet1!$A$2:$A$18</c:f>
              <c:strCache>
                <c:ptCount val="17"/>
                <c:pt idx="0">
                  <c:v>CNI</c:v>
                </c:pt>
                <c:pt idx="1">
                  <c:v>Cell
Cycle</c:v>
                </c:pt>
                <c:pt idx="2">
                  <c:v> </c:v>
                </c:pt>
                <c:pt idx="3">
                  <c:v>CNI</c:v>
                </c:pt>
                <c:pt idx="4">
                  <c:v>Cell
Cycle</c:v>
                </c:pt>
                <c:pt idx="5">
                  <c:v> </c:v>
                </c:pt>
                <c:pt idx="6">
                  <c:v>CNI</c:v>
                </c:pt>
                <c:pt idx="7">
                  <c:v>Cell
Cycle</c:v>
                </c:pt>
                <c:pt idx="8">
                  <c:v> </c:v>
                </c:pt>
                <c:pt idx="9">
                  <c:v>CNI</c:v>
                </c:pt>
                <c:pt idx="10">
                  <c:v>Cell
Cycle</c:v>
                </c:pt>
                <c:pt idx="11">
                  <c:v> </c:v>
                </c:pt>
                <c:pt idx="12">
                  <c:v>CNI</c:v>
                </c:pt>
                <c:pt idx="13">
                  <c:v>Cell
Cycle</c:v>
                </c:pt>
                <c:pt idx="14">
                  <c:v> </c:v>
                </c:pt>
                <c:pt idx="15">
                  <c:v>CNI</c:v>
                </c:pt>
                <c:pt idx="16">
                  <c:v>Cell
Cycle</c:v>
                </c:pt>
              </c:strCache>
            </c:strRef>
          </c:cat>
          <c:val>
            <c:numRef>
              <c:f>Sheet1!$D$2:$D$18</c:f>
              <c:numCache>
                <c:formatCode>General</c:formatCode>
                <c:ptCount val="17"/>
                <c:pt idx="0">
                  <c:v>0</c:v>
                </c:pt>
                <c:pt idx="1">
                  <c:v>31.615100000000002</c:v>
                </c:pt>
                <c:pt idx="2">
                  <c:v>0</c:v>
                </c:pt>
                <c:pt idx="3">
                  <c:v>0</c:v>
                </c:pt>
                <c:pt idx="4">
                  <c:v>19.865300000000001</c:v>
                </c:pt>
                <c:pt idx="5">
                  <c:v>0</c:v>
                </c:pt>
                <c:pt idx="6">
                  <c:v>0</c:v>
                </c:pt>
                <c:pt idx="7">
                  <c:v>31.1325</c:v>
                </c:pt>
                <c:pt idx="8">
                  <c:v>0</c:v>
                </c:pt>
                <c:pt idx="9">
                  <c:v>0</c:v>
                </c:pt>
                <c:pt idx="10">
                  <c:v>24.765699999999999</c:v>
                </c:pt>
                <c:pt idx="11">
                  <c:v>0</c:v>
                </c:pt>
                <c:pt idx="12">
                  <c:v>0</c:v>
                </c:pt>
                <c:pt idx="13">
                  <c:v>21.912400000000002</c:v>
                </c:pt>
                <c:pt idx="14">
                  <c:v>0</c:v>
                </c:pt>
                <c:pt idx="15">
                  <c:v>0</c:v>
                </c:pt>
                <c:pt idx="16">
                  <c:v>25.850300000000001</c:v>
                </c:pt>
              </c:numCache>
            </c:numRef>
          </c:val>
        </c:ser>
        <c:ser>
          <c:idx val="3"/>
          <c:order val="3"/>
          <c:tx>
            <c:strRef>
              <c:f>Sheet1!$E$1</c:f>
              <c:strCache>
                <c:ptCount val="1"/>
                <c:pt idx="0">
                  <c:v>MMF/MPA</c:v>
                </c:pt>
              </c:strCache>
            </c:strRef>
          </c:tx>
          <c:spPr>
            <a:gradFill>
              <a:gsLst>
                <a:gs pos="0">
                  <a:schemeClr val="tx2">
                    <a:lumMod val="75000"/>
                  </a:schemeClr>
                </a:gs>
                <a:gs pos="50000">
                  <a:srgbClr val="FFFF00"/>
                </a:gs>
                <a:gs pos="100000">
                  <a:schemeClr val="tx2">
                    <a:lumMod val="75000"/>
                  </a:schemeClr>
                </a:gs>
              </a:gsLst>
              <a:lin ang="10800000" scaled="1"/>
            </a:gradFill>
            <a:ln>
              <a:solidFill>
                <a:schemeClr val="bg2"/>
              </a:solidFill>
            </a:ln>
          </c:spPr>
          <c:invertIfNegative val="0"/>
          <c:cat>
            <c:strRef>
              <c:f>Sheet1!$A$2:$A$18</c:f>
              <c:strCache>
                <c:ptCount val="17"/>
                <c:pt idx="0">
                  <c:v>CNI</c:v>
                </c:pt>
                <c:pt idx="1">
                  <c:v>Cell
Cycle</c:v>
                </c:pt>
                <c:pt idx="2">
                  <c:v> </c:v>
                </c:pt>
                <c:pt idx="3">
                  <c:v>CNI</c:v>
                </c:pt>
                <c:pt idx="4">
                  <c:v>Cell
Cycle</c:v>
                </c:pt>
                <c:pt idx="5">
                  <c:v> </c:v>
                </c:pt>
                <c:pt idx="6">
                  <c:v>CNI</c:v>
                </c:pt>
                <c:pt idx="7">
                  <c:v>Cell
Cycle</c:v>
                </c:pt>
                <c:pt idx="8">
                  <c:v> </c:v>
                </c:pt>
                <c:pt idx="9">
                  <c:v>CNI</c:v>
                </c:pt>
                <c:pt idx="10">
                  <c:v>Cell
Cycle</c:v>
                </c:pt>
                <c:pt idx="11">
                  <c:v> </c:v>
                </c:pt>
                <c:pt idx="12">
                  <c:v>CNI</c:v>
                </c:pt>
                <c:pt idx="13">
                  <c:v>Cell
Cycle</c:v>
                </c:pt>
                <c:pt idx="14">
                  <c:v> </c:v>
                </c:pt>
                <c:pt idx="15">
                  <c:v>CNI</c:v>
                </c:pt>
                <c:pt idx="16">
                  <c:v>Cell
Cycle</c:v>
                </c:pt>
              </c:strCache>
            </c:strRef>
          </c:cat>
          <c:val>
            <c:numRef>
              <c:f>Sheet1!$E$2:$E$18</c:f>
              <c:numCache>
                <c:formatCode>General</c:formatCode>
                <c:ptCount val="17"/>
                <c:pt idx="0">
                  <c:v>0</c:v>
                </c:pt>
                <c:pt idx="1">
                  <c:v>51.89</c:v>
                </c:pt>
                <c:pt idx="2">
                  <c:v>0</c:v>
                </c:pt>
                <c:pt idx="3">
                  <c:v>0</c:v>
                </c:pt>
                <c:pt idx="4">
                  <c:v>62.738500000000002</c:v>
                </c:pt>
                <c:pt idx="5">
                  <c:v>0</c:v>
                </c:pt>
                <c:pt idx="6">
                  <c:v>0</c:v>
                </c:pt>
                <c:pt idx="7">
                  <c:v>52.722900000000003</c:v>
                </c:pt>
                <c:pt idx="8">
                  <c:v>0</c:v>
                </c:pt>
                <c:pt idx="9">
                  <c:v>0</c:v>
                </c:pt>
                <c:pt idx="10">
                  <c:v>55.8902</c:v>
                </c:pt>
                <c:pt idx="11">
                  <c:v>0</c:v>
                </c:pt>
                <c:pt idx="12">
                  <c:v>0</c:v>
                </c:pt>
                <c:pt idx="13">
                  <c:v>60.159399999999998</c:v>
                </c:pt>
                <c:pt idx="14">
                  <c:v>0</c:v>
                </c:pt>
                <c:pt idx="15">
                  <c:v>0</c:v>
                </c:pt>
                <c:pt idx="16">
                  <c:v>53.741500000000002</c:v>
                </c:pt>
              </c:numCache>
            </c:numRef>
          </c:val>
        </c:ser>
        <c:dLbls>
          <c:showLegendKey val="0"/>
          <c:showVal val="0"/>
          <c:showCatName val="0"/>
          <c:showSerName val="0"/>
          <c:showPercent val="0"/>
          <c:showBubbleSize val="0"/>
        </c:dLbls>
        <c:gapWidth val="35"/>
        <c:overlap val="100"/>
        <c:axId val="805326192"/>
        <c:axId val="805326584"/>
      </c:barChart>
      <c:catAx>
        <c:axId val="805326192"/>
        <c:scaling>
          <c:orientation val="minMax"/>
        </c:scaling>
        <c:delete val="0"/>
        <c:axPos val="b"/>
        <c:numFmt formatCode="General" sourceLinked="1"/>
        <c:majorTickMark val="out"/>
        <c:minorTickMark val="none"/>
        <c:tickLblPos val="nextTo"/>
        <c:txPr>
          <a:bodyPr rot="0"/>
          <a:lstStyle/>
          <a:p>
            <a:pPr>
              <a:defRPr sz="1300" b="1"/>
            </a:pPr>
            <a:endParaRPr lang="en-US"/>
          </a:p>
        </c:txPr>
        <c:crossAx val="805326584"/>
        <c:crosses val="autoZero"/>
        <c:auto val="1"/>
        <c:lblAlgn val="ctr"/>
        <c:lblOffset val="100"/>
        <c:noMultiLvlLbl val="0"/>
      </c:catAx>
      <c:valAx>
        <c:axId val="805326584"/>
        <c:scaling>
          <c:orientation val="minMax"/>
          <c:max val="10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4277286135692874E-2"/>
              <c:y val="0.21671132842265844"/>
            </c:manualLayout>
          </c:layout>
          <c:overlay val="0"/>
        </c:title>
        <c:numFmt formatCode="General" sourceLinked="1"/>
        <c:majorTickMark val="out"/>
        <c:minorTickMark val="none"/>
        <c:tickLblPos val="nextTo"/>
        <c:txPr>
          <a:bodyPr/>
          <a:lstStyle/>
          <a:p>
            <a:pPr>
              <a:defRPr sz="1500" b="1"/>
            </a:pPr>
            <a:endParaRPr lang="en-US"/>
          </a:p>
        </c:txPr>
        <c:crossAx val="805326192"/>
        <c:crosses val="autoZero"/>
        <c:crossBetween val="between"/>
        <c:majorUnit val="20"/>
      </c:valAx>
      <c:spPr>
        <a:solidFill>
          <a:schemeClr val="bg2"/>
        </a:solidFill>
        <a:ln>
          <a:solidFill>
            <a:schemeClr val="tx1"/>
          </a:solidFill>
        </a:ln>
      </c:spPr>
    </c:plotArea>
    <c:legend>
      <c:legendPos val="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707406139449959E-2"/>
          <c:y val="2.8954382462755602E-2"/>
          <c:w val="0.88744356955380577"/>
          <c:h val="0.68312355841883465"/>
        </c:manualLayout>
      </c:layout>
      <c:barChart>
        <c:barDir val="col"/>
        <c:grouping val="stacked"/>
        <c:varyColors val="0"/>
        <c:ser>
          <c:idx val="0"/>
          <c:order val="0"/>
          <c:tx>
            <c:strRef>
              <c:f>Sheet1!$B$1</c:f>
              <c:strCache>
                <c:ptCount val="1"/>
                <c:pt idx="0">
                  <c:v>%</c:v>
                </c:pt>
              </c:strCache>
            </c:strRef>
          </c:tx>
          <c:spPr>
            <a:gradFill flip="none" rotWithShape="1">
              <a:gsLst>
                <a:gs pos="0">
                  <a:srgbClr val="008000"/>
                </a:gs>
                <a:gs pos="50000">
                  <a:srgbClr val="00FF00"/>
                </a:gs>
                <a:gs pos="100000">
                  <a:srgbClr val="008000"/>
                </a:gs>
              </a:gsLst>
              <a:lin ang="0" scaled="1"/>
              <a:tileRect/>
            </a:gradFill>
            <a:ln>
              <a:solidFill>
                <a:schemeClr val="bg2"/>
              </a:solidFill>
            </a:ln>
          </c:spPr>
          <c:invertIfNegative val="0"/>
          <c:cat>
            <c:strRef>
              <c:f>Sheet1!$A$2:$A$7</c:f>
              <c:strCache>
                <c:ptCount val="6"/>
                <c:pt idx="0">
                  <c:v>A1ATD (N=462)</c:v>
                </c:pt>
                <c:pt idx="1">
                  <c:v>CF (N=1,972)</c:v>
                </c:pt>
                <c:pt idx="2">
                  <c:v>COPD (N=4,190)</c:v>
                </c:pt>
                <c:pt idx="3">
                  <c:v>IIP (N=5,224)</c:v>
                </c:pt>
                <c:pt idx="4">
                  <c:v>ILD-not IIP (N=873)</c:v>
                </c:pt>
                <c:pt idx="5">
                  <c:v>Retransplant (N=605)</c:v>
                </c:pt>
              </c:strCache>
            </c:strRef>
          </c:cat>
          <c:val>
            <c:numRef>
              <c:f>Sheet1!$B$2:$B$7</c:f>
              <c:numCache>
                <c:formatCode>General</c:formatCode>
                <c:ptCount val="6"/>
                <c:pt idx="0">
                  <c:v>31.818200000000001</c:v>
                </c:pt>
                <c:pt idx="1">
                  <c:v>29.665299999999998</c:v>
                </c:pt>
                <c:pt idx="2">
                  <c:v>28.520299999999999</c:v>
                </c:pt>
                <c:pt idx="3">
                  <c:v>29.077300000000001</c:v>
                </c:pt>
                <c:pt idx="4">
                  <c:v>25.085899999999999</c:v>
                </c:pt>
                <c:pt idx="5">
                  <c:v>28.4298</c:v>
                </c:pt>
              </c:numCache>
            </c:numRef>
          </c:val>
        </c:ser>
        <c:dLbls>
          <c:showLegendKey val="0"/>
          <c:showVal val="0"/>
          <c:showCatName val="0"/>
          <c:showSerName val="0"/>
          <c:showPercent val="0"/>
          <c:showBubbleSize val="0"/>
        </c:dLbls>
        <c:gapWidth val="50"/>
        <c:overlap val="100"/>
        <c:axId val="805327368"/>
        <c:axId val="805327760"/>
      </c:barChart>
      <c:catAx>
        <c:axId val="805327368"/>
        <c:scaling>
          <c:orientation val="minMax"/>
        </c:scaling>
        <c:delete val="0"/>
        <c:axPos val="b"/>
        <c:numFmt formatCode="General" sourceLinked="1"/>
        <c:majorTickMark val="out"/>
        <c:minorTickMark val="none"/>
        <c:tickLblPos val="nextTo"/>
        <c:txPr>
          <a:bodyPr rot="0"/>
          <a:lstStyle/>
          <a:p>
            <a:pPr>
              <a:defRPr sz="1200" b="1"/>
            </a:pPr>
            <a:endParaRPr lang="en-US"/>
          </a:p>
        </c:txPr>
        <c:crossAx val="805327760"/>
        <c:crosses val="autoZero"/>
        <c:auto val="1"/>
        <c:lblAlgn val="ctr"/>
        <c:lblOffset val="100"/>
        <c:tickLblSkip val="1"/>
        <c:noMultiLvlLbl val="0"/>
      </c:catAx>
      <c:valAx>
        <c:axId val="805327760"/>
        <c:scaling>
          <c:orientation val="minMax"/>
          <c:max val="5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805327368"/>
        <c:crosses val="autoZero"/>
        <c:crossBetween val="between"/>
        <c:majorUnit val="1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707406139449959E-2"/>
          <c:y val="2.8954382462755602E-2"/>
          <c:w val="0.88744356955380577"/>
          <c:h val="0.68312355841883465"/>
        </c:manualLayout>
      </c:layout>
      <c:barChart>
        <c:barDir val="col"/>
        <c:grouping val="stacked"/>
        <c:varyColors val="0"/>
        <c:ser>
          <c:idx val="0"/>
          <c:order val="0"/>
          <c:tx>
            <c:strRef>
              <c:f>Sheet1!$B$1</c:f>
              <c:strCache>
                <c:ptCount val="1"/>
                <c:pt idx="0">
                  <c:v>%</c:v>
                </c:pt>
              </c:strCache>
            </c:strRef>
          </c:tx>
          <c:spPr>
            <a:gradFill flip="none" rotWithShape="1">
              <a:gsLst>
                <a:gs pos="0">
                  <a:srgbClr val="008000"/>
                </a:gs>
                <a:gs pos="50000">
                  <a:srgbClr val="00FF00"/>
                </a:gs>
                <a:gs pos="100000">
                  <a:srgbClr val="008000"/>
                </a:gs>
              </a:gsLst>
              <a:lin ang="0" scaled="1"/>
              <a:tileRect/>
            </a:gradFill>
            <a:ln>
              <a:solidFill>
                <a:schemeClr val="bg2"/>
              </a:solidFill>
            </a:ln>
          </c:spPr>
          <c:invertIfNegative val="0"/>
          <c:cat>
            <c:strRef>
              <c:f>Sheet1!$A$2:$A$3</c:f>
              <c:strCache>
                <c:ptCount val="2"/>
                <c:pt idx="0">
                  <c:v>CF (N=1,972)</c:v>
                </c:pt>
                <c:pt idx="1">
                  <c:v>Non CF-bronchiectasis (N=267)</c:v>
                </c:pt>
              </c:strCache>
            </c:strRef>
          </c:cat>
          <c:val>
            <c:numRef>
              <c:f>Sheet1!$B$2:$B$3</c:f>
              <c:numCache>
                <c:formatCode>General</c:formatCode>
                <c:ptCount val="2"/>
                <c:pt idx="0">
                  <c:v>29.665299999999998</c:v>
                </c:pt>
                <c:pt idx="1">
                  <c:v>29.962499999999999</c:v>
                </c:pt>
              </c:numCache>
            </c:numRef>
          </c:val>
        </c:ser>
        <c:dLbls>
          <c:showLegendKey val="0"/>
          <c:showVal val="0"/>
          <c:showCatName val="0"/>
          <c:showSerName val="0"/>
          <c:showPercent val="0"/>
          <c:showBubbleSize val="0"/>
        </c:dLbls>
        <c:gapWidth val="50"/>
        <c:overlap val="100"/>
        <c:axId val="805328544"/>
        <c:axId val="805328936"/>
      </c:barChart>
      <c:catAx>
        <c:axId val="805328544"/>
        <c:scaling>
          <c:orientation val="minMax"/>
        </c:scaling>
        <c:delete val="0"/>
        <c:axPos val="b"/>
        <c:numFmt formatCode="General" sourceLinked="1"/>
        <c:majorTickMark val="out"/>
        <c:minorTickMark val="none"/>
        <c:tickLblPos val="nextTo"/>
        <c:txPr>
          <a:bodyPr rot="0"/>
          <a:lstStyle/>
          <a:p>
            <a:pPr>
              <a:defRPr sz="1200" b="1"/>
            </a:pPr>
            <a:endParaRPr lang="en-US"/>
          </a:p>
        </c:txPr>
        <c:crossAx val="805328936"/>
        <c:crosses val="autoZero"/>
        <c:auto val="1"/>
        <c:lblAlgn val="ctr"/>
        <c:lblOffset val="100"/>
        <c:tickLblSkip val="1"/>
        <c:noMultiLvlLbl val="0"/>
      </c:catAx>
      <c:valAx>
        <c:axId val="805328936"/>
        <c:scaling>
          <c:orientation val="minMax"/>
          <c:max val="5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805328544"/>
        <c:crosses val="autoZero"/>
        <c:crossBetween val="between"/>
        <c:majorUnit val="1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88"/>
          <c:y val="0.1063240674461163"/>
          <c:w val="0.85181045796000165"/>
          <c:h val="0.7423926270579817"/>
        </c:manualLayout>
      </c:layout>
      <c:barChart>
        <c:barDir val="col"/>
        <c:grouping val="percentStacked"/>
        <c:varyColors val="0"/>
        <c:ser>
          <c:idx val="0"/>
          <c:order val="0"/>
          <c:tx>
            <c:strRef>
              <c:f>Sheet1!$B$1</c:f>
              <c:strCache>
                <c:ptCount val="1"/>
                <c:pt idx="0">
                  <c:v>Primary</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Sheet1!$A$2:$A$4</c:f>
              <c:strCache>
                <c:ptCount val="3"/>
                <c:pt idx="0">
                  <c:v>Europe</c:v>
                </c:pt>
                <c:pt idx="1">
                  <c:v>North America</c:v>
                </c:pt>
                <c:pt idx="2">
                  <c:v>Other</c:v>
                </c:pt>
              </c:strCache>
            </c:strRef>
          </c:cat>
          <c:val>
            <c:numRef>
              <c:f>Sheet1!$B$2:$B$4</c:f>
              <c:numCache>
                <c:formatCode>General</c:formatCode>
                <c:ptCount val="3"/>
                <c:pt idx="0">
                  <c:v>19043</c:v>
                </c:pt>
                <c:pt idx="1">
                  <c:v>30480</c:v>
                </c:pt>
                <c:pt idx="2">
                  <c:v>3691</c:v>
                </c:pt>
              </c:numCache>
            </c:numRef>
          </c:val>
        </c:ser>
        <c:ser>
          <c:idx val="1"/>
          <c:order val="1"/>
          <c:tx>
            <c:strRef>
              <c:f>Sheet1!$C$1</c:f>
              <c:strCache>
                <c:ptCount val="1"/>
                <c:pt idx="0">
                  <c:v>Retransplant</c:v>
                </c:pt>
              </c:strCache>
            </c:strRef>
          </c:tx>
          <c:spPr>
            <a:gradFill flip="none" rotWithShape="1">
              <a:gsLst>
                <a:gs pos="0">
                  <a:srgbClr val="CC6600"/>
                </a:gs>
                <a:gs pos="50000">
                  <a:srgbClr val="FFC000"/>
                </a:gs>
                <a:gs pos="100000">
                  <a:srgbClr val="CC6600"/>
                </a:gs>
              </a:gsLst>
              <a:lin ang="10800000" scaled="1"/>
              <a:tileRect/>
            </a:gradFill>
            <a:ln>
              <a:solidFill>
                <a:schemeClr val="bg2"/>
              </a:solidFill>
            </a:ln>
          </c:spPr>
          <c:invertIfNegative val="0"/>
          <c:cat>
            <c:strRef>
              <c:f>Sheet1!$A$2:$A$4</c:f>
              <c:strCache>
                <c:ptCount val="3"/>
                <c:pt idx="0">
                  <c:v>Europe</c:v>
                </c:pt>
                <c:pt idx="1">
                  <c:v>North America</c:v>
                </c:pt>
                <c:pt idx="2">
                  <c:v>Other</c:v>
                </c:pt>
              </c:strCache>
            </c:strRef>
          </c:cat>
          <c:val>
            <c:numRef>
              <c:f>Sheet1!$C$2:$C$4</c:f>
              <c:numCache>
                <c:formatCode>General</c:formatCode>
                <c:ptCount val="3"/>
                <c:pt idx="0">
                  <c:v>962</c:v>
                </c:pt>
                <c:pt idx="1">
                  <c:v>1168</c:v>
                </c:pt>
                <c:pt idx="2">
                  <c:v>118</c:v>
                </c:pt>
              </c:numCache>
            </c:numRef>
          </c:val>
        </c:ser>
        <c:dLbls>
          <c:showLegendKey val="0"/>
          <c:showVal val="0"/>
          <c:showCatName val="0"/>
          <c:showSerName val="0"/>
          <c:showPercent val="0"/>
          <c:showBubbleSize val="0"/>
        </c:dLbls>
        <c:gapWidth val="45"/>
        <c:overlap val="100"/>
        <c:axId val="754715272"/>
        <c:axId val="754715664"/>
      </c:barChart>
      <c:catAx>
        <c:axId val="754715272"/>
        <c:scaling>
          <c:orientation val="minMax"/>
        </c:scaling>
        <c:delete val="0"/>
        <c:axPos val="b"/>
        <c:numFmt formatCode="General" sourceLinked="0"/>
        <c:majorTickMark val="out"/>
        <c:minorTickMark val="none"/>
        <c:tickLblPos val="nextTo"/>
        <c:txPr>
          <a:bodyPr/>
          <a:lstStyle/>
          <a:p>
            <a:pPr>
              <a:defRPr sz="1500" b="1"/>
            </a:pPr>
            <a:endParaRPr lang="en-US"/>
          </a:p>
        </c:txPr>
        <c:crossAx val="754715664"/>
        <c:crosses val="autoZero"/>
        <c:auto val="1"/>
        <c:lblAlgn val="ctr"/>
        <c:lblOffset val="100"/>
        <c:noMultiLvlLbl val="0"/>
      </c:catAx>
      <c:valAx>
        <c:axId val="754715664"/>
        <c:scaling>
          <c:orientation val="minMax"/>
          <c:min val="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054E-3"/>
              <c:y val="0.28903424003817707"/>
            </c:manualLayout>
          </c:layout>
          <c:overlay val="0"/>
        </c:title>
        <c:numFmt formatCode="0%" sourceLinked="1"/>
        <c:majorTickMark val="out"/>
        <c:minorTickMark val="none"/>
        <c:tickLblPos val="nextTo"/>
        <c:txPr>
          <a:bodyPr/>
          <a:lstStyle/>
          <a:p>
            <a:pPr>
              <a:defRPr sz="1500" b="1"/>
            </a:pPr>
            <a:endParaRPr lang="en-US"/>
          </a:p>
        </c:txPr>
        <c:crossAx val="754715272"/>
        <c:crosses val="autoZero"/>
        <c:crossBetween val="between"/>
        <c:majorUnit val="0.2"/>
      </c:valAx>
      <c:spPr>
        <a:solidFill>
          <a:srgbClr val="000000"/>
        </a:solidFill>
        <a:ln w="12700">
          <a:solidFill>
            <a:srgbClr val="FFFFFF"/>
          </a:solidFill>
        </a:ln>
      </c:spPr>
    </c:plotArea>
    <c:legend>
      <c:legendPos val="t"/>
      <c:layout>
        <c:manualLayout>
          <c:xMode val="edge"/>
          <c:yMode val="edge"/>
          <c:x val="0.111444361480677"/>
          <c:y val="1.6572019406665292E-2"/>
          <c:w val="0.85270454339759238"/>
          <c:h val="7.4727988546886184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707406139449959E-2"/>
          <c:y val="2.8954382462755602E-2"/>
          <c:w val="0.88744356955380577"/>
          <c:h val="0.68312355841883465"/>
        </c:manualLayout>
      </c:layout>
      <c:barChart>
        <c:barDir val="col"/>
        <c:grouping val="stacked"/>
        <c:varyColors val="0"/>
        <c:ser>
          <c:idx val="0"/>
          <c:order val="0"/>
          <c:tx>
            <c:strRef>
              <c:f>Sheet1!$B$1</c:f>
              <c:strCache>
                <c:ptCount val="1"/>
                <c:pt idx="0">
                  <c:v>%</c:v>
                </c:pt>
              </c:strCache>
            </c:strRef>
          </c:tx>
          <c:spPr>
            <a:gradFill flip="none" rotWithShape="1">
              <a:gsLst>
                <a:gs pos="0">
                  <a:srgbClr val="008000"/>
                </a:gs>
                <a:gs pos="50000">
                  <a:srgbClr val="00FF00"/>
                </a:gs>
                <a:gs pos="100000">
                  <a:srgbClr val="008000"/>
                </a:gs>
              </a:gsLst>
              <a:lin ang="0" scaled="1"/>
              <a:tileRect/>
            </a:gradFill>
            <a:ln>
              <a:solidFill>
                <a:schemeClr val="bg2"/>
              </a:solidFill>
            </a:ln>
          </c:spPr>
          <c:invertIfNegative val="0"/>
          <c:cat>
            <c:strRef>
              <c:f>Sheet1!$A$2:$A$7</c:f>
              <c:strCache>
                <c:ptCount val="6"/>
                <c:pt idx="0">
                  <c:v>IIP (N=5,224)</c:v>
                </c:pt>
                <c:pt idx="1">
                  <c:v>ILD-CTD (N=125)</c:v>
                </c:pt>
                <c:pt idx="2">
                  <c:v>ILD-EG (N=55)</c:v>
                </c:pt>
                <c:pt idx="3">
                  <c:v>ILD-HP (N=186)</c:v>
                </c:pt>
                <c:pt idx="4">
                  <c:v>ILD-occup (N=86)</c:v>
                </c:pt>
                <c:pt idx="5">
                  <c:v>ILD-other (N=418)</c:v>
                </c:pt>
              </c:strCache>
            </c:strRef>
          </c:cat>
          <c:val>
            <c:numRef>
              <c:f>Sheet1!$B$2:$B$7</c:f>
              <c:numCache>
                <c:formatCode>General</c:formatCode>
                <c:ptCount val="6"/>
                <c:pt idx="0">
                  <c:v>29.077300000000001</c:v>
                </c:pt>
                <c:pt idx="1">
                  <c:v>24.8</c:v>
                </c:pt>
                <c:pt idx="2">
                  <c:v>32.7273</c:v>
                </c:pt>
                <c:pt idx="3">
                  <c:v>20.967700000000001</c:v>
                </c:pt>
                <c:pt idx="4">
                  <c:v>22.093</c:v>
                </c:pt>
                <c:pt idx="5">
                  <c:v>26.7943</c:v>
                </c:pt>
              </c:numCache>
            </c:numRef>
          </c:val>
        </c:ser>
        <c:dLbls>
          <c:showLegendKey val="0"/>
          <c:showVal val="0"/>
          <c:showCatName val="0"/>
          <c:showSerName val="0"/>
          <c:showPercent val="0"/>
          <c:showBubbleSize val="0"/>
        </c:dLbls>
        <c:gapWidth val="50"/>
        <c:overlap val="100"/>
        <c:axId val="805329720"/>
        <c:axId val="805330112"/>
      </c:barChart>
      <c:catAx>
        <c:axId val="805329720"/>
        <c:scaling>
          <c:orientation val="minMax"/>
        </c:scaling>
        <c:delete val="0"/>
        <c:axPos val="b"/>
        <c:numFmt formatCode="General" sourceLinked="1"/>
        <c:majorTickMark val="out"/>
        <c:minorTickMark val="none"/>
        <c:tickLblPos val="nextTo"/>
        <c:txPr>
          <a:bodyPr rot="0"/>
          <a:lstStyle/>
          <a:p>
            <a:pPr>
              <a:defRPr sz="1200" b="1"/>
            </a:pPr>
            <a:endParaRPr lang="en-US"/>
          </a:p>
        </c:txPr>
        <c:crossAx val="805330112"/>
        <c:crosses val="autoZero"/>
        <c:auto val="1"/>
        <c:lblAlgn val="ctr"/>
        <c:lblOffset val="100"/>
        <c:tickLblSkip val="1"/>
        <c:noMultiLvlLbl val="0"/>
      </c:catAx>
      <c:valAx>
        <c:axId val="805330112"/>
        <c:scaling>
          <c:orientation val="minMax"/>
          <c:max val="5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805329720"/>
        <c:crosses val="autoZero"/>
        <c:crossBetween val="between"/>
        <c:majorUnit val="1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707406139449959E-2"/>
          <c:y val="2.8954382462755602E-2"/>
          <c:w val="0.88744356955380577"/>
          <c:h val="0.68312355841883465"/>
        </c:manualLayout>
      </c:layout>
      <c:barChart>
        <c:barDir val="col"/>
        <c:grouping val="stacked"/>
        <c:varyColors val="0"/>
        <c:ser>
          <c:idx val="0"/>
          <c:order val="0"/>
          <c:tx>
            <c:strRef>
              <c:f>Sheet1!$B$1</c:f>
              <c:strCache>
                <c:ptCount val="1"/>
                <c:pt idx="0">
                  <c:v>%</c:v>
                </c:pt>
              </c:strCache>
            </c:strRef>
          </c:tx>
          <c:spPr>
            <a:gradFill flip="none" rotWithShape="1">
              <a:gsLst>
                <a:gs pos="0">
                  <a:srgbClr val="008000"/>
                </a:gs>
                <a:gs pos="50000">
                  <a:srgbClr val="00FF00"/>
                </a:gs>
                <a:gs pos="100000">
                  <a:srgbClr val="008000"/>
                </a:gs>
              </a:gsLst>
              <a:lin ang="0" scaled="1"/>
              <a:tileRect/>
            </a:gradFill>
            <a:ln>
              <a:solidFill>
                <a:schemeClr val="bg2"/>
              </a:solidFill>
            </a:ln>
          </c:spPr>
          <c:invertIfNegative val="0"/>
          <c:cat>
            <c:strRef>
              <c:f>Sheet1!$A$2:$A$5</c:f>
              <c:strCache>
                <c:ptCount val="4"/>
                <c:pt idx="0">
                  <c:v>IPAH (N=261)</c:v>
                </c:pt>
                <c:pt idx="1">
                  <c:v>PAH-CHD (N=16)</c:v>
                </c:pt>
                <c:pt idx="2">
                  <c:v>PAH-CTD (N=118)</c:v>
                </c:pt>
                <c:pt idx="3">
                  <c:v>Group 3 PH, non-specified (N=120)</c:v>
                </c:pt>
              </c:strCache>
            </c:strRef>
          </c:cat>
          <c:val>
            <c:numRef>
              <c:f>Sheet1!$B$2:$B$5</c:f>
              <c:numCache>
                <c:formatCode>General</c:formatCode>
                <c:ptCount val="4"/>
                <c:pt idx="0">
                  <c:v>21.839099999999998</c:v>
                </c:pt>
                <c:pt idx="1">
                  <c:v>18.75</c:v>
                </c:pt>
                <c:pt idx="2">
                  <c:v>26.2712</c:v>
                </c:pt>
                <c:pt idx="3">
                  <c:v>28.333300000000001</c:v>
                </c:pt>
              </c:numCache>
            </c:numRef>
          </c:val>
        </c:ser>
        <c:dLbls>
          <c:showLegendKey val="0"/>
          <c:showVal val="0"/>
          <c:showCatName val="0"/>
          <c:showSerName val="0"/>
          <c:showPercent val="0"/>
          <c:showBubbleSize val="0"/>
        </c:dLbls>
        <c:gapWidth val="50"/>
        <c:overlap val="100"/>
        <c:axId val="805330896"/>
        <c:axId val="805331288"/>
      </c:barChart>
      <c:catAx>
        <c:axId val="805330896"/>
        <c:scaling>
          <c:orientation val="minMax"/>
        </c:scaling>
        <c:delete val="0"/>
        <c:axPos val="b"/>
        <c:numFmt formatCode="General" sourceLinked="1"/>
        <c:majorTickMark val="out"/>
        <c:minorTickMark val="none"/>
        <c:tickLblPos val="nextTo"/>
        <c:txPr>
          <a:bodyPr rot="0"/>
          <a:lstStyle/>
          <a:p>
            <a:pPr>
              <a:defRPr sz="1200" b="1"/>
            </a:pPr>
            <a:endParaRPr lang="en-US"/>
          </a:p>
        </c:txPr>
        <c:crossAx val="805331288"/>
        <c:crosses val="autoZero"/>
        <c:auto val="1"/>
        <c:lblAlgn val="ctr"/>
        <c:lblOffset val="100"/>
        <c:tickLblSkip val="1"/>
        <c:noMultiLvlLbl val="0"/>
      </c:catAx>
      <c:valAx>
        <c:axId val="805331288"/>
        <c:scaling>
          <c:orientation val="minMax"/>
          <c:max val="5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805330896"/>
        <c:crosses val="autoZero"/>
        <c:crossBetween val="between"/>
        <c:majorUnit val="1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581"/>
          <c:h val="0.77074260114040583"/>
        </c:manualLayout>
      </c:layout>
      <c:scatterChart>
        <c:scatterStyle val="lineMarker"/>
        <c:varyColors val="0"/>
        <c:ser>
          <c:idx val="0"/>
          <c:order val="0"/>
          <c:tx>
            <c:strRef>
              <c:f>Sheet1!$B$1</c:f>
              <c:strCache>
                <c:ptCount val="1"/>
                <c:pt idx="0">
                  <c:v>CTD (N=182)</c:v>
                </c:pt>
              </c:strCache>
            </c:strRef>
          </c:tx>
          <c:spPr>
            <a:ln w="41275">
              <a:solidFill>
                <a:srgbClr val="FF0000"/>
              </a:solidFill>
            </a:ln>
          </c:spPr>
          <c:marker>
            <c:symbol val="none"/>
          </c:marker>
          <c:xVal>
            <c:numRef>
              <c:f>Sheet1!$A$2:$A$218</c:f>
              <c:numCache>
                <c:formatCode>General</c:formatCode>
                <c:ptCount val="21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numCache>
            </c:numRef>
          </c:xVal>
          <c:yVal>
            <c:numRef>
              <c:f>Sheet1!$B$2:$B$218</c:f>
              <c:numCache>
                <c:formatCode>General</c:formatCode>
                <c:ptCount val="217"/>
                <c:pt idx="0">
                  <c:v>100</c:v>
                </c:pt>
                <c:pt idx="1">
                  <c:v>100</c:v>
                </c:pt>
                <c:pt idx="2">
                  <c:v>100</c:v>
                </c:pt>
                <c:pt idx="3">
                  <c:v>100</c:v>
                </c:pt>
                <c:pt idx="4">
                  <c:v>100</c:v>
                </c:pt>
                <c:pt idx="5">
                  <c:v>99.447999999999993</c:v>
                </c:pt>
                <c:pt idx="6">
                  <c:v>96.094999999999999</c:v>
                </c:pt>
                <c:pt idx="7">
                  <c:v>93.299000000000007</c:v>
                </c:pt>
                <c:pt idx="8">
                  <c:v>92.161000000000001</c:v>
                </c:pt>
                <c:pt idx="9">
                  <c:v>92.161000000000001</c:v>
                </c:pt>
                <c:pt idx="10">
                  <c:v>92.161000000000001</c:v>
                </c:pt>
                <c:pt idx="11">
                  <c:v>92.161000000000001</c:v>
                </c:pt>
                <c:pt idx="12">
                  <c:v>92.161000000000001</c:v>
                </c:pt>
                <c:pt idx="13">
                  <c:v>92.161000000000001</c:v>
                </c:pt>
                <c:pt idx="14">
                  <c:v>91.423000000000002</c:v>
                </c:pt>
                <c:pt idx="15">
                  <c:v>91.423000000000002</c:v>
                </c:pt>
                <c:pt idx="16">
                  <c:v>91.423000000000002</c:v>
                </c:pt>
                <c:pt idx="17">
                  <c:v>87.646000000000001</c:v>
                </c:pt>
                <c:pt idx="18">
                  <c:v>83.078999999999994</c:v>
                </c:pt>
                <c:pt idx="19">
                  <c:v>74.664000000000001</c:v>
                </c:pt>
                <c:pt idx="20">
                  <c:v>73.091999999999999</c:v>
                </c:pt>
                <c:pt idx="21">
                  <c:v>72.296999999999997</c:v>
                </c:pt>
                <c:pt idx="22">
                  <c:v>72.296999999999997</c:v>
                </c:pt>
                <c:pt idx="23">
                  <c:v>72.296999999999997</c:v>
                </c:pt>
                <c:pt idx="24">
                  <c:v>72.296999999999997</c:v>
                </c:pt>
                <c:pt idx="25">
                  <c:v>71.319999999999993</c:v>
                </c:pt>
                <c:pt idx="26">
                  <c:v>71.319999999999993</c:v>
                </c:pt>
                <c:pt idx="27">
                  <c:v>70.256</c:v>
                </c:pt>
                <c:pt idx="28">
                  <c:v>70.256</c:v>
                </c:pt>
                <c:pt idx="29">
                  <c:v>68.126999999999995</c:v>
                </c:pt>
                <c:pt idx="30">
                  <c:v>67.063000000000002</c:v>
                </c:pt>
                <c:pt idx="31">
                  <c:v>67.063000000000002</c:v>
                </c:pt>
                <c:pt idx="32">
                  <c:v>63.869</c:v>
                </c:pt>
                <c:pt idx="33">
                  <c:v>63.869</c:v>
                </c:pt>
                <c:pt idx="34">
                  <c:v>63.869</c:v>
                </c:pt>
                <c:pt idx="35">
                  <c:v>63.869</c:v>
                </c:pt>
                <c:pt idx="36">
                  <c:v>63.869</c:v>
                </c:pt>
                <c:pt idx="37">
                  <c:v>63.869</c:v>
                </c:pt>
                <c:pt idx="38">
                  <c:v>63.869</c:v>
                </c:pt>
                <c:pt idx="39">
                  <c:v>62.347999999999999</c:v>
                </c:pt>
                <c:pt idx="40">
                  <c:v>62.347999999999999</c:v>
                </c:pt>
                <c:pt idx="41">
                  <c:v>60.828000000000003</c:v>
                </c:pt>
                <c:pt idx="42">
                  <c:v>56.265999999999998</c:v>
                </c:pt>
                <c:pt idx="43">
                  <c:v>51.704000000000001</c:v>
                </c:pt>
                <c:pt idx="44">
                  <c:v>50.183</c:v>
                </c:pt>
                <c:pt idx="45">
                  <c:v>50.183</c:v>
                </c:pt>
                <c:pt idx="46">
                  <c:v>50.183</c:v>
                </c:pt>
                <c:pt idx="47">
                  <c:v>50.183</c:v>
                </c:pt>
                <c:pt idx="48">
                  <c:v>50.183</c:v>
                </c:pt>
                <c:pt idx="49">
                  <c:v>50.183</c:v>
                </c:pt>
                <c:pt idx="50">
                  <c:v>50.183</c:v>
                </c:pt>
                <c:pt idx="51">
                  <c:v>50.183</c:v>
                </c:pt>
                <c:pt idx="52">
                  <c:v>48.176000000000002</c:v>
                </c:pt>
                <c:pt idx="53">
                  <c:v>48.176000000000002</c:v>
                </c:pt>
                <c:pt idx="54">
                  <c:v>48.176000000000002</c:v>
                </c:pt>
                <c:pt idx="55">
                  <c:v>48.176000000000002</c:v>
                </c:pt>
                <c:pt idx="56">
                  <c:v>48.176000000000002</c:v>
                </c:pt>
                <c:pt idx="57">
                  <c:v>48.176000000000002</c:v>
                </c:pt>
                <c:pt idx="58">
                  <c:v>48.176000000000002</c:v>
                </c:pt>
                <c:pt idx="59">
                  <c:v>48.176000000000002</c:v>
                </c:pt>
                <c:pt idx="60">
                  <c:v>48.176000000000002</c:v>
                </c:pt>
                <c:pt idx="61">
                  <c:v>48.176000000000002</c:v>
                </c:pt>
                <c:pt idx="62">
                  <c:v>48.176000000000002</c:v>
                </c:pt>
                <c:pt idx="63">
                  <c:v>48.176000000000002</c:v>
                </c:pt>
                <c:pt idx="64">
                  <c:v>48.176000000000002</c:v>
                </c:pt>
                <c:pt idx="65">
                  <c:v>44.963999999999999</c:v>
                </c:pt>
                <c:pt idx="66">
                  <c:v>41.752000000000002</c:v>
                </c:pt>
                <c:pt idx="67">
                  <c:v>38.54</c:v>
                </c:pt>
                <c:pt idx="68">
                  <c:v>38.54</c:v>
                </c:pt>
                <c:pt idx="69">
                  <c:v>38.54</c:v>
                </c:pt>
              </c:numCache>
            </c:numRef>
          </c:yVal>
          <c:smooth val="0"/>
        </c:ser>
        <c:ser>
          <c:idx val="1"/>
          <c:order val="1"/>
          <c:tx>
            <c:strRef>
              <c:f>Sheet1!$C$1</c:f>
              <c:strCache>
                <c:ptCount val="1"/>
                <c:pt idx="0">
                  <c:v>ILD-CTD (N=142)</c:v>
                </c:pt>
              </c:strCache>
            </c:strRef>
          </c:tx>
          <c:spPr>
            <a:ln w="41275">
              <a:solidFill>
                <a:srgbClr val="CC99FF"/>
              </a:solidFill>
            </a:ln>
          </c:spPr>
          <c:marker>
            <c:symbol val="none"/>
          </c:marker>
          <c:xVal>
            <c:numRef>
              <c:f>Sheet1!$A$2:$A$218</c:f>
              <c:numCache>
                <c:formatCode>General</c:formatCode>
                <c:ptCount val="21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numCache>
            </c:numRef>
          </c:xVal>
          <c:yVal>
            <c:numRef>
              <c:f>Sheet1!$C$2:$C$218</c:f>
              <c:numCache>
                <c:formatCode>General</c:formatCode>
                <c:ptCount val="217"/>
                <c:pt idx="0">
                  <c:v>100</c:v>
                </c:pt>
                <c:pt idx="1">
                  <c:v>100</c:v>
                </c:pt>
                <c:pt idx="2">
                  <c:v>100</c:v>
                </c:pt>
                <c:pt idx="3">
                  <c:v>100</c:v>
                </c:pt>
                <c:pt idx="4">
                  <c:v>100</c:v>
                </c:pt>
                <c:pt idx="5">
                  <c:v>99.275000000000006</c:v>
                </c:pt>
                <c:pt idx="6">
                  <c:v>96.284000000000006</c:v>
                </c:pt>
                <c:pt idx="7">
                  <c:v>91.012</c:v>
                </c:pt>
                <c:pt idx="8">
                  <c:v>91.012</c:v>
                </c:pt>
                <c:pt idx="9">
                  <c:v>91.012</c:v>
                </c:pt>
                <c:pt idx="10">
                  <c:v>91.012</c:v>
                </c:pt>
                <c:pt idx="11">
                  <c:v>91.012</c:v>
                </c:pt>
                <c:pt idx="12">
                  <c:v>91.012</c:v>
                </c:pt>
                <c:pt idx="13">
                  <c:v>91.012</c:v>
                </c:pt>
                <c:pt idx="14">
                  <c:v>91.012</c:v>
                </c:pt>
                <c:pt idx="15">
                  <c:v>91.012</c:v>
                </c:pt>
                <c:pt idx="16">
                  <c:v>91.012</c:v>
                </c:pt>
                <c:pt idx="17">
                  <c:v>91.012</c:v>
                </c:pt>
                <c:pt idx="18">
                  <c:v>90.012</c:v>
                </c:pt>
                <c:pt idx="19">
                  <c:v>84.010999999999996</c:v>
                </c:pt>
                <c:pt idx="20">
                  <c:v>82.986000000000004</c:v>
                </c:pt>
                <c:pt idx="21">
                  <c:v>82.986000000000004</c:v>
                </c:pt>
                <c:pt idx="22">
                  <c:v>82.986000000000004</c:v>
                </c:pt>
                <c:pt idx="23">
                  <c:v>82.986000000000004</c:v>
                </c:pt>
                <c:pt idx="24">
                  <c:v>82.986000000000004</c:v>
                </c:pt>
                <c:pt idx="25">
                  <c:v>82.986000000000004</c:v>
                </c:pt>
                <c:pt idx="26">
                  <c:v>82.986000000000004</c:v>
                </c:pt>
                <c:pt idx="27">
                  <c:v>82.986000000000004</c:v>
                </c:pt>
                <c:pt idx="28">
                  <c:v>82.986000000000004</c:v>
                </c:pt>
                <c:pt idx="29">
                  <c:v>82.986000000000004</c:v>
                </c:pt>
                <c:pt idx="30">
                  <c:v>81.647999999999996</c:v>
                </c:pt>
                <c:pt idx="31">
                  <c:v>78.971000000000004</c:v>
                </c:pt>
                <c:pt idx="32">
                  <c:v>78.971000000000004</c:v>
                </c:pt>
                <c:pt idx="33">
                  <c:v>78.971000000000004</c:v>
                </c:pt>
                <c:pt idx="34">
                  <c:v>78.971000000000004</c:v>
                </c:pt>
                <c:pt idx="35">
                  <c:v>78.971000000000004</c:v>
                </c:pt>
                <c:pt idx="36">
                  <c:v>78.971000000000004</c:v>
                </c:pt>
                <c:pt idx="37">
                  <c:v>78.971000000000004</c:v>
                </c:pt>
                <c:pt idx="38">
                  <c:v>78.971000000000004</c:v>
                </c:pt>
                <c:pt idx="39">
                  <c:v>78.971000000000004</c:v>
                </c:pt>
                <c:pt idx="40">
                  <c:v>77.215999999999994</c:v>
                </c:pt>
                <c:pt idx="41">
                  <c:v>77.215999999999994</c:v>
                </c:pt>
                <c:pt idx="42">
                  <c:v>73.625</c:v>
                </c:pt>
                <c:pt idx="43">
                  <c:v>73.625</c:v>
                </c:pt>
                <c:pt idx="44">
                  <c:v>71.828999999999994</c:v>
                </c:pt>
                <c:pt idx="45">
                  <c:v>71.828999999999994</c:v>
                </c:pt>
                <c:pt idx="46">
                  <c:v>71.828999999999994</c:v>
                </c:pt>
                <c:pt idx="47">
                  <c:v>71.828999999999994</c:v>
                </c:pt>
                <c:pt idx="48">
                  <c:v>71.828999999999994</c:v>
                </c:pt>
                <c:pt idx="49">
                  <c:v>71.828999999999994</c:v>
                </c:pt>
                <c:pt idx="50">
                  <c:v>71.828999999999994</c:v>
                </c:pt>
                <c:pt idx="51">
                  <c:v>71.828999999999994</c:v>
                </c:pt>
                <c:pt idx="52">
                  <c:v>71.828999999999994</c:v>
                </c:pt>
                <c:pt idx="53">
                  <c:v>69.512</c:v>
                </c:pt>
                <c:pt idx="54">
                  <c:v>69.512</c:v>
                </c:pt>
                <c:pt idx="55">
                  <c:v>69.512</c:v>
                </c:pt>
                <c:pt idx="56">
                  <c:v>69.512</c:v>
                </c:pt>
                <c:pt idx="57">
                  <c:v>69.512</c:v>
                </c:pt>
                <c:pt idx="58">
                  <c:v>69.512</c:v>
                </c:pt>
                <c:pt idx="59">
                  <c:v>69.512</c:v>
                </c:pt>
                <c:pt idx="60">
                  <c:v>69.512</c:v>
                </c:pt>
                <c:pt idx="61">
                  <c:v>69.512</c:v>
                </c:pt>
                <c:pt idx="62">
                  <c:v>69.512</c:v>
                </c:pt>
                <c:pt idx="63">
                  <c:v>69.512</c:v>
                </c:pt>
                <c:pt idx="64">
                  <c:v>69.512</c:v>
                </c:pt>
                <c:pt idx="65">
                  <c:v>69.512</c:v>
                </c:pt>
                <c:pt idx="66">
                  <c:v>66.730999999999995</c:v>
                </c:pt>
                <c:pt idx="67">
                  <c:v>66.730999999999995</c:v>
                </c:pt>
                <c:pt idx="68">
                  <c:v>66.730999999999995</c:v>
                </c:pt>
                <c:pt idx="69">
                  <c:v>66.730999999999995</c:v>
                </c:pt>
                <c:pt idx="70">
                  <c:v>66.730999999999995</c:v>
                </c:pt>
                <c:pt idx="71">
                  <c:v>66.730999999999995</c:v>
                </c:pt>
                <c:pt idx="72">
                  <c:v>66.730999999999995</c:v>
                </c:pt>
                <c:pt idx="73">
                  <c:v>66.730999999999995</c:v>
                </c:pt>
                <c:pt idx="74">
                  <c:v>66.730999999999995</c:v>
                </c:pt>
                <c:pt idx="75">
                  <c:v>66.730999999999995</c:v>
                </c:pt>
                <c:pt idx="76">
                  <c:v>66.730999999999995</c:v>
                </c:pt>
                <c:pt idx="77">
                  <c:v>63.219000000000001</c:v>
                </c:pt>
                <c:pt idx="78">
                  <c:v>63.219000000000001</c:v>
                </c:pt>
                <c:pt idx="79">
                  <c:v>63.219000000000001</c:v>
                </c:pt>
                <c:pt idx="80">
                  <c:v>63.219000000000001</c:v>
                </c:pt>
                <c:pt idx="81">
                  <c:v>63.219000000000001</c:v>
                </c:pt>
                <c:pt idx="82">
                  <c:v>63.219000000000001</c:v>
                </c:pt>
                <c:pt idx="83">
                  <c:v>63.219000000000001</c:v>
                </c:pt>
                <c:pt idx="84">
                  <c:v>63.219000000000001</c:v>
                </c:pt>
                <c:pt idx="85">
                  <c:v>63.219000000000001</c:v>
                </c:pt>
                <c:pt idx="86">
                  <c:v>63.219000000000001</c:v>
                </c:pt>
                <c:pt idx="87">
                  <c:v>63.219000000000001</c:v>
                </c:pt>
                <c:pt idx="88">
                  <c:v>63.219000000000001</c:v>
                </c:pt>
                <c:pt idx="89">
                  <c:v>63.219000000000001</c:v>
                </c:pt>
                <c:pt idx="90">
                  <c:v>63.219000000000001</c:v>
                </c:pt>
                <c:pt idx="91">
                  <c:v>63.219000000000001</c:v>
                </c:pt>
                <c:pt idx="92">
                  <c:v>63.219000000000001</c:v>
                </c:pt>
                <c:pt idx="93">
                  <c:v>63.219000000000001</c:v>
                </c:pt>
                <c:pt idx="94">
                  <c:v>63.219000000000001</c:v>
                </c:pt>
                <c:pt idx="95">
                  <c:v>63.219000000000001</c:v>
                </c:pt>
              </c:numCache>
            </c:numRef>
          </c:yVal>
          <c:smooth val="0"/>
        </c:ser>
        <c:ser>
          <c:idx val="2"/>
          <c:order val="2"/>
          <c:tx>
            <c:strRef>
              <c:f>Sheet1!$D$1</c:f>
              <c:strCache>
                <c:ptCount val="1"/>
                <c:pt idx="0">
                  <c:v>IPAH (N=502)</c:v>
                </c:pt>
              </c:strCache>
            </c:strRef>
          </c:tx>
          <c:spPr>
            <a:ln w="41275">
              <a:solidFill>
                <a:srgbClr val="66FF33"/>
              </a:solidFill>
            </a:ln>
          </c:spPr>
          <c:marker>
            <c:symbol val="none"/>
          </c:marker>
          <c:xVal>
            <c:numRef>
              <c:f>Sheet1!$A$2:$A$218</c:f>
              <c:numCache>
                <c:formatCode>General</c:formatCode>
                <c:ptCount val="21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numCache>
            </c:numRef>
          </c:xVal>
          <c:yVal>
            <c:numRef>
              <c:f>Sheet1!$D$2:$D$218</c:f>
              <c:numCache>
                <c:formatCode>General</c:formatCode>
                <c:ptCount val="217"/>
                <c:pt idx="0">
                  <c:v>100</c:v>
                </c:pt>
                <c:pt idx="1">
                  <c:v>100</c:v>
                </c:pt>
                <c:pt idx="2">
                  <c:v>100</c:v>
                </c:pt>
                <c:pt idx="3">
                  <c:v>99.602000000000004</c:v>
                </c:pt>
                <c:pt idx="4">
                  <c:v>99.402000000000001</c:v>
                </c:pt>
                <c:pt idx="5">
                  <c:v>99</c:v>
                </c:pt>
                <c:pt idx="6">
                  <c:v>94.343999999999994</c:v>
                </c:pt>
                <c:pt idx="7">
                  <c:v>89.457999999999998</c:v>
                </c:pt>
                <c:pt idx="8">
                  <c:v>88.634</c:v>
                </c:pt>
                <c:pt idx="9">
                  <c:v>88.218000000000004</c:v>
                </c:pt>
                <c:pt idx="10">
                  <c:v>88.218000000000004</c:v>
                </c:pt>
                <c:pt idx="11">
                  <c:v>88.006</c:v>
                </c:pt>
                <c:pt idx="12">
                  <c:v>88.006</c:v>
                </c:pt>
                <c:pt idx="13">
                  <c:v>87.784999999999997</c:v>
                </c:pt>
                <c:pt idx="14">
                  <c:v>87.784999999999997</c:v>
                </c:pt>
                <c:pt idx="15">
                  <c:v>87.305000000000007</c:v>
                </c:pt>
                <c:pt idx="16">
                  <c:v>86.1</c:v>
                </c:pt>
                <c:pt idx="17">
                  <c:v>85.613</c:v>
                </c:pt>
                <c:pt idx="18">
                  <c:v>81.221999999999994</c:v>
                </c:pt>
                <c:pt idx="19">
                  <c:v>75.597999999999999</c:v>
                </c:pt>
                <c:pt idx="20">
                  <c:v>74.861000000000004</c:v>
                </c:pt>
                <c:pt idx="21">
                  <c:v>74.364000000000004</c:v>
                </c:pt>
                <c:pt idx="22">
                  <c:v>74.364000000000004</c:v>
                </c:pt>
                <c:pt idx="23">
                  <c:v>74.364000000000004</c:v>
                </c:pt>
                <c:pt idx="24">
                  <c:v>74.102999999999994</c:v>
                </c:pt>
                <c:pt idx="25">
                  <c:v>74.102999999999994</c:v>
                </c:pt>
                <c:pt idx="26">
                  <c:v>73.807000000000002</c:v>
                </c:pt>
                <c:pt idx="27">
                  <c:v>73.807000000000002</c:v>
                </c:pt>
                <c:pt idx="28">
                  <c:v>72.903999999999996</c:v>
                </c:pt>
                <c:pt idx="29">
                  <c:v>71.081999999999994</c:v>
                </c:pt>
                <c:pt idx="30">
                  <c:v>69.259</c:v>
                </c:pt>
                <c:pt idx="31">
                  <c:v>66.218999999999994</c:v>
                </c:pt>
                <c:pt idx="32">
                  <c:v>65.299000000000007</c:v>
                </c:pt>
                <c:pt idx="33">
                  <c:v>64.992000000000004</c:v>
                </c:pt>
                <c:pt idx="34">
                  <c:v>64.992000000000004</c:v>
                </c:pt>
                <c:pt idx="35">
                  <c:v>64.992000000000004</c:v>
                </c:pt>
                <c:pt idx="36">
                  <c:v>64.992000000000004</c:v>
                </c:pt>
                <c:pt idx="37">
                  <c:v>64.331000000000003</c:v>
                </c:pt>
                <c:pt idx="38">
                  <c:v>63.652000000000001</c:v>
                </c:pt>
                <c:pt idx="39">
                  <c:v>63.652000000000001</c:v>
                </c:pt>
                <c:pt idx="40">
                  <c:v>63.652000000000001</c:v>
                </c:pt>
                <c:pt idx="41">
                  <c:v>61.95</c:v>
                </c:pt>
                <c:pt idx="42">
                  <c:v>57.865000000000002</c:v>
                </c:pt>
                <c:pt idx="43">
                  <c:v>54.103000000000002</c:v>
                </c:pt>
                <c:pt idx="44">
                  <c:v>54.103000000000002</c:v>
                </c:pt>
                <c:pt idx="45">
                  <c:v>53.408999999999999</c:v>
                </c:pt>
                <c:pt idx="46">
                  <c:v>53.408999999999999</c:v>
                </c:pt>
                <c:pt idx="47">
                  <c:v>53.408999999999999</c:v>
                </c:pt>
                <c:pt idx="48">
                  <c:v>53.06</c:v>
                </c:pt>
                <c:pt idx="49">
                  <c:v>53.06</c:v>
                </c:pt>
                <c:pt idx="50">
                  <c:v>52.673000000000002</c:v>
                </c:pt>
                <c:pt idx="51">
                  <c:v>52.673000000000002</c:v>
                </c:pt>
                <c:pt idx="52">
                  <c:v>52.28</c:v>
                </c:pt>
                <c:pt idx="53">
                  <c:v>51.887</c:v>
                </c:pt>
                <c:pt idx="54">
                  <c:v>50.305</c:v>
                </c:pt>
                <c:pt idx="55">
                  <c:v>49.512999999999998</c:v>
                </c:pt>
                <c:pt idx="56">
                  <c:v>49.512999999999998</c:v>
                </c:pt>
                <c:pt idx="57">
                  <c:v>48.713999999999999</c:v>
                </c:pt>
                <c:pt idx="58">
                  <c:v>48.713999999999999</c:v>
                </c:pt>
                <c:pt idx="59">
                  <c:v>48.713999999999999</c:v>
                </c:pt>
                <c:pt idx="60">
                  <c:v>48.713999999999999</c:v>
                </c:pt>
                <c:pt idx="61">
                  <c:v>48.713999999999999</c:v>
                </c:pt>
                <c:pt idx="62">
                  <c:v>48.713999999999999</c:v>
                </c:pt>
                <c:pt idx="63">
                  <c:v>48.713999999999999</c:v>
                </c:pt>
                <c:pt idx="64">
                  <c:v>48.255000000000003</c:v>
                </c:pt>
                <c:pt idx="65">
                  <c:v>46.399000000000001</c:v>
                </c:pt>
                <c:pt idx="66">
                  <c:v>42.677</c:v>
                </c:pt>
                <c:pt idx="67">
                  <c:v>40.801000000000002</c:v>
                </c:pt>
                <c:pt idx="68">
                  <c:v>40.332000000000001</c:v>
                </c:pt>
                <c:pt idx="69">
                  <c:v>40.332000000000001</c:v>
                </c:pt>
                <c:pt idx="70">
                  <c:v>40.332000000000001</c:v>
                </c:pt>
                <c:pt idx="71">
                  <c:v>40.332000000000001</c:v>
                </c:pt>
                <c:pt idx="72">
                  <c:v>40.332000000000001</c:v>
                </c:pt>
                <c:pt idx="73">
                  <c:v>40.332000000000001</c:v>
                </c:pt>
                <c:pt idx="74">
                  <c:v>39.323999999999998</c:v>
                </c:pt>
                <c:pt idx="75">
                  <c:v>38.813000000000002</c:v>
                </c:pt>
                <c:pt idx="76">
                  <c:v>38.295999999999999</c:v>
                </c:pt>
                <c:pt idx="77">
                  <c:v>37.777999999999999</c:v>
                </c:pt>
                <c:pt idx="78">
                  <c:v>36.204000000000001</c:v>
                </c:pt>
                <c:pt idx="79">
                  <c:v>33.055999999999997</c:v>
                </c:pt>
                <c:pt idx="80">
                  <c:v>32.523000000000003</c:v>
                </c:pt>
                <c:pt idx="81">
                  <c:v>31.981000000000002</c:v>
                </c:pt>
                <c:pt idx="82">
                  <c:v>31.981000000000002</c:v>
                </c:pt>
                <c:pt idx="83">
                  <c:v>31.981000000000002</c:v>
                </c:pt>
                <c:pt idx="84">
                  <c:v>31.981000000000002</c:v>
                </c:pt>
                <c:pt idx="85">
                  <c:v>31.981000000000002</c:v>
                </c:pt>
                <c:pt idx="86">
                  <c:v>31.981000000000002</c:v>
                </c:pt>
                <c:pt idx="87">
                  <c:v>31.376999999999999</c:v>
                </c:pt>
                <c:pt idx="88">
                  <c:v>31.376999999999999</c:v>
                </c:pt>
                <c:pt idx="89">
                  <c:v>30.146999999999998</c:v>
                </c:pt>
                <c:pt idx="90">
                  <c:v>28.916</c:v>
                </c:pt>
                <c:pt idx="91">
                  <c:v>27.686</c:v>
                </c:pt>
                <c:pt idx="92">
                  <c:v>27.686</c:v>
                </c:pt>
                <c:pt idx="93">
                  <c:v>27.686</c:v>
                </c:pt>
                <c:pt idx="94">
                  <c:v>27.686</c:v>
                </c:pt>
                <c:pt idx="95">
                  <c:v>27.686</c:v>
                </c:pt>
                <c:pt idx="96">
                  <c:v>27.686</c:v>
                </c:pt>
                <c:pt idx="97">
                  <c:v>27.01</c:v>
                </c:pt>
                <c:pt idx="98">
                  <c:v>27.01</c:v>
                </c:pt>
                <c:pt idx="99">
                  <c:v>27.01</c:v>
                </c:pt>
                <c:pt idx="100">
                  <c:v>26.318000000000001</c:v>
                </c:pt>
                <c:pt idx="101">
                  <c:v>26.318000000000001</c:v>
                </c:pt>
                <c:pt idx="102">
                  <c:v>24.933</c:v>
                </c:pt>
                <c:pt idx="103">
                  <c:v>24.933</c:v>
                </c:pt>
                <c:pt idx="104">
                  <c:v>24.933</c:v>
                </c:pt>
                <c:pt idx="105">
                  <c:v>24.22</c:v>
                </c:pt>
                <c:pt idx="106">
                  <c:v>24.22</c:v>
                </c:pt>
                <c:pt idx="107">
                  <c:v>24.22</c:v>
                </c:pt>
                <c:pt idx="108">
                  <c:v>24.22</c:v>
                </c:pt>
                <c:pt idx="109">
                  <c:v>24.22</c:v>
                </c:pt>
                <c:pt idx="110">
                  <c:v>24.22</c:v>
                </c:pt>
                <c:pt idx="111">
                  <c:v>23.385000000000002</c:v>
                </c:pt>
                <c:pt idx="112">
                  <c:v>22.55</c:v>
                </c:pt>
                <c:pt idx="113">
                  <c:v>22.55</c:v>
                </c:pt>
                <c:pt idx="114">
                  <c:v>21.715</c:v>
                </c:pt>
                <c:pt idx="115">
                  <c:v>20.88</c:v>
                </c:pt>
                <c:pt idx="116">
                  <c:v>20.88</c:v>
                </c:pt>
                <c:pt idx="117">
                  <c:v>20.88</c:v>
                </c:pt>
                <c:pt idx="118">
                  <c:v>20.88</c:v>
                </c:pt>
                <c:pt idx="119">
                  <c:v>20.88</c:v>
                </c:pt>
                <c:pt idx="120">
                  <c:v>20.88</c:v>
                </c:pt>
                <c:pt idx="121">
                  <c:v>20.88</c:v>
                </c:pt>
                <c:pt idx="122">
                  <c:v>20.88</c:v>
                </c:pt>
                <c:pt idx="123">
                  <c:v>20.88</c:v>
                </c:pt>
                <c:pt idx="124">
                  <c:v>20.88</c:v>
                </c:pt>
                <c:pt idx="125">
                  <c:v>20.88</c:v>
                </c:pt>
                <c:pt idx="126">
                  <c:v>18.155999999999999</c:v>
                </c:pt>
                <c:pt idx="127">
                  <c:v>17.248000000000001</c:v>
                </c:pt>
                <c:pt idx="128">
                  <c:v>16.29</c:v>
                </c:pt>
                <c:pt idx="129">
                  <c:v>16.29</c:v>
                </c:pt>
                <c:pt idx="130">
                  <c:v>16.29</c:v>
                </c:pt>
                <c:pt idx="131">
                  <c:v>16.29</c:v>
                </c:pt>
                <c:pt idx="132">
                  <c:v>16.29</c:v>
                </c:pt>
                <c:pt idx="133">
                  <c:v>16.29</c:v>
                </c:pt>
                <c:pt idx="134">
                  <c:v>16.29</c:v>
                </c:pt>
                <c:pt idx="135">
                  <c:v>15.037000000000001</c:v>
                </c:pt>
                <c:pt idx="136">
                  <c:v>15.037000000000001</c:v>
                </c:pt>
                <c:pt idx="137">
                  <c:v>15.037000000000001</c:v>
                </c:pt>
                <c:pt idx="138">
                  <c:v>15.037000000000001</c:v>
                </c:pt>
                <c:pt idx="139">
                  <c:v>12.531000000000001</c:v>
                </c:pt>
                <c:pt idx="140">
                  <c:v>12.531000000000001</c:v>
                </c:pt>
                <c:pt idx="141">
                  <c:v>12.531000000000001</c:v>
                </c:pt>
                <c:pt idx="142">
                  <c:v>12.531000000000001</c:v>
                </c:pt>
                <c:pt idx="143">
                  <c:v>12.531000000000001</c:v>
                </c:pt>
                <c:pt idx="144">
                  <c:v>12.531000000000001</c:v>
                </c:pt>
                <c:pt idx="145">
                  <c:v>12.531000000000001</c:v>
                </c:pt>
                <c:pt idx="146">
                  <c:v>12.531000000000001</c:v>
                </c:pt>
                <c:pt idx="147">
                  <c:v>12.531000000000001</c:v>
                </c:pt>
                <c:pt idx="148">
                  <c:v>12.531000000000001</c:v>
                </c:pt>
                <c:pt idx="149">
                  <c:v>12.531000000000001</c:v>
                </c:pt>
                <c:pt idx="150">
                  <c:v>12.531000000000001</c:v>
                </c:pt>
              </c:numCache>
            </c:numRef>
          </c:yVal>
          <c:smooth val="0"/>
        </c:ser>
        <c:ser>
          <c:idx val="3"/>
          <c:order val="3"/>
          <c:tx>
            <c:strRef>
              <c:f>Sheet1!$E$1</c:f>
              <c:strCache>
                <c:ptCount val="1"/>
                <c:pt idx="0">
                  <c:v>LAM/tuberous sclerosis (N=184)</c:v>
                </c:pt>
              </c:strCache>
            </c:strRef>
          </c:tx>
          <c:spPr>
            <a:ln w="41275">
              <a:solidFill>
                <a:schemeClr val="bg1">
                  <a:lumMod val="50000"/>
                  <a:lumOff val="50000"/>
                </a:schemeClr>
              </a:solidFill>
            </a:ln>
          </c:spPr>
          <c:marker>
            <c:symbol val="none"/>
          </c:marker>
          <c:xVal>
            <c:numRef>
              <c:f>Sheet1!$A$2:$A$218</c:f>
              <c:numCache>
                <c:formatCode>General</c:formatCode>
                <c:ptCount val="21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numCache>
            </c:numRef>
          </c:xVal>
          <c:yVal>
            <c:numRef>
              <c:f>Sheet1!$E$2:$E$218</c:f>
              <c:numCache>
                <c:formatCode>General</c:formatCode>
                <c:ptCount val="217"/>
                <c:pt idx="0">
                  <c:v>100</c:v>
                </c:pt>
                <c:pt idx="1">
                  <c:v>100</c:v>
                </c:pt>
                <c:pt idx="2">
                  <c:v>100</c:v>
                </c:pt>
                <c:pt idx="3">
                  <c:v>100</c:v>
                </c:pt>
                <c:pt idx="4">
                  <c:v>100</c:v>
                </c:pt>
                <c:pt idx="5">
                  <c:v>97.808000000000007</c:v>
                </c:pt>
                <c:pt idx="6">
                  <c:v>94.474000000000004</c:v>
                </c:pt>
                <c:pt idx="7">
                  <c:v>90.582999999999998</c:v>
                </c:pt>
                <c:pt idx="8">
                  <c:v>89.462000000000003</c:v>
                </c:pt>
                <c:pt idx="9">
                  <c:v>89.462000000000003</c:v>
                </c:pt>
                <c:pt idx="10">
                  <c:v>88.894999999999996</c:v>
                </c:pt>
                <c:pt idx="11">
                  <c:v>88.894999999999996</c:v>
                </c:pt>
                <c:pt idx="12">
                  <c:v>88.894999999999996</c:v>
                </c:pt>
                <c:pt idx="13">
                  <c:v>88.894999999999996</c:v>
                </c:pt>
                <c:pt idx="14">
                  <c:v>88.894999999999996</c:v>
                </c:pt>
                <c:pt idx="15">
                  <c:v>88.894999999999996</c:v>
                </c:pt>
                <c:pt idx="16">
                  <c:v>88.274000000000001</c:v>
                </c:pt>
                <c:pt idx="17">
                  <c:v>87.647999999999996</c:v>
                </c:pt>
                <c:pt idx="18">
                  <c:v>85.13</c:v>
                </c:pt>
                <c:pt idx="19">
                  <c:v>82.569000000000003</c:v>
                </c:pt>
                <c:pt idx="20">
                  <c:v>81.284000000000006</c:v>
                </c:pt>
                <c:pt idx="21">
                  <c:v>80.638999999999996</c:v>
                </c:pt>
                <c:pt idx="22">
                  <c:v>79.994</c:v>
                </c:pt>
                <c:pt idx="23">
                  <c:v>79.332999999999998</c:v>
                </c:pt>
                <c:pt idx="24">
                  <c:v>79.332999999999998</c:v>
                </c:pt>
                <c:pt idx="25">
                  <c:v>79.332999999999998</c:v>
                </c:pt>
                <c:pt idx="26">
                  <c:v>79.332999999999998</c:v>
                </c:pt>
                <c:pt idx="27">
                  <c:v>78.597999999999999</c:v>
                </c:pt>
                <c:pt idx="28">
                  <c:v>78.597999999999999</c:v>
                </c:pt>
                <c:pt idx="29">
                  <c:v>78.597999999999999</c:v>
                </c:pt>
                <c:pt idx="30">
                  <c:v>77.856999999999999</c:v>
                </c:pt>
                <c:pt idx="31">
                  <c:v>75.632000000000005</c:v>
                </c:pt>
                <c:pt idx="32">
                  <c:v>74.103999999999999</c:v>
                </c:pt>
                <c:pt idx="33">
                  <c:v>74.103999999999999</c:v>
                </c:pt>
                <c:pt idx="34">
                  <c:v>74.103999999999999</c:v>
                </c:pt>
                <c:pt idx="35">
                  <c:v>74.103999999999999</c:v>
                </c:pt>
                <c:pt idx="36">
                  <c:v>74.103999999999999</c:v>
                </c:pt>
                <c:pt idx="37">
                  <c:v>73.281000000000006</c:v>
                </c:pt>
                <c:pt idx="38">
                  <c:v>73.281000000000006</c:v>
                </c:pt>
                <c:pt idx="39">
                  <c:v>73.281000000000006</c:v>
                </c:pt>
                <c:pt idx="40">
                  <c:v>73.281000000000006</c:v>
                </c:pt>
                <c:pt idx="41">
                  <c:v>72.397999999999996</c:v>
                </c:pt>
                <c:pt idx="42">
                  <c:v>70.632000000000005</c:v>
                </c:pt>
                <c:pt idx="43">
                  <c:v>67.983000000000004</c:v>
                </c:pt>
                <c:pt idx="44">
                  <c:v>66.218000000000004</c:v>
                </c:pt>
                <c:pt idx="45">
                  <c:v>66.218000000000004</c:v>
                </c:pt>
                <c:pt idx="46">
                  <c:v>66.218000000000004</c:v>
                </c:pt>
                <c:pt idx="47">
                  <c:v>66.218000000000004</c:v>
                </c:pt>
                <c:pt idx="48">
                  <c:v>66.218000000000004</c:v>
                </c:pt>
                <c:pt idx="49">
                  <c:v>66.218000000000004</c:v>
                </c:pt>
                <c:pt idx="50">
                  <c:v>65.198999999999998</c:v>
                </c:pt>
                <c:pt idx="51">
                  <c:v>65.198999999999998</c:v>
                </c:pt>
                <c:pt idx="52">
                  <c:v>65.198999999999998</c:v>
                </c:pt>
                <c:pt idx="53">
                  <c:v>65.198999999999998</c:v>
                </c:pt>
                <c:pt idx="54">
                  <c:v>61.124000000000002</c:v>
                </c:pt>
                <c:pt idx="55">
                  <c:v>61.124000000000002</c:v>
                </c:pt>
                <c:pt idx="56">
                  <c:v>61.124000000000002</c:v>
                </c:pt>
                <c:pt idx="57">
                  <c:v>61.124000000000002</c:v>
                </c:pt>
                <c:pt idx="58">
                  <c:v>61.124000000000002</c:v>
                </c:pt>
                <c:pt idx="59">
                  <c:v>60.104999999999997</c:v>
                </c:pt>
                <c:pt idx="60">
                  <c:v>60.104999999999997</c:v>
                </c:pt>
                <c:pt idx="61">
                  <c:v>60.104999999999997</c:v>
                </c:pt>
                <c:pt idx="62">
                  <c:v>60.104999999999997</c:v>
                </c:pt>
                <c:pt idx="63">
                  <c:v>58.970999999999997</c:v>
                </c:pt>
                <c:pt idx="64">
                  <c:v>56.703000000000003</c:v>
                </c:pt>
                <c:pt idx="65">
                  <c:v>55.569000000000003</c:v>
                </c:pt>
                <c:pt idx="66">
                  <c:v>54.435000000000002</c:v>
                </c:pt>
                <c:pt idx="67">
                  <c:v>54.435000000000002</c:v>
                </c:pt>
                <c:pt idx="68">
                  <c:v>54.435000000000002</c:v>
                </c:pt>
                <c:pt idx="69">
                  <c:v>54.435000000000002</c:v>
                </c:pt>
                <c:pt idx="70">
                  <c:v>54.435000000000002</c:v>
                </c:pt>
                <c:pt idx="71">
                  <c:v>54.435000000000002</c:v>
                </c:pt>
                <c:pt idx="72">
                  <c:v>54.435000000000002</c:v>
                </c:pt>
                <c:pt idx="73">
                  <c:v>54.435000000000002</c:v>
                </c:pt>
                <c:pt idx="74">
                  <c:v>54.435000000000002</c:v>
                </c:pt>
                <c:pt idx="75">
                  <c:v>54.435000000000002</c:v>
                </c:pt>
                <c:pt idx="76">
                  <c:v>52.784999999999997</c:v>
                </c:pt>
                <c:pt idx="77">
                  <c:v>51.082999999999998</c:v>
                </c:pt>
                <c:pt idx="78">
                  <c:v>49.38</c:v>
                </c:pt>
                <c:pt idx="79">
                  <c:v>42.569000000000003</c:v>
                </c:pt>
                <c:pt idx="80">
                  <c:v>42.569000000000003</c:v>
                </c:pt>
                <c:pt idx="81">
                  <c:v>42.569000000000003</c:v>
                </c:pt>
                <c:pt idx="82">
                  <c:v>42.569000000000003</c:v>
                </c:pt>
                <c:pt idx="83">
                  <c:v>42.569000000000003</c:v>
                </c:pt>
                <c:pt idx="84">
                  <c:v>42.569000000000003</c:v>
                </c:pt>
                <c:pt idx="85">
                  <c:v>42.569000000000003</c:v>
                </c:pt>
                <c:pt idx="86">
                  <c:v>42.569000000000003</c:v>
                </c:pt>
                <c:pt idx="87">
                  <c:v>42.569000000000003</c:v>
                </c:pt>
                <c:pt idx="88">
                  <c:v>40.634</c:v>
                </c:pt>
                <c:pt idx="89">
                  <c:v>38.698999999999998</c:v>
                </c:pt>
                <c:pt idx="90">
                  <c:v>36.764000000000003</c:v>
                </c:pt>
                <c:pt idx="91">
                  <c:v>36.764000000000003</c:v>
                </c:pt>
                <c:pt idx="92">
                  <c:v>36.764000000000003</c:v>
                </c:pt>
                <c:pt idx="93">
                  <c:v>36.764000000000003</c:v>
                </c:pt>
                <c:pt idx="94">
                  <c:v>36.764000000000003</c:v>
                </c:pt>
                <c:pt idx="95">
                  <c:v>36.764000000000003</c:v>
                </c:pt>
                <c:pt idx="96">
                  <c:v>36.764000000000003</c:v>
                </c:pt>
                <c:pt idx="97">
                  <c:v>36.764000000000003</c:v>
                </c:pt>
                <c:pt idx="98">
                  <c:v>34.466000000000001</c:v>
                </c:pt>
                <c:pt idx="99">
                  <c:v>34.466000000000001</c:v>
                </c:pt>
                <c:pt idx="100">
                  <c:v>34.466000000000001</c:v>
                </c:pt>
                <c:pt idx="101">
                  <c:v>34.466000000000001</c:v>
                </c:pt>
                <c:pt idx="102">
                  <c:v>34.466000000000001</c:v>
                </c:pt>
                <c:pt idx="103">
                  <c:v>32.168999999999997</c:v>
                </c:pt>
                <c:pt idx="104">
                  <c:v>32.168999999999997</c:v>
                </c:pt>
                <c:pt idx="105">
                  <c:v>32.168999999999997</c:v>
                </c:pt>
                <c:pt idx="106">
                  <c:v>32.168999999999997</c:v>
                </c:pt>
                <c:pt idx="107">
                  <c:v>32.168999999999997</c:v>
                </c:pt>
                <c:pt idx="108">
                  <c:v>32.168999999999997</c:v>
                </c:pt>
                <c:pt idx="109">
                  <c:v>32.168999999999997</c:v>
                </c:pt>
                <c:pt idx="110">
                  <c:v>32.168999999999997</c:v>
                </c:pt>
                <c:pt idx="111">
                  <c:v>32.168999999999997</c:v>
                </c:pt>
                <c:pt idx="112">
                  <c:v>32.168999999999997</c:v>
                </c:pt>
                <c:pt idx="113">
                  <c:v>32.168999999999997</c:v>
                </c:pt>
                <c:pt idx="114">
                  <c:v>29.488</c:v>
                </c:pt>
              </c:numCache>
            </c:numRef>
          </c:yVal>
          <c:smooth val="0"/>
        </c:ser>
        <c:ser>
          <c:idx val="4"/>
          <c:order val="4"/>
          <c:tx>
            <c:strRef>
              <c:f>Sheet1!$F$1</c:f>
              <c:strCache>
                <c:ptCount val="1"/>
                <c:pt idx="0">
                  <c:v>OB (N=129)</c:v>
                </c:pt>
              </c:strCache>
            </c:strRef>
          </c:tx>
          <c:spPr>
            <a:ln w="41275">
              <a:solidFill>
                <a:srgbClr val="FFFF00"/>
              </a:solidFill>
            </a:ln>
          </c:spPr>
          <c:marker>
            <c:symbol val="none"/>
          </c:marker>
          <c:xVal>
            <c:numRef>
              <c:f>Sheet1!$A$2:$A$218</c:f>
              <c:numCache>
                <c:formatCode>General</c:formatCode>
                <c:ptCount val="21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numCache>
            </c:numRef>
          </c:xVal>
          <c:yVal>
            <c:numRef>
              <c:f>Sheet1!$F$2:$F$218</c:f>
              <c:numCache>
                <c:formatCode>General</c:formatCode>
                <c:ptCount val="217"/>
                <c:pt idx="0">
                  <c:v>100</c:v>
                </c:pt>
                <c:pt idx="1">
                  <c:v>100</c:v>
                </c:pt>
                <c:pt idx="2">
                  <c:v>100</c:v>
                </c:pt>
                <c:pt idx="3">
                  <c:v>100</c:v>
                </c:pt>
                <c:pt idx="4">
                  <c:v>100</c:v>
                </c:pt>
                <c:pt idx="5">
                  <c:v>99.218999999999994</c:v>
                </c:pt>
                <c:pt idx="6">
                  <c:v>95.281000000000006</c:v>
                </c:pt>
                <c:pt idx="7">
                  <c:v>88.929000000000002</c:v>
                </c:pt>
                <c:pt idx="8">
                  <c:v>88.929000000000002</c:v>
                </c:pt>
                <c:pt idx="9">
                  <c:v>88.929000000000002</c:v>
                </c:pt>
                <c:pt idx="10">
                  <c:v>88.128</c:v>
                </c:pt>
                <c:pt idx="11">
                  <c:v>88.128</c:v>
                </c:pt>
                <c:pt idx="12">
                  <c:v>88.128</c:v>
                </c:pt>
                <c:pt idx="13">
                  <c:v>88.128</c:v>
                </c:pt>
                <c:pt idx="14">
                  <c:v>87.16</c:v>
                </c:pt>
                <c:pt idx="15">
                  <c:v>87.16</c:v>
                </c:pt>
                <c:pt idx="16">
                  <c:v>87.16</c:v>
                </c:pt>
                <c:pt idx="17">
                  <c:v>85.222999999999999</c:v>
                </c:pt>
                <c:pt idx="18">
                  <c:v>81.349000000000004</c:v>
                </c:pt>
                <c:pt idx="19">
                  <c:v>70.695999999999998</c:v>
                </c:pt>
                <c:pt idx="20">
                  <c:v>70.695999999999998</c:v>
                </c:pt>
                <c:pt idx="21">
                  <c:v>70.695999999999998</c:v>
                </c:pt>
                <c:pt idx="22">
                  <c:v>69.727999999999994</c:v>
                </c:pt>
                <c:pt idx="23">
                  <c:v>69.727999999999994</c:v>
                </c:pt>
                <c:pt idx="24">
                  <c:v>69.727999999999994</c:v>
                </c:pt>
                <c:pt idx="25">
                  <c:v>69.727999999999994</c:v>
                </c:pt>
                <c:pt idx="26">
                  <c:v>69.727999999999994</c:v>
                </c:pt>
                <c:pt idx="27">
                  <c:v>69.727999999999994</c:v>
                </c:pt>
                <c:pt idx="28">
                  <c:v>69.727999999999994</c:v>
                </c:pt>
                <c:pt idx="29">
                  <c:v>67.322999999999993</c:v>
                </c:pt>
                <c:pt idx="30">
                  <c:v>63.716999999999999</c:v>
                </c:pt>
                <c:pt idx="31">
                  <c:v>61.265999999999998</c:v>
                </c:pt>
                <c:pt idx="32">
                  <c:v>60.040999999999997</c:v>
                </c:pt>
                <c:pt idx="33">
                  <c:v>60.040999999999997</c:v>
                </c:pt>
                <c:pt idx="34">
                  <c:v>60.040999999999997</c:v>
                </c:pt>
                <c:pt idx="35">
                  <c:v>60.040999999999997</c:v>
                </c:pt>
                <c:pt idx="36">
                  <c:v>60.040999999999997</c:v>
                </c:pt>
                <c:pt idx="37">
                  <c:v>60.040999999999997</c:v>
                </c:pt>
                <c:pt idx="38">
                  <c:v>60.040999999999997</c:v>
                </c:pt>
                <c:pt idx="39">
                  <c:v>60.040999999999997</c:v>
                </c:pt>
                <c:pt idx="40">
                  <c:v>60.040999999999997</c:v>
                </c:pt>
                <c:pt idx="41">
                  <c:v>58.762999999999998</c:v>
                </c:pt>
                <c:pt idx="42">
                  <c:v>56.207999999999998</c:v>
                </c:pt>
                <c:pt idx="43">
                  <c:v>52.375999999999998</c:v>
                </c:pt>
                <c:pt idx="44">
                  <c:v>51.033000000000001</c:v>
                </c:pt>
                <c:pt idx="45">
                  <c:v>51.033000000000001</c:v>
                </c:pt>
                <c:pt idx="46">
                  <c:v>51.033000000000001</c:v>
                </c:pt>
                <c:pt idx="47">
                  <c:v>51.033000000000001</c:v>
                </c:pt>
                <c:pt idx="48">
                  <c:v>51.033000000000001</c:v>
                </c:pt>
                <c:pt idx="49">
                  <c:v>51.033000000000001</c:v>
                </c:pt>
                <c:pt idx="50">
                  <c:v>51.033000000000001</c:v>
                </c:pt>
                <c:pt idx="51">
                  <c:v>51.033000000000001</c:v>
                </c:pt>
                <c:pt idx="52">
                  <c:v>51.033000000000001</c:v>
                </c:pt>
                <c:pt idx="53">
                  <c:v>51.033000000000001</c:v>
                </c:pt>
                <c:pt idx="54">
                  <c:v>49.273000000000003</c:v>
                </c:pt>
                <c:pt idx="55">
                  <c:v>47.514000000000003</c:v>
                </c:pt>
                <c:pt idx="56">
                  <c:v>47.514000000000003</c:v>
                </c:pt>
                <c:pt idx="57">
                  <c:v>47.514000000000003</c:v>
                </c:pt>
                <c:pt idx="58">
                  <c:v>47.514000000000003</c:v>
                </c:pt>
                <c:pt idx="59">
                  <c:v>47.514000000000003</c:v>
                </c:pt>
                <c:pt idx="60">
                  <c:v>47.514000000000003</c:v>
                </c:pt>
                <c:pt idx="61">
                  <c:v>47.514000000000003</c:v>
                </c:pt>
                <c:pt idx="62">
                  <c:v>47.514000000000003</c:v>
                </c:pt>
                <c:pt idx="63">
                  <c:v>45.613</c:v>
                </c:pt>
                <c:pt idx="64">
                  <c:v>45.613</c:v>
                </c:pt>
                <c:pt idx="65">
                  <c:v>43.712000000000003</c:v>
                </c:pt>
                <c:pt idx="66">
                  <c:v>43.712000000000003</c:v>
                </c:pt>
                <c:pt idx="67">
                  <c:v>43.712000000000003</c:v>
                </c:pt>
                <c:pt idx="68">
                  <c:v>43.712000000000003</c:v>
                </c:pt>
                <c:pt idx="69">
                  <c:v>43.712000000000003</c:v>
                </c:pt>
                <c:pt idx="70">
                  <c:v>43.712000000000003</c:v>
                </c:pt>
                <c:pt idx="71">
                  <c:v>43.712000000000003</c:v>
                </c:pt>
                <c:pt idx="72">
                  <c:v>43.712000000000003</c:v>
                </c:pt>
                <c:pt idx="73">
                  <c:v>43.712000000000003</c:v>
                </c:pt>
                <c:pt idx="74">
                  <c:v>43.712000000000003</c:v>
                </c:pt>
                <c:pt idx="75">
                  <c:v>43.712000000000003</c:v>
                </c:pt>
                <c:pt idx="76">
                  <c:v>43.712000000000003</c:v>
                </c:pt>
                <c:pt idx="77">
                  <c:v>41.283999999999999</c:v>
                </c:pt>
                <c:pt idx="78">
                  <c:v>41.283999999999999</c:v>
                </c:pt>
                <c:pt idx="79">
                  <c:v>41.283999999999999</c:v>
                </c:pt>
                <c:pt idx="80">
                  <c:v>41.283999999999999</c:v>
                </c:pt>
                <c:pt idx="81">
                  <c:v>41.283999999999999</c:v>
                </c:pt>
                <c:pt idx="82">
                  <c:v>41.283999999999999</c:v>
                </c:pt>
                <c:pt idx="83">
                  <c:v>38.856000000000002</c:v>
                </c:pt>
                <c:pt idx="84">
                  <c:v>38.856000000000002</c:v>
                </c:pt>
                <c:pt idx="85">
                  <c:v>38.856000000000002</c:v>
                </c:pt>
                <c:pt idx="86">
                  <c:v>38.856000000000002</c:v>
                </c:pt>
                <c:pt idx="87">
                  <c:v>38.856000000000002</c:v>
                </c:pt>
                <c:pt idx="88">
                  <c:v>38.856000000000002</c:v>
                </c:pt>
                <c:pt idx="89">
                  <c:v>36.427</c:v>
                </c:pt>
                <c:pt idx="90">
                  <c:v>36.427</c:v>
                </c:pt>
                <c:pt idx="91">
                  <c:v>36.427</c:v>
                </c:pt>
                <c:pt idx="92">
                  <c:v>36.427</c:v>
                </c:pt>
                <c:pt idx="93">
                  <c:v>36.427</c:v>
                </c:pt>
                <c:pt idx="94">
                  <c:v>36.427</c:v>
                </c:pt>
                <c:pt idx="95">
                  <c:v>36.427</c:v>
                </c:pt>
                <c:pt idx="96">
                  <c:v>36.427</c:v>
                </c:pt>
                <c:pt idx="97">
                  <c:v>36.427</c:v>
                </c:pt>
                <c:pt idx="98">
                  <c:v>36.427</c:v>
                </c:pt>
                <c:pt idx="99">
                  <c:v>36.427</c:v>
                </c:pt>
                <c:pt idx="100">
                  <c:v>33.625</c:v>
                </c:pt>
                <c:pt idx="101">
                  <c:v>33.625</c:v>
                </c:pt>
                <c:pt idx="102">
                  <c:v>30.823</c:v>
                </c:pt>
                <c:pt idx="103">
                  <c:v>28.021000000000001</c:v>
                </c:pt>
                <c:pt idx="104">
                  <c:v>28.021000000000001</c:v>
                </c:pt>
                <c:pt idx="105">
                  <c:v>28.021000000000001</c:v>
                </c:pt>
              </c:numCache>
            </c:numRef>
          </c:yVal>
          <c:smooth val="0"/>
        </c:ser>
        <c:ser>
          <c:idx val="5"/>
          <c:order val="5"/>
          <c:tx>
            <c:strRef>
              <c:f>Sheet1!$G$1</c:f>
              <c:strCache>
                <c:ptCount val="1"/>
                <c:pt idx="0">
                  <c:v>Sarcoidosis (N=595)</c:v>
                </c:pt>
              </c:strCache>
            </c:strRef>
          </c:tx>
          <c:spPr>
            <a:ln w="41275">
              <a:solidFill>
                <a:srgbClr val="FF00FF"/>
              </a:solidFill>
            </a:ln>
          </c:spPr>
          <c:marker>
            <c:symbol val="none"/>
          </c:marker>
          <c:xVal>
            <c:numRef>
              <c:f>Sheet1!$A$2:$A$218</c:f>
              <c:numCache>
                <c:formatCode>General</c:formatCode>
                <c:ptCount val="21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numCache>
            </c:numRef>
          </c:xVal>
          <c:yVal>
            <c:numRef>
              <c:f>Sheet1!$G$2:$G$218</c:f>
              <c:numCache>
                <c:formatCode>General</c:formatCode>
                <c:ptCount val="217"/>
                <c:pt idx="0">
                  <c:v>100</c:v>
                </c:pt>
                <c:pt idx="1">
                  <c:v>100</c:v>
                </c:pt>
                <c:pt idx="2">
                  <c:v>100</c:v>
                </c:pt>
                <c:pt idx="3">
                  <c:v>99.664000000000001</c:v>
                </c:pt>
                <c:pt idx="4">
                  <c:v>99.664000000000001</c:v>
                </c:pt>
                <c:pt idx="5">
                  <c:v>99.322999999999993</c:v>
                </c:pt>
                <c:pt idx="6">
                  <c:v>97.242999999999995</c:v>
                </c:pt>
                <c:pt idx="7">
                  <c:v>92.024000000000001</c:v>
                </c:pt>
                <c:pt idx="8">
                  <c:v>90.796999999999997</c:v>
                </c:pt>
                <c:pt idx="9">
                  <c:v>90.619</c:v>
                </c:pt>
                <c:pt idx="10">
                  <c:v>90.619</c:v>
                </c:pt>
                <c:pt idx="11">
                  <c:v>90.619</c:v>
                </c:pt>
                <c:pt idx="12">
                  <c:v>90.619</c:v>
                </c:pt>
                <c:pt idx="13">
                  <c:v>90.619</c:v>
                </c:pt>
                <c:pt idx="14">
                  <c:v>90.619</c:v>
                </c:pt>
                <c:pt idx="15">
                  <c:v>90.619</c:v>
                </c:pt>
                <c:pt idx="16">
                  <c:v>89.992000000000004</c:v>
                </c:pt>
                <c:pt idx="17">
                  <c:v>88.527000000000001</c:v>
                </c:pt>
                <c:pt idx="18">
                  <c:v>83.923000000000002</c:v>
                </c:pt>
                <c:pt idx="19">
                  <c:v>80.363</c:v>
                </c:pt>
                <c:pt idx="20">
                  <c:v>79.519000000000005</c:v>
                </c:pt>
                <c:pt idx="21">
                  <c:v>78.882999999999996</c:v>
                </c:pt>
                <c:pt idx="22">
                  <c:v>78.454999999999998</c:v>
                </c:pt>
                <c:pt idx="23">
                  <c:v>78.454999999999998</c:v>
                </c:pt>
                <c:pt idx="24">
                  <c:v>78.454999999999998</c:v>
                </c:pt>
                <c:pt idx="25">
                  <c:v>78.454999999999998</c:v>
                </c:pt>
                <c:pt idx="26">
                  <c:v>78.454999999999998</c:v>
                </c:pt>
                <c:pt idx="27">
                  <c:v>77.688999999999993</c:v>
                </c:pt>
                <c:pt idx="28">
                  <c:v>76.662999999999997</c:v>
                </c:pt>
                <c:pt idx="29">
                  <c:v>74.099000000000004</c:v>
                </c:pt>
                <c:pt idx="30">
                  <c:v>70.766000000000005</c:v>
                </c:pt>
                <c:pt idx="31">
                  <c:v>67.165000000000006</c:v>
                </c:pt>
                <c:pt idx="32">
                  <c:v>66.13</c:v>
                </c:pt>
                <c:pt idx="33">
                  <c:v>66.13</c:v>
                </c:pt>
                <c:pt idx="34">
                  <c:v>66.13</c:v>
                </c:pt>
                <c:pt idx="35">
                  <c:v>66.13</c:v>
                </c:pt>
                <c:pt idx="36">
                  <c:v>66.13</c:v>
                </c:pt>
                <c:pt idx="37">
                  <c:v>66.13</c:v>
                </c:pt>
                <c:pt idx="38">
                  <c:v>65.831999999999994</c:v>
                </c:pt>
                <c:pt idx="39">
                  <c:v>65.531999999999996</c:v>
                </c:pt>
                <c:pt idx="40">
                  <c:v>65.531999999999996</c:v>
                </c:pt>
                <c:pt idx="41">
                  <c:v>65.231999999999999</c:v>
                </c:pt>
                <c:pt idx="42">
                  <c:v>63.128</c:v>
                </c:pt>
                <c:pt idx="43">
                  <c:v>60.713000000000001</c:v>
                </c:pt>
                <c:pt idx="44">
                  <c:v>60.109000000000002</c:v>
                </c:pt>
                <c:pt idx="45">
                  <c:v>60.109000000000002</c:v>
                </c:pt>
                <c:pt idx="46">
                  <c:v>59.802</c:v>
                </c:pt>
                <c:pt idx="47">
                  <c:v>59.802</c:v>
                </c:pt>
                <c:pt idx="48">
                  <c:v>59.802</c:v>
                </c:pt>
                <c:pt idx="49">
                  <c:v>59.802</c:v>
                </c:pt>
                <c:pt idx="50">
                  <c:v>59.802</c:v>
                </c:pt>
                <c:pt idx="51">
                  <c:v>59.802</c:v>
                </c:pt>
                <c:pt idx="52">
                  <c:v>59.439</c:v>
                </c:pt>
                <c:pt idx="53">
                  <c:v>57.627000000000002</c:v>
                </c:pt>
                <c:pt idx="54">
                  <c:v>54.728000000000002</c:v>
                </c:pt>
                <c:pt idx="55">
                  <c:v>54.003</c:v>
                </c:pt>
                <c:pt idx="56">
                  <c:v>53.637999999999998</c:v>
                </c:pt>
                <c:pt idx="57">
                  <c:v>53.637999999999998</c:v>
                </c:pt>
                <c:pt idx="58">
                  <c:v>53.637999999999998</c:v>
                </c:pt>
                <c:pt idx="59">
                  <c:v>53.637999999999998</c:v>
                </c:pt>
                <c:pt idx="60">
                  <c:v>53.637999999999998</c:v>
                </c:pt>
                <c:pt idx="61">
                  <c:v>53.637999999999998</c:v>
                </c:pt>
                <c:pt idx="62">
                  <c:v>53.637999999999998</c:v>
                </c:pt>
                <c:pt idx="63">
                  <c:v>53.167999999999999</c:v>
                </c:pt>
                <c:pt idx="64">
                  <c:v>52.697000000000003</c:v>
                </c:pt>
                <c:pt idx="65">
                  <c:v>51.284999999999997</c:v>
                </c:pt>
                <c:pt idx="66">
                  <c:v>49.402999999999999</c:v>
                </c:pt>
                <c:pt idx="67">
                  <c:v>47.051000000000002</c:v>
                </c:pt>
                <c:pt idx="68">
                  <c:v>47.051000000000002</c:v>
                </c:pt>
                <c:pt idx="69">
                  <c:v>47.051000000000002</c:v>
                </c:pt>
                <c:pt idx="70">
                  <c:v>47.051000000000002</c:v>
                </c:pt>
                <c:pt idx="71">
                  <c:v>47.051000000000002</c:v>
                </c:pt>
                <c:pt idx="72">
                  <c:v>46.539000000000001</c:v>
                </c:pt>
                <c:pt idx="73">
                  <c:v>46.539000000000001</c:v>
                </c:pt>
                <c:pt idx="74">
                  <c:v>45.997999999999998</c:v>
                </c:pt>
                <c:pt idx="75">
                  <c:v>45.444000000000003</c:v>
                </c:pt>
                <c:pt idx="76">
                  <c:v>44.335999999999999</c:v>
                </c:pt>
                <c:pt idx="77">
                  <c:v>43.781999999999996</c:v>
                </c:pt>
                <c:pt idx="78">
                  <c:v>41.011000000000003</c:v>
                </c:pt>
                <c:pt idx="79">
                  <c:v>41.011000000000003</c:v>
                </c:pt>
                <c:pt idx="80">
                  <c:v>41.011000000000003</c:v>
                </c:pt>
                <c:pt idx="81">
                  <c:v>41.011000000000003</c:v>
                </c:pt>
                <c:pt idx="82">
                  <c:v>41.011000000000003</c:v>
                </c:pt>
                <c:pt idx="83">
                  <c:v>41.011000000000003</c:v>
                </c:pt>
                <c:pt idx="84">
                  <c:v>41.011000000000003</c:v>
                </c:pt>
                <c:pt idx="85">
                  <c:v>41.011000000000003</c:v>
                </c:pt>
                <c:pt idx="86">
                  <c:v>41.011000000000003</c:v>
                </c:pt>
                <c:pt idx="87">
                  <c:v>41.011000000000003</c:v>
                </c:pt>
                <c:pt idx="88">
                  <c:v>41.011000000000003</c:v>
                </c:pt>
                <c:pt idx="89">
                  <c:v>37.649000000000001</c:v>
                </c:pt>
                <c:pt idx="90">
                  <c:v>34.287999999999997</c:v>
                </c:pt>
                <c:pt idx="91">
                  <c:v>33.615000000000002</c:v>
                </c:pt>
                <c:pt idx="92">
                  <c:v>33.615000000000002</c:v>
                </c:pt>
                <c:pt idx="93">
                  <c:v>33.615000000000002</c:v>
                </c:pt>
                <c:pt idx="94">
                  <c:v>33.615000000000002</c:v>
                </c:pt>
                <c:pt idx="95">
                  <c:v>33.615000000000002</c:v>
                </c:pt>
                <c:pt idx="96">
                  <c:v>33.615000000000002</c:v>
                </c:pt>
                <c:pt idx="97">
                  <c:v>33.615000000000002</c:v>
                </c:pt>
                <c:pt idx="98">
                  <c:v>33.615000000000002</c:v>
                </c:pt>
                <c:pt idx="99">
                  <c:v>33.615000000000002</c:v>
                </c:pt>
                <c:pt idx="100">
                  <c:v>33.615000000000002</c:v>
                </c:pt>
                <c:pt idx="101">
                  <c:v>32.774999999999999</c:v>
                </c:pt>
                <c:pt idx="102">
                  <c:v>30.254000000000001</c:v>
                </c:pt>
                <c:pt idx="103">
                  <c:v>29.413</c:v>
                </c:pt>
                <c:pt idx="104">
                  <c:v>29.413</c:v>
                </c:pt>
                <c:pt idx="105">
                  <c:v>29.413</c:v>
                </c:pt>
                <c:pt idx="106">
                  <c:v>29.413</c:v>
                </c:pt>
                <c:pt idx="107">
                  <c:v>29.413</c:v>
                </c:pt>
                <c:pt idx="108">
                  <c:v>28.521999999999998</c:v>
                </c:pt>
                <c:pt idx="109">
                  <c:v>27.425000000000001</c:v>
                </c:pt>
                <c:pt idx="110">
                  <c:v>26.327999999999999</c:v>
                </c:pt>
                <c:pt idx="111">
                  <c:v>25.231000000000002</c:v>
                </c:pt>
                <c:pt idx="112">
                  <c:v>23.036999999999999</c:v>
                </c:pt>
                <c:pt idx="113">
                  <c:v>23.036999999999999</c:v>
                </c:pt>
                <c:pt idx="114">
                  <c:v>21.94</c:v>
                </c:pt>
                <c:pt idx="115">
                  <c:v>20.843</c:v>
                </c:pt>
                <c:pt idx="116">
                  <c:v>20.843</c:v>
                </c:pt>
                <c:pt idx="117">
                  <c:v>20.843</c:v>
                </c:pt>
                <c:pt idx="118">
                  <c:v>20.843</c:v>
                </c:pt>
                <c:pt idx="119">
                  <c:v>20.843</c:v>
                </c:pt>
                <c:pt idx="120">
                  <c:v>20.843</c:v>
                </c:pt>
                <c:pt idx="121">
                  <c:v>20.843</c:v>
                </c:pt>
                <c:pt idx="122">
                  <c:v>20.843</c:v>
                </c:pt>
                <c:pt idx="123">
                  <c:v>20.843</c:v>
                </c:pt>
                <c:pt idx="124">
                  <c:v>20.843</c:v>
                </c:pt>
                <c:pt idx="125">
                  <c:v>20.843</c:v>
                </c:pt>
                <c:pt idx="126">
                  <c:v>20.843</c:v>
                </c:pt>
                <c:pt idx="127">
                  <c:v>20.843</c:v>
                </c:pt>
                <c:pt idx="128">
                  <c:v>20.843</c:v>
                </c:pt>
                <c:pt idx="129">
                  <c:v>20.843</c:v>
                </c:pt>
                <c:pt idx="130">
                  <c:v>20.843</c:v>
                </c:pt>
                <c:pt idx="131">
                  <c:v>20.843</c:v>
                </c:pt>
                <c:pt idx="132">
                  <c:v>20.843</c:v>
                </c:pt>
              </c:numCache>
            </c:numRef>
          </c:yVal>
          <c:smooth val="0"/>
        </c:ser>
        <c:dLbls>
          <c:showLegendKey val="0"/>
          <c:showVal val="0"/>
          <c:showCatName val="0"/>
          <c:showSerName val="0"/>
          <c:showPercent val="0"/>
          <c:showBubbleSize val="0"/>
        </c:dLbls>
        <c:axId val="805332072"/>
        <c:axId val="805332464"/>
      </c:scatterChart>
      <c:valAx>
        <c:axId val="805332072"/>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05332464"/>
        <c:crosses val="autoZero"/>
        <c:crossBetween val="midCat"/>
        <c:majorUnit val="1"/>
      </c:valAx>
      <c:valAx>
        <c:axId val="80533246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Bronchiolitis Obliterans Syndrome-Free 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05332072"/>
        <c:crosses val="autoZero"/>
        <c:crossBetween val="midCat"/>
        <c:majorUnit val="25"/>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12893062039811395"/>
          <c:y val="0.64552853272373212"/>
          <c:w val="0.7287684946461338"/>
          <c:h val="0.14489712979425959"/>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07363017675886"/>
          <c:y val="2.3185378037422752E-2"/>
          <c:w val="0.86410528883004667"/>
          <c:h val="0.81644145288290582"/>
        </c:manualLayout>
      </c:layout>
      <c:scatterChart>
        <c:scatterStyle val="lineMarker"/>
        <c:varyColors val="0"/>
        <c:ser>
          <c:idx val="0"/>
          <c:order val="0"/>
          <c:tx>
            <c:strRef>
              <c:f>Sheet1!$B$1</c:f>
              <c:strCache>
                <c:ptCount val="1"/>
                <c:pt idx="0">
                  <c:v>CF (N=2,832)</c:v>
                </c:pt>
              </c:strCache>
            </c:strRef>
          </c:tx>
          <c:spPr>
            <a:ln w="41275">
              <a:solidFill>
                <a:srgbClr val="00FFFF"/>
              </a:solidFill>
            </a:ln>
          </c:spPr>
          <c:marker>
            <c:symbol val="none"/>
          </c:marker>
          <c:xVal>
            <c:numRef>
              <c:f>Sheet1!$A$2:$A$218</c:f>
              <c:numCache>
                <c:formatCode>General</c:formatCode>
                <c:ptCount val="21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numCache>
            </c:numRef>
          </c:xVal>
          <c:yVal>
            <c:numRef>
              <c:f>Sheet1!$B$2:$B$218</c:f>
              <c:numCache>
                <c:formatCode>General</c:formatCode>
                <c:ptCount val="217"/>
                <c:pt idx="0">
                  <c:v>100</c:v>
                </c:pt>
                <c:pt idx="1">
                  <c:v>100</c:v>
                </c:pt>
                <c:pt idx="2">
                  <c:v>99.965000000000003</c:v>
                </c:pt>
                <c:pt idx="3">
                  <c:v>99.822999999999993</c:v>
                </c:pt>
                <c:pt idx="4">
                  <c:v>99.433999999999997</c:v>
                </c:pt>
                <c:pt idx="5">
                  <c:v>98.971999999999994</c:v>
                </c:pt>
                <c:pt idx="6">
                  <c:v>95.852000000000004</c:v>
                </c:pt>
                <c:pt idx="7">
                  <c:v>91.709000000000003</c:v>
                </c:pt>
                <c:pt idx="8">
                  <c:v>90.947999999999993</c:v>
                </c:pt>
                <c:pt idx="9">
                  <c:v>90.766000000000005</c:v>
                </c:pt>
                <c:pt idx="10">
                  <c:v>90.728999999999999</c:v>
                </c:pt>
                <c:pt idx="11">
                  <c:v>90.691000000000003</c:v>
                </c:pt>
                <c:pt idx="12">
                  <c:v>90.691000000000003</c:v>
                </c:pt>
                <c:pt idx="13">
                  <c:v>90.691000000000003</c:v>
                </c:pt>
                <c:pt idx="14">
                  <c:v>90.691000000000003</c:v>
                </c:pt>
                <c:pt idx="15">
                  <c:v>90.649000000000001</c:v>
                </c:pt>
                <c:pt idx="16">
                  <c:v>89.876999999999995</c:v>
                </c:pt>
                <c:pt idx="17">
                  <c:v>88.501999999999995</c:v>
                </c:pt>
                <c:pt idx="18">
                  <c:v>83.846999999999994</c:v>
                </c:pt>
                <c:pt idx="19">
                  <c:v>79.703999999999994</c:v>
                </c:pt>
                <c:pt idx="20">
                  <c:v>78.924000000000007</c:v>
                </c:pt>
                <c:pt idx="21">
                  <c:v>78.617000000000004</c:v>
                </c:pt>
                <c:pt idx="22">
                  <c:v>78.441000000000003</c:v>
                </c:pt>
                <c:pt idx="23">
                  <c:v>78.216999999999999</c:v>
                </c:pt>
                <c:pt idx="24">
                  <c:v>78.171000000000006</c:v>
                </c:pt>
                <c:pt idx="25">
                  <c:v>78.123000000000005</c:v>
                </c:pt>
                <c:pt idx="26">
                  <c:v>77.87</c:v>
                </c:pt>
                <c:pt idx="27">
                  <c:v>77.664000000000001</c:v>
                </c:pt>
                <c:pt idx="28">
                  <c:v>76.992000000000004</c:v>
                </c:pt>
                <c:pt idx="29">
                  <c:v>76.06</c:v>
                </c:pt>
                <c:pt idx="30">
                  <c:v>73.001000000000005</c:v>
                </c:pt>
                <c:pt idx="31">
                  <c:v>70.608999999999995</c:v>
                </c:pt>
                <c:pt idx="32">
                  <c:v>69.561000000000007</c:v>
                </c:pt>
                <c:pt idx="33">
                  <c:v>69.454999999999998</c:v>
                </c:pt>
                <c:pt idx="34">
                  <c:v>69.402000000000001</c:v>
                </c:pt>
                <c:pt idx="35">
                  <c:v>69.402000000000001</c:v>
                </c:pt>
                <c:pt idx="36">
                  <c:v>69.346999999999994</c:v>
                </c:pt>
                <c:pt idx="37">
                  <c:v>69.23</c:v>
                </c:pt>
                <c:pt idx="38">
                  <c:v>68.927000000000007</c:v>
                </c:pt>
                <c:pt idx="39">
                  <c:v>68.56</c:v>
                </c:pt>
                <c:pt idx="40">
                  <c:v>67.820999999999998</c:v>
                </c:pt>
                <c:pt idx="41">
                  <c:v>66.465999999999994</c:v>
                </c:pt>
                <c:pt idx="42">
                  <c:v>63.012999999999998</c:v>
                </c:pt>
                <c:pt idx="43">
                  <c:v>60.593000000000004</c:v>
                </c:pt>
                <c:pt idx="44">
                  <c:v>59.344000000000001</c:v>
                </c:pt>
                <c:pt idx="45">
                  <c:v>59.155000000000001</c:v>
                </c:pt>
                <c:pt idx="46">
                  <c:v>59.026000000000003</c:v>
                </c:pt>
                <c:pt idx="47">
                  <c:v>59.026000000000003</c:v>
                </c:pt>
                <c:pt idx="48">
                  <c:v>59.026000000000003</c:v>
                </c:pt>
                <c:pt idx="49">
                  <c:v>58.956000000000003</c:v>
                </c:pt>
                <c:pt idx="50">
                  <c:v>58.811999999999998</c:v>
                </c:pt>
                <c:pt idx="51">
                  <c:v>58.52</c:v>
                </c:pt>
                <c:pt idx="52">
                  <c:v>57.935000000000002</c:v>
                </c:pt>
                <c:pt idx="53">
                  <c:v>57.055999999999997</c:v>
                </c:pt>
                <c:pt idx="54">
                  <c:v>54.63</c:v>
                </c:pt>
                <c:pt idx="55">
                  <c:v>52.350999999999999</c:v>
                </c:pt>
                <c:pt idx="56">
                  <c:v>52.128999999999998</c:v>
                </c:pt>
                <c:pt idx="57">
                  <c:v>51.981000000000002</c:v>
                </c:pt>
                <c:pt idx="58">
                  <c:v>51.981000000000002</c:v>
                </c:pt>
                <c:pt idx="59">
                  <c:v>51.981000000000002</c:v>
                </c:pt>
                <c:pt idx="60">
                  <c:v>51.981000000000002</c:v>
                </c:pt>
                <c:pt idx="61">
                  <c:v>51.734000000000002</c:v>
                </c:pt>
                <c:pt idx="62">
                  <c:v>51.734000000000002</c:v>
                </c:pt>
                <c:pt idx="63">
                  <c:v>51.563000000000002</c:v>
                </c:pt>
                <c:pt idx="64">
                  <c:v>50.966000000000001</c:v>
                </c:pt>
                <c:pt idx="65">
                  <c:v>49.936999999999998</c:v>
                </c:pt>
                <c:pt idx="66">
                  <c:v>47.448999999999998</c:v>
                </c:pt>
                <c:pt idx="67">
                  <c:v>45.982999999999997</c:v>
                </c:pt>
                <c:pt idx="68">
                  <c:v>45.722999999999999</c:v>
                </c:pt>
                <c:pt idx="69">
                  <c:v>45.459000000000003</c:v>
                </c:pt>
                <c:pt idx="70">
                  <c:v>45.459000000000003</c:v>
                </c:pt>
                <c:pt idx="71">
                  <c:v>45.459000000000003</c:v>
                </c:pt>
                <c:pt idx="72">
                  <c:v>45.459000000000003</c:v>
                </c:pt>
                <c:pt idx="73">
                  <c:v>45.459000000000003</c:v>
                </c:pt>
                <c:pt idx="74">
                  <c:v>45.356999999999999</c:v>
                </c:pt>
                <c:pt idx="75">
                  <c:v>45.256</c:v>
                </c:pt>
                <c:pt idx="76">
                  <c:v>44.743000000000002</c:v>
                </c:pt>
                <c:pt idx="77">
                  <c:v>43.509</c:v>
                </c:pt>
                <c:pt idx="78">
                  <c:v>42.582999999999998</c:v>
                </c:pt>
                <c:pt idx="79">
                  <c:v>41.134999999999998</c:v>
                </c:pt>
                <c:pt idx="80">
                  <c:v>41.03</c:v>
                </c:pt>
                <c:pt idx="81">
                  <c:v>40.505000000000003</c:v>
                </c:pt>
                <c:pt idx="82">
                  <c:v>40.505000000000003</c:v>
                </c:pt>
                <c:pt idx="83">
                  <c:v>40.505000000000003</c:v>
                </c:pt>
                <c:pt idx="84">
                  <c:v>40.505000000000003</c:v>
                </c:pt>
                <c:pt idx="85">
                  <c:v>40.387</c:v>
                </c:pt>
                <c:pt idx="86">
                  <c:v>40.387</c:v>
                </c:pt>
                <c:pt idx="87">
                  <c:v>40.387</c:v>
                </c:pt>
                <c:pt idx="88">
                  <c:v>39.671999999999997</c:v>
                </c:pt>
                <c:pt idx="89">
                  <c:v>38.481000000000002</c:v>
                </c:pt>
                <c:pt idx="90">
                  <c:v>37.646000000000001</c:v>
                </c:pt>
                <c:pt idx="91">
                  <c:v>35.835000000000001</c:v>
                </c:pt>
                <c:pt idx="92">
                  <c:v>35.466999999999999</c:v>
                </c:pt>
                <c:pt idx="93">
                  <c:v>35.466999999999999</c:v>
                </c:pt>
                <c:pt idx="94">
                  <c:v>35.341999999999999</c:v>
                </c:pt>
                <c:pt idx="95">
                  <c:v>35.341999999999999</c:v>
                </c:pt>
                <c:pt idx="96">
                  <c:v>35.341999999999999</c:v>
                </c:pt>
                <c:pt idx="97">
                  <c:v>35.341999999999999</c:v>
                </c:pt>
                <c:pt idx="98">
                  <c:v>35.197000000000003</c:v>
                </c:pt>
                <c:pt idx="99">
                  <c:v>35.051000000000002</c:v>
                </c:pt>
                <c:pt idx="100">
                  <c:v>35.051000000000002</c:v>
                </c:pt>
                <c:pt idx="101">
                  <c:v>34.31</c:v>
                </c:pt>
                <c:pt idx="102">
                  <c:v>33.270000000000003</c:v>
                </c:pt>
                <c:pt idx="103">
                  <c:v>32.674999999999997</c:v>
                </c:pt>
                <c:pt idx="104">
                  <c:v>32.524000000000001</c:v>
                </c:pt>
                <c:pt idx="105">
                  <c:v>32.372</c:v>
                </c:pt>
                <c:pt idx="106">
                  <c:v>32.372</c:v>
                </c:pt>
                <c:pt idx="107">
                  <c:v>32.058999999999997</c:v>
                </c:pt>
                <c:pt idx="108">
                  <c:v>32.058999999999997</c:v>
                </c:pt>
                <c:pt idx="109">
                  <c:v>31.888999999999999</c:v>
                </c:pt>
                <c:pt idx="110">
                  <c:v>31.888999999999999</c:v>
                </c:pt>
                <c:pt idx="111">
                  <c:v>31.535</c:v>
                </c:pt>
                <c:pt idx="112">
                  <c:v>31.356000000000002</c:v>
                </c:pt>
                <c:pt idx="113">
                  <c:v>31.175999999999998</c:v>
                </c:pt>
                <c:pt idx="114">
                  <c:v>30.094999999999999</c:v>
                </c:pt>
                <c:pt idx="115">
                  <c:v>29.373999999999999</c:v>
                </c:pt>
                <c:pt idx="116">
                  <c:v>29.373999999999999</c:v>
                </c:pt>
                <c:pt idx="117">
                  <c:v>29.373999999999999</c:v>
                </c:pt>
                <c:pt idx="118">
                  <c:v>29.373999999999999</c:v>
                </c:pt>
                <c:pt idx="119">
                  <c:v>29.373999999999999</c:v>
                </c:pt>
                <c:pt idx="120">
                  <c:v>29.373999999999999</c:v>
                </c:pt>
                <c:pt idx="121">
                  <c:v>29.373999999999999</c:v>
                </c:pt>
                <c:pt idx="122">
                  <c:v>29.152999999999999</c:v>
                </c:pt>
                <c:pt idx="123">
                  <c:v>29.152999999999999</c:v>
                </c:pt>
                <c:pt idx="124">
                  <c:v>29.152999999999999</c:v>
                </c:pt>
                <c:pt idx="125">
                  <c:v>28.927</c:v>
                </c:pt>
                <c:pt idx="126">
                  <c:v>28.015999999999998</c:v>
                </c:pt>
                <c:pt idx="127">
                  <c:v>27.561</c:v>
                </c:pt>
                <c:pt idx="128">
                  <c:v>27.331</c:v>
                </c:pt>
                <c:pt idx="129">
                  <c:v>27.331</c:v>
                </c:pt>
                <c:pt idx="130">
                  <c:v>27.331</c:v>
                </c:pt>
                <c:pt idx="131">
                  <c:v>27.331</c:v>
                </c:pt>
                <c:pt idx="132">
                  <c:v>27.331</c:v>
                </c:pt>
                <c:pt idx="133">
                  <c:v>27.331</c:v>
                </c:pt>
                <c:pt idx="134">
                  <c:v>27.331</c:v>
                </c:pt>
                <c:pt idx="135">
                  <c:v>27.331</c:v>
                </c:pt>
                <c:pt idx="136">
                  <c:v>27.331</c:v>
                </c:pt>
                <c:pt idx="137">
                  <c:v>27.331</c:v>
                </c:pt>
                <c:pt idx="138">
                  <c:v>25.888999999999999</c:v>
                </c:pt>
                <c:pt idx="139">
                  <c:v>25.306999999999999</c:v>
                </c:pt>
                <c:pt idx="140">
                  <c:v>25.306999999999999</c:v>
                </c:pt>
                <c:pt idx="141">
                  <c:v>25.306999999999999</c:v>
                </c:pt>
                <c:pt idx="142">
                  <c:v>25.306999999999999</c:v>
                </c:pt>
                <c:pt idx="143">
                  <c:v>25.306999999999999</c:v>
                </c:pt>
                <c:pt idx="144">
                  <c:v>25.306999999999999</c:v>
                </c:pt>
                <c:pt idx="145">
                  <c:v>25.306999999999999</c:v>
                </c:pt>
                <c:pt idx="146">
                  <c:v>25.306999999999999</c:v>
                </c:pt>
                <c:pt idx="147">
                  <c:v>25.306999999999999</c:v>
                </c:pt>
                <c:pt idx="148">
                  <c:v>24.562999999999999</c:v>
                </c:pt>
                <c:pt idx="149">
                  <c:v>24.184999999999999</c:v>
                </c:pt>
                <c:pt idx="150">
                  <c:v>24.184999999999999</c:v>
                </c:pt>
                <c:pt idx="151">
                  <c:v>24.184999999999999</c:v>
                </c:pt>
                <c:pt idx="152">
                  <c:v>24.184999999999999</c:v>
                </c:pt>
                <c:pt idx="153">
                  <c:v>24.184999999999999</c:v>
                </c:pt>
                <c:pt idx="154">
                  <c:v>24.184999999999999</c:v>
                </c:pt>
                <c:pt idx="155">
                  <c:v>24.184999999999999</c:v>
                </c:pt>
                <c:pt idx="156">
                  <c:v>24.184999999999999</c:v>
                </c:pt>
                <c:pt idx="157">
                  <c:v>24.184999999999999</c:v>
                </c:pt>
                <c:pt idx="158">
                  <c:v>24.184999999999999</c:v>
                </c:pt>
                <c:pt idx="159">
                  <c:v>24.184999999999999</c:v>
                </c:pt>
                <c:pt idx="160">
                  <c:v>24.184999999999999</c:v>
                </c:pt>
                <c:pt idx="161">
                  <c:v>23.236999999999998</c:v>
                </c:pt>
                <c:pt idx="162">
                  <c:v>22.762</c:v>
                </c:pt>
                <c:pt idx="163">
                  <c:v>22.762</c:v>
                </c:pt>
                <c:pt idx="164">
                  <c:v>22.762</c:v>
                </c:pt>
                <c:pt idx="165">
                  <c:v>22.762</c:v>
                </c:pt>
                <c:pt idx="166">
                  <c:v>22.762</c:v>
                </c:pt>
                <c:pt idx="167">
                  <c:v>22.762</c:v>
                </c:pt>
                <c:pt idx="168">
                  <c:v>22.762</c:v>
                </c:pt>
                <c:pt idx="169">
                  <c:v>22.762</c:v>
                </c:pt>
                <c:pt idx="170">
                  <c:v>22.762</c:v>
                </c:pt>
                <c:pt idx="171">
                  <c:v>22.762</c:v>
                </c:pt>
                <c:pt idx="172">
                  <c:v>22.762</c:v>
                </c:pt>
                <c:pt idx="173">
                  <c:v>22.762</c:v>
                </c:pt>
                <c:pt idx="174">
                  <c:v>22.207000000000001</c:v>
                </c:pt>
                <c:pt idx="175">
                  <c:v>22.207000000000001</c:v>
                </c:pt>
                <c:pt idx="176">
                  <c:v>22.207000000000001</c:v>
                </c:pt>
                <c:pt idx="177">
                  <c:v>22.207000000000001</c:v>
                </c:pt>
                <c:pt idx="178">
                  <c:v>22.207000000000001</c:v>
                </c:pt>
                <c:pt idx="179">
                  <c:v>22.207000000000001</c:v>
                </c:pt>
                <c:pt idx="180">
                  <c:v>22.207000000000001</c:v>
                </c:pt>
                <c:pt idx="181">
                  <c:v>22.207000000000001</c:v>
                </c:pt>
                <c:pt idx="182">
                  <c:v>22.207000000000001</c:v>
                </c:pt>
                <c:pt idx="183">
                  <c:v>21.414000000000001</c:v>
                </c:pt>
                <c:pt idx="184">
                  <c:v>21.414000000000001</c:v>
                </c:pt>
                <c:pt idx="185">
                  <c:v>21.414000000000001</c:v>
                </c:pt>
                <c:pt idx="186">
                  <c:v>20.620999999999999</c:v>
                </c:pt>
                <c:pt idx="187">
                  <c:v>20.620999999999999</c:v>
                </c:pt>
                <c:pt idx="188">
                  <c:v>20.620999999999999</c:v>
                </c:pt>
                <c:pt idx="189">
                  <c:v>20.620999999999999</c:v>
                </c:pt>
                <c:pt idx="190">
                  <c:v>20.620999999999999</c:v>
                </c:pt>
                <c:pt idx="191">
                  <c:v>20.620999999999999</c:v>
                </c:pt>
                <c:pt idx="192">
                  <c:v>20.620999999999999</c:v>
                </c:pt>
                <c:pt idx="193">
                  <c:v>20.620999999999999</c:v>
                </c:pt>
                <c:pt idx="194">
                  <c:v>20.620999999999999</c:v>
                </c:pt>
                <c:pt idx="195">
                  <c:v>19.724</c:v>
                </c:pt>
                <c:pt idx="196">
                  <c:v>19.724</c:v>
                </c:pt>
                <c:pt idx="197">
                  <c:v>18.827999999999999</c:v>
                </c:pt>
                <c:pt idx="198">
                  <c:v>17.931000000000001</c:v>
                </c:pt>
                <c:pt idx="199">
                  <c:v>17.035</c:v>
                </c:pt>
                <c:pt idx="200">
                  <c:v>17.035</c:v>
                </c:pt>
                <c:pt idx="201">
                  <c:v>17.035</c:v>
                </c:pt>
                <c:pt idx="202">
                  <c:v>17.035</c:v>
                </c:pt>
                <c:pt idx="203">
                  <c:v>17.035</c:v>
                </c:pt>
                <c:pt idx="204">
                  <c:v>17.035</c:v>
                </c:pt>
                <c:pt idx="205">
                  <c:v>17.035</c:v>
                </c:pt>
                <c:pt idx="206">
                  <c:v>17.035</c:v>
                </c:pt>
                <c:pt idx="207">
                  <c:v>17.035</c:v>
                </c:pt>
                <c:pt idx="208">
                  <c:v>17.035</c:v>
                </c:pt>
                <c:pt idx="209">
                  <c:v>17.035</c:v>
                </c:pt>
                <c:pt idx="210">
                  <c:v>15.031000000000001</c:v>
                </c:pt>
                <c:pt idx="211">
                  <c:v>15.031000000000001</c:v>
                </c:pt>
                <c:pt idx="212">
                  <c:v>15.031000000000001</c:v>
                </c:pt>
                <c:pt idx="213">
                  <c:v>15.031000000000001</c:v>
                </c:pt>
                <c:pt idx="214">
                  <c:v>15.031000000000001</c:v>
                </c:pt>
                <c:pt idx="215">
                  <c:v>15.031000000000001</c:v>
                </c:pt>
                <c:pt idx="216">
                  <c:v>15.031000000000001</c:v>
                </c:pt>
              </c:numCache>
            </c:numRef>
          </c:yVal>
          <c:smooth val="0"/>
        </c:ser>
        <c:ser>
          <c:idx val="1"/>
          <c:order val="1"/>
          <c:tx>
            <c:strRef>
              <c:f>Sheet1!$C$1</c:f>
              <c:strCache>
                <c:ptCount val="1"/>
                <c:pt idx="0">
                  <c:v>Non CF-bronchiectasis (N=415)</c:v>
                </c:pt>
              </c:strCache>
            </c:strRef>
          </c:tx>
          <c:spPr>
            <a:ln w="41275">
              <a:solidFill>
                <a:srgbClr val="FF0000"/>
              </a:solidFill>
              <a:prstDash val="solid"/>
            </a:ln>
          </c:spPr>
          <c:marker>
            <c:symbol val="none"/>
          </c:marker>
          <c:xVal>
            <c:numRef>
              <c:f>Sheet1!$A$2:$A$218</c:f>
              <c:numCache>
                <c:formatCode>General</c:formatCode>
                <c:ptCount val="21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numCache>
            </c:numRef>
          </c:xVal>
          <c:yVal>
            <c:numRef>
              <c:f>Sheet1!$C$2:$C$218</c:f>
              <c:numCache>
                <c:formatCode>General</c:formatCode>
                <c:ptCount val="217"/>
                <c:pt idx="0">
                  <c:v>100</c:v>
                </c:pt>
                <c:pt idx="1">
                  <c:v>100</c:v>
                </c:pt>
                <c:pt idx="2">
                  <c:v>100</c:v>
                </c:pt>
                <c:pt idx="3">
                  <c:v>100</c:v>
                </c:pt>
                <c:pt idx="4">
                  <c:v>99.759</c:v>
                </c:pt>
                <c:pt idx="5">
                  <c:v>99.03</c:v>
                </c:pt>
                <c:pt idx="6">
                  <c:v>95.119</c:v>
                </c:pt>
                <c:pt idx="7">
                  <c:v>92.144999999999996</c:v>
                </c:pt>
                <c:pt idx="8">
                  <c:v>91.388999999999996</c:v>
                </c:pt>
                <c:pt idx="9">
                  <c:v>91.388999999999996</c:v>
                </c:pt>
                <c:pt idx="10">
                  <c:v>91.388999999999996</c:v>
                </c:pt>
                <c:pt idx="11">
                  <c:v>91.388999999999996</c:v>
                </c:pt>
                <c:pt idx="12">
                  <c:v>91.126000000000005</c:v>
                </c:pt>
                <c:pt idx="13">
                  <c:v>91.126000000000005</c:v>
                </c:pt>
                <c:pt idx="14">
                  <c:v>91.126000000000005</c:v>
                </c:pt>
                <c:pt idx="15">
                  <c:v>90.832999999999998</c:v>
                </c:pt>
                <c:pt idx="16">
                  <c:v>89.948999999999998</c:v>
                </c:pt>
                <c:pt idx="17">
                  <c:v>88.465000000000003</c:v>
                </c:pt>
                <c:pt idx="18">
                  <c:v>82.823999999999998</c:v>
                </c:pt>
                <c:pt idx="19">
                  <c:v>78.363</c:v>
                </c:pt>
                <c:pt idx="20">
                  <c:v>76.575000000000003</c:v>
                </c:pt>
                <c:pt idx="21">
                  <c:v>76.575000000000003</c:v>
                </c:pt>
                <c:pt idx="22">
                  <c:v>76.575000000000003</c:v>
                </c:pt>
                <c:pt idx="23">
                  <c:v>76.266000000000005</c:v>
                </c:pt>
                <c:pt idx="24">
                  <c:v>76.266000000000005</c:v>
                </c:pt>
                <c:pt idx="25">
                  <c:v>76.266000000000005</c:v>
                </c:pt>
                <c:pt idx="26">
                  <c:v>76.266000000000005</c:v>
                </c:pt>
                <c:pt idx="27">
                  <c:v>76.266000000000005</c:v>
                </c:pt>
                <c:pt idx="28">
                  <c:v>75.515000000000001</c:v>
                </c:pt>
                <c:pt idx="29">
                  <c:v>74.763000000000005</c:v>
                </c:pt>
                <c:pt idx="30">
                  <c:v>71.382000000000005</c:v>
                </c:pt>
                <c:pt idx="31">
                  <c:v>66.873999999999995</c:v>
                </c:pt>
                <c:pt idx="32">
                  <c:v>65.747</c:v>
                </c:pt>
                <c:pt idx="33">
                  <c:v>65.747</c:v>
                </c:pt>
                <c:pt idx="34">
                  <c:v>65.364999999999995</c:v>
                </c:pt>
                <c:pt idx="35">
                  <c:v>65.364999999999995</c:v>
                </c:pt>
                <c:pt idx="36">
                  <c:v>65.364999999999995</c:v>
                </c:pt>
                <c:pt idx="37">
                  <c:v>65.364999999999995</c:v>
                </c:pt>
                <c:pt idx="38">
                  <c:v>65.364999999999995</c:v>
                </c:pt>
                <c:pt idx="39">
                  <c:v>65.364999999999995</c:v>
                </c:pt>
                <c:pt idx="40">
                  <c:v>64.936999999999998</c:v>
                </c:pt>
                <c:pt idx="41">
                  <c:v>63.655999999999999</c:v>
                </c:pt>
                <c:pt idx="42">
                  <c:v>61.947000000000003</c:v>
                </c:pt>
                <c:pt idx="43">
                  <c:v>59.802</c:v>
                </c:pt>
                <c:pt idx="44">
                  <c:v>58.935000000000002</c:v>
                </c:pt>
                <c:pt idx="45">
                  <c:v>58.497999999999998</c:v>
                </c:pt>
                <c:pt idx="46">
                  <c:v>58.497999999999998</c:v>
                </c:pt>
                <c:pt idx="47">
                  <c:v>58.497999999999998</c:v>
                </c:pt>
                <c:pt idx="48">
                  <c:v>58.497999999999998</c:v>
                </c:pt>
                <c:pt idx="49">
                  <c:v>58.497999999999998</c:v>
                </c:pt>
                <c:pt idx="50">
                  <c:v>58.497999999999998</c:v>
                </c:pt>
                <c:pt idx="51">
                  <c:v>57.997999999999998</c:v>
                </c:pt>
                <c:pt idx="52">
                  <c:v>57.997999999999998</c:v>
                </c:pt>
                <c:pt idx="53">
                  <c:v>57.997999999999998</c:v>
                </c:pt>
                <c:pt idx="54">
                  <c:v>54.497999999999998</c:v>
                </c:pt>
                <c:pt idx="55">
                  <c:v>51.999000000000002</c:v>
                </c:pt>
                <c:pt idx="56">
                  <c:v>51.999000000000002</c:v>
                </c:pt>
                <c:pt idx="57">
                  <c:v>50.988999999999997</c:v>
                </c:pt>
                <c:pt idx="58">
                  <c:v>50.988999999999997</c:v>
                </c:pt>
                <c:pt idx="59">
                  <c:v>50.988999999999997</c:v>
                </c:pt>
                <c:pt idx="60">
                  <c:v>50.988999999999997</c:v>
                </c:pt>
                <c:pt idx="61">
                  <c:v>50.988999999999997</c:v>
                </c:pt>
                <c:pt idx="62">
                  <c:v>50.402999999999999</c:v>
                </c:pt>
                <c:pt idx="63">
                  <c:v>50.402999999999999</c:v>
                </c:pt>
                <c:pt idx="64">
                  <c:v>50.402999999999999</c:v>
                </c:pt>
                <c:pt idx="65">
                  <c:v>48.624000000000002</c:v>
                </c:pt>
                <c:pt idx="66">
                  <c:v>45.021000000000001</c:v>
                </c:pt>
                <c:pt idx="67">
                  <c:v>43.195999999999998</c:v>
                </c:pt>
                <c:pt idx="68">
                  <c:v>43.195999999999998</c:v>
                </c:pt>
                <c:pt idx="69">
                  <c:v>43.195999999999998</c:v>
                </c:pt>
                <c:pt idx="70">
                  <c:v>43.195999999999998</c:v>
                </c:pt>
                <c:pt idx="71">
                  <c:v>43.195999999999998</c:v>
                </c:pt>
                <c:pt idx="72">
                  <c:v>43.195999999999998</c:v>
                </c:pt>
                <c:pt idx="73">
                  <c:v>42.521000000000001</c:v>
                </c:pt>
                <c:pt idx="74">
                  <c:v>42.521000000000001</c:v>
                </c:pt>
                <c:pt idx="75">
                  <c:v>42.521000000000001</c:v>
                </c:pt>
                <c:pt idx="76">
                  <c:v>41.103000000000002</c:v>
                </c:pt>
                <c:pt idx="77">
                  <c:v>38.976999999999997</c:v>
                </c:pt>
                <c:pt idx="78">
                  <c:v>37.56</c:v>
                </c:pt>
                <c:pt idx="79">
                  <c:v>36.850999999999999</c:v>
                </c:pt>
                <c:pt idx="80">
                  <c:v>36.143000000000001</c:v>
                </c:pt>
                <c:pt idx="81">
                  <c:v>36.143000000000001</c:v>
                </c:pt>
                <c:pt idx="82">
                  <c:v>36.143000000000001</c:v>
                </c:pt>
                <c:pt idx="83">
                  <c:v>36.143000000000001</c:v>
                </c:pt>
                <c:pt idx="84">
                  <c:v>36.143000000000001</c:v>
                </c:pt>
                <c:pt idx="85">
                  <c:v>36.143000000000001</c:v>
                </c:pt>
                <c:pt idx="86">
                  <c:v>36.143000000000001</c:v>
                </c:pt>
                <c:pt idx="87">
                  <c:v>36.143000000000001</c:v>
                </c:pt>
                <c:pt idx="88">
                  <c:v>36.143000000000001</c:v>
                </c:pt>
                <c:pt idx="89">
                  <c:v>35.340000000000003</c:v>
                </c:pt>
                <c:pt idx="90">
                  <c:v>32.93</c:v>
                </c:pt>
                <c:pt idx="91">
                  <c:v>31.324000000000002</c:v>
                </c:pt>
                <c:pt idx="92">
                  <c:v>31.324000000000002</c:v>
                </c:pt>
                <c:pt idx="93">
                  <c:v>31.324000000000002</c:v>
                </c:pt>
                <c:pt idx="94">
                  <c:v>31.324000000000002</c:v>
                </c:pt>
                <c:pt idx="95">
                  <c:v>31.324000000000002</c:v>
                </c:pt>
                <c:pt idx="96">
                  <c:v>31.324000000000002</c:v>
                </c:pt>
                <c:pt idx="97">
                  <c:v>31.324000000000002</c:v>
                </c:pt>
                <c:pt idx="98">
                  <c:v>31.324000000000002</c:v>
                </c:pt>
                <c:pt idx="99">
                  <c:v>31.324000000000002</c:v>
                </c:pt>
                <c:pt idx="100">
                  <c:v>31.324000000000002</c:v>
                </c:pt>
                <c:pt idx="101">
                  <c:v>31.324000000000002</c:v>
                </c:pt>
                <c:pt idx="102">
                  <c:v>30.344999999999999</c:v>
                </c:pt>
                <c:pt idx="103">
                  <c:v>29.366</c:v>
                </c:pt>
                <c:pt idx="104">
                  <c:v>28.387</c:v>
                </c:pt>
                <c:pt idx="105">
                  <c:v>28.387</c:v>
                </c:pt>
                <c:pt idx="106">
                  <c:v>28.387</c:v>
                </c:pt>
                <c:pt idx="107">
                  <c:v>28.387</c:v>
                </c:pt>
                <c:pt idx="108">
                  <c:v>28.387</c:v>
                </c:pt>
                <c:pt idx="109">
                  <c:v>28.387</c:v>
                </c:pt>
                <c:pt idx="110">
                  <c:v>28.387</c:v>
                </c:pt>
                <c:pt idx="111">
                  <c:v>28.387</c:v>
                </c:pt>
                <c:pt idx="112">
                  <c:v>28.387</c:v>
                </c:pt>
                <c:pt idx="113">
                  <c:v>27.152999999999999</c:v>
                </c:pt>
                <c:pt idx="114">
                  <c:v>27.152999999999999</c:v>
                </c:pt>
                <c:pt idx="115">
                  <c:v>27.152999999999999</c:v>
                </c:pt>
                <c:pt idx="116">
                  <c:v>27.152999999999999</c:v>
                </c:pt>
                <c:pt idx="117">
                  <c:v>27.152999999999999</c:v>
                </c:pt>
                <c:pt idx="118">
                  <c:v>27.152999999999999</c:v>
                </c:pt>
                <c:pt idx="119">
                  <c:v>27.152999999999999</c:v>
                </c:pt>
                <c:pt idx="120">
                  <c:v>25.919</c:v>
                </c:pt>
                <c:pt idx="121">
                  <c:v>25.919</c:v>
                </c:pt>
                <c:pt idx="122">
                  <c:v>25.919</c:v>
                </c:pt>
                <c:pt idx="123">
                  <c:v>25.919</c:v>
                </c:pt>
                <c:pt idx="124">
                  <c:v>25.919</c:v>
                </c:pt>
                <c:pt idx="125">
                  <c:v>24.190999999999999</c:v>
                </c:pt>
                <c:pt idx="126">
                  <c:v>22.463000000000001</c:v>
                </c:pt>
                <c:pt idx="127">
                  <c:v>22.463000000000001</c:v>
                </c:pt>
                <c:pt idx="128">
                  <c:v>22.463000000000001</c:v>
                </c:pt>
                <c:pt idx="129">
                  <c:v>22.463000000000001</c:v>
                </c:pt>
                <c:pt idx="130">
                  <c:v>22.463000000000001</c:v>
                </c:pt>
                <c:pt idx="131">
                  <c:v>22.463000000000001</c:v>
                </c:pt>
              </c:numCache>
            </c:numRef>
          </c:yVal>
          <c:smooth val="0"/>
        </c:ser>
        <c:dLbls>
          <c:showLegendKey val="0"/>
          <c:showVal val="0"/>
          <c:showCatName val="0"/>
          <c:showSerName val="0"/>
          <c:showPercent val="0"/>
          <c:showBubbleSize val="0"/>
        </c:dLbls>
        <c:axId val="805333248"/>
        <c:axId val="805333640"/>
      </c:scatterChart>
      <c:valAx>
        <c:axId val="805333248"/>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05333640"/>
        <c:crosses val="autoZero"/>
        <c:crossBetween val="midCat"/>
        <c:majorUnit val="1"/>
      </c:valAx>
      <c:valAx>
        <c:axId val="805333640"/>
        <c:scaling>
          <c:orientation val="minMax"/>
          <c:max val="100"/>
          <c:min val="0"/>
        </c:scaling>
        <c:delete val="0"/>
        <c:axPos val="l"/>
        <c:majorGridlines>
          <c:spPr>
            <a:ln>
              <a:prstDash val="sysDash"/>
            </a:ln>
          </c:spPr>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FFFFFF"/>
                    </a:solidFill>
                    <a:latin typeface="+mn-lt"/>
                    <a:ea typeface="+mn-ea"/>
                    <a:cs typeface="+mn-cs"/>
                  </a:defRPr>
                </a:pPr>
                <a:r>
                  <a:rPr lang="en-US" sz="1800" b="1" i="0" baseline="0" dirty="0" smtClean="0">
                    <a:effectLst/>
                  </a:rPr>
                  <a:t>Bronchiolitis Obliterans Syndrome-Free Survival (%) </a:t>
                </a:r>
                <a:endParaRPr lang="en-US" sz="16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FFFFFF"/>
                    </a:solidFill>
                    <a:latin typeface="+mn-lt"/>
                    <a:ea typeface="+mn-ea"/>
                    <a:cs typeface="+mn-cs"/>
                  </a:defRPr>
                </a:pP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05333248"/>
        <c:crosses val="autoZero"/>
        <c:crossBetween val="midCat"/>
        <c:majorUnit val="25"/>
      </c:valAx>
      <c:spPr>
        <a:solidFill>
          <a:schemeClr val="bg2"/>
        </a:solidFill>
        <a:ln>
          <a:solidFill>
            <a:schemeClr val="tx1"/>
          </a:solidFill>
        </a:ln>
      </c:spPr>
    </c:plotArea>
    <c:legend>
      <c:legendPos val="r"/>
      <c:layout>
        <c:manualLayout>
          <c:xMode val="edge"/>
          <c:yMode val="edge"/>
          <c:x val="0.57947634311197826"/>
          <c:y val="4.5164465328930654E-2"/>
          <c:w val="0.36365050054583886"/>
          <c:h val="0.14238506477012955"/>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74129864201757"/>
          <c:y val="2.3185378037422752E-2"/>
          <c:w val="0.86143763551295216"/>
          <c:h val="0.83727485236221033"/>
        </c:manualLayout>
      </c:layout>
      <c:scatterChart>
        <c:scatterStyle val="lineMarker"/>
        <c:varyColors val="0"/>
        <c:ser>
          <c:idx val="0"/>
          <c:order val="0"/>
          <c:tx>
            <c:strRef>
              <c:f>Sheet1!$B$1</c:f>
              <c:strCache>
                <c:ptCount val="1"/>
                <c:pt idx="0">
                  <c:v>IIP (N=5,990)</c:v>
                </c:pt>
              </c:strCache>
            </c:strRef>
          </c:tx>
          <c:spPr>
            <a:ln w="41275">
              <a:solidFill>
                <a:srgbClr val="FF0000"/>
              </a:solidFill>
            </a:ln>
          </c:spPr>
          <c:marker>
            <c:symbol val="none"/>
          </c:marker>
          <c:xVal>
            <c:numRef>
              <c:f>Sheet1!$A$2:$A$125</c:f>
              <c:numCache>
                <c:formatCode>General</c:formatCode>
                <c:ptCount val="1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numCache>
            </c:numRef>
          </c:xVal>
          <c:yVal>
            <c:numRef>
              <c:f>Sheet1!$B$2:$B$125</c:f>
              <c:numCache>
                <c:formatCode>General</c:formatCode>
                <c:ptCount val="124"/>
                <c:pt idx="0">
                  <c:v>100</c:v>
                </c:pt>
                <c:pt idx="1">
                  <c:v>99.983000000000004</c:v>
                </c:pt>
                <c:pt idx="2">
                  <c:v>99.95</c:v>
                </c:pt>
                <c:pt idx="3">
                  <c:v>99.799000000000007</c:v>
                </c:pt>
                <c:pt idx="4">
                  <c:v>99.498000000000005</c:v>
                </c:pt>
                <c:pt idx="5">
                  <c:v>98.956000000000003</c:v>
                </c:pt>
                <c:pt idx="6">
                  <c:v>95.911000000000001</c:v>
                </c:pt>
                <c:pt idx="7">
                  <c:v>91.924999999999997</c:v>
                </c:pt>
                <c:pt idx="8">
                  <c:v>91.334000000000003</c:v>
                </c:pt>
                <c:pt idx="9">
                  <c:v>91.176000000000002</c:v>
                </c:pt>
                <c:pt idx="10">
                  <c:v>91.176000000000002</c:v>
                </c:pt>
                <c:pt idx="11">
                  <c:v>91.14</c:v>
                </c:pt>
                <c:pt idx="12">
                  <c:v>91.102000000000004</c:v>
                </c:pt>
                <c:pt idx="13">
                  <c:v>91.022000000000006</c:v>
                </c:pt>
                <c:pt idx="14">
                  <c:v>90.978999999999999</c:v>
                </c:pt>
                <c:pt idx="15">
                  <c:v>90.873000000000005</c:v>
                </c:pt>
                <c:pt idx="16">
                  <c:v>90.442999999999998</c:v>
                </c:pt>
                <c:pt idx="17">
                  <c:v>89.108999999999995</c:v>
                </c:pt>
                <c:pt idx="18">
                  <c:v>85.402000000000001</c:v>
                </c:pt>
                <c:pt idx="19">
                  <c:v>80.796000000000006</c:v>
                </c:pt>
                <c:pt idx="20">
                  <c:v>79.792000000000002</c:v>
                </c:pt>
                <c:pt idx="21">
                  <c:v>79.528000000000006</c:v>
                </c:pt>
                <c:pt idx="22">
                  <c:v>79.483999999999995</c:v>
                </c:pt>
                <c:pt idx="23">
                  <c:v>79.438000000000002</c:v>
                </c:pt>
                <c:pt idx="24">
                  <c:v>79.414000000000001</c:v>
                </c:pt>
                <c:pt idx="25">
                  <c:v>79.337000000000003</c:v>
                </c:pt>
                <c:pt idx="26">
                  <c:v>79.224999999999994</c:v>
                </c:pt>
                <c:pt idx="27">
                  <c:v>79.111999999999995</c:v>
                </c:pt>
                <c:pt idx="28">
                  <c:v>78.290999999999997</c:v>
                </c:pt>
                <c:pt idx="29">
                  <c:v>76.474000000000004</c:v>
                </c:pt>
                <c:pt idx="30">
                  <c:v>72.778999999999996</c:v>
                </c:pt>
                <c:pt idx="31">
                  <c:v>69.320999999999998</c:v>
                </c:pt>
                <c:pt idx="32">
                  <c:v>68.484999999999999</c:v>
                </c:pt>
                <c:pt idx="33">
                  <c:v>68.165000000000006</c:v>
                </c:pt>
                <c:pt idx="34">
                  <c:v>68.048000000000002</c:v>
                </c:pt>
                <c:pt idx="35">
                  <c:v>68.018000000000001</c:v>
                </c:pt>
                <c:pt idx="36">
                  <c:v>68.018000000000001</c:v>
                </c:pt>
                <c:pt idx="37">
                  <c:v>67.914000000000001</c:v>
                </c:pt>
                <c:pt idx="38">
                  <c:v>67.878</c:v>
                </c:pt>
                <c:pt idx="39">
                  <c:v>67.587000000000003</c:v>
                </c:pt>
                <c:pt idx="40">
                  <c:v>67.147999999999996</c:v>
                </c:pt>
                <c:pt idx="41">
                  <c:v>65.683000000000007</c:v>
                </c:pt>
                <c:pt idx="42">
                  <c:v>62.933999999999997</c:v>
                </c:pt>
                <c:pt idx="43">
                  <c:v>60.311</c:v>
                </c:pt>
                <c:pt idx="44">
                  <c:v>59.64</c:v>
                </c:pt>
                <c:pt idx="45">
                  <c:v>59.49</c:v>
                </c:pt>
                <c:pt idx="46">
                  <c:v>59.451999999999998</c:v>
                </c:pt>
                <c:pt idx="47">
                  <c:v>59.372999999999998</c:v>
                </c:pt>
                <c:pt idx="48">
                  <c:v>59.332000000000001</c:v>
                </c:pt>
                <c:pt idx="49">
                  <c:v>59.29</c:v>
                </c:pt>
                <c:pt idx="50">
                  <c:v>59.106000000000002</c:v>
                </c:pt>
                <c:pt idx="51">
                  <c:v>58.731000000000002</c:v>
                </c:pt>
                <c:pt idx="52">
                  <c:v>58.167000000000002</c:v>
                </c:pt>
                <c:pt idx="53">
                  <c:v>56.845999999999997</c:v>
                </c:pt>
                <c:pt idx="54">
                  <c:v>54.473999999999997</c:v>
                </c:pt>
                <c:pt idx="55">
                  <c:v>51.704999999999998</c:v>
                </c:pt>
                <c:pt idx="56">
                  <c:v>51.222999999999999</c:v>
                </c:pt>
                <c:pt idx="57">
                  <c:v>51.174999999999997</c:v>
                </c:pt>
                <c:pt idx="58">
                  <c:v>51.125999999999998</c:v>
                </c:pt>
                <c:pt idx="59">
                  <c:v>50.972000000000001</c:v>
                </c:pt>
                <c:pt idx="60">
                  <c:v>50.868000000000002</c:v>
                </c:pt>
                <c:pt idx="61">
                  <c:v>50.811999999999998</c:v>
                </c:pt>
                <c:pt idx="62">
                  <c:v>50.624000000000002</c:v>
                </c:pt>
                <c:pt idx="63">
                  <c:v>50.497</c:v>
                </c:pt>
                <c:pt idx="64">
                  <c:v>49.473999999999997</c:v>
                </c:pt>
                <c:pt idx="65">
                  <c:v>47.994</c:v>
                </c:pt>
                <c:pt idx="66">
                  <c:v>45.802999999999997</c:v>
                </c:pt>
                <c:pt idx="67">
                  <c:v>44.509</c:v>
                </c:pt>
                <c:pt idx="68">
                  <c:v>44.052</c:v>
                </c:pt>
                <c:pt idx="69">
                  <c:v>43.984999999999999</c:v>
                </c:pt>
                <c:pt idx="70">
                  <c:v>43.917999999999999</c:v>
                </c:pt>
                <c:pt idx="71">
                  <c:v>43.847999999999999</c:v>
                </c:pt>
                <c:pt idx="72">
                  <c:v>43.847999999999999</c:v>
                </c:pt>
                <c:pt idx="73">
                  <c:v>43.847999999999999</c:v>
                </c:pt>
                <c:pt idx="74">
                  <c:v>43.676000000000002</c:v>
                </c:pt>
                <c:pt idx="75">
                  <c:v>43.244</c:v>
                </c:pt>
                <c:pt idx="76">
                  <c:v>42.552</c:v>
                </c:pt>
                <c:pt idx="77">
                  <c:v>40.99</c:v>
                </c:pt>
                <c:pt idx="78">
                  <c:v>39.335000000000001</c:v>
                </c:pt>
                <c:pt idx="79">
                  <c:v>37.326000000000001</c:v>
                </c:pt>
                <c:pt idx="80">
                  <c:v>36.796999999999997</c:v>
                </c:pt>
                <c:pt idx="81">
                  <c:v>36.618000000000002</c:v>
                </c:pt>
                <c:pt idx="82">
                  <c:v>36.618000000000002</c:v>
                </c:pt>
                <c:pt idx="83">
                  <c:v>36.618000000000002</c:v>
                </c:pt>
                <c:pt idx="84">
                  <c:v>36.517000000000003</c:v>
                </c:pt>
                <c:pt idx="85">
                  <c:v>36.517000000000003</c:v>
                </c:pt>
                <c:pt idx="86">
                  <c:v>36.517000000000003</c:v>
                </c:pt>
                <c:pt idx="87">
                  <c:v>36.271999999999998</c:v>
                </c:pt>
                <c:pt idx="88">
                  <c:v>36.026000000000003</c:v>
                </c:pt>
                <c:pt idx="89">
                  <c:v>35.408999999999999</c:v>
                </c:pt>
                <c:pt idx="90">
                  <c:v>33.432000000000002</c:v>
                </c:pt>
                <c:pt idx="91">
                  <c:v>32.186999999999998</c:v>
                </c:pt>
                <c:pt idx="92">
                  <c:v>32.061999999999998</c:v>
                </c:pt>
                <c:pt idx="93">
                  <c:v>32.061999999999998</c:v>
                </c:pt>
                <c:pt idx="94">
                  <c:v>32.061999999999998</c:v>
                </c:pt>
                <c:pt idx="95">
                  <c:v>32.061999999999998</c:v>
                </c:pt>
                <c:pt idx="96">
                  <c:v>32.061999999999998</c:v>
                </c:pt>
                <c:pt idx="97">
                  <c:v>32.061999999999998</c:v>
                </c:pt>
                <c:pt idx="98">
                  <c:v>32.061999999999998</c:v>
                </c:pt>
                <c:pt idx="99">
                  <c:v>31.24</c:v>
                </c:pt>
                <c:pt idx="100">
                  <c:v>30.91</c:v>
                </c:pt>
                <c:pt idx="101">
                  <c:v>30.079000000000001</c:v>
                </c:pt>
                <c:pt idx="102">
                  <c:v>28.417000000000002</c:v>
                </c:pt>
                <c:pt idx="103">
                  <c:v>27.742000000000001</c:v>
                </c:pt>
                <c:pt idx="104">
                  <c:v>27.404</c:v>
                </c:pt>
                <c:pt idx="105">
                  <c:v>27.06</c:v>
                </c:pt>
                <c:pt idx="106">
                  <c:v>26.887</c:v>
                </c:pt>
                <c:pt idx="107">
                  <c:v>26.887</c:v>
                </c:pt>
                <c:pt idx="108">
                  <c:v>26.887</c:v>
                </c:pt>
                <c:pt idx="109">
                  <c:v>26.887</c:v>
                </c:pt>
                <c:pt idx="110">
                  <c:v>26.887</c:v>
                </c:pt>
                <c:pt idx="111">
                  <c:v>26.641999999999999</c:v>
                </c:pt>
                <c:pt idx="112">
                  <c:v>26.398</c:v>
                </c:pt>
                <c:pt idx="113">
                  <c:v>25.908999999999999</c:v>
                </c:pt>
                <c:pt idx="114">
                  <c:v>24.684999999999999</c:v>
                </c:pt>
                <c:pt idx="115">
                  <c:v>23.939</c:v>
                </c:pt>
                <c:pt idx="116">
                  <c:v>23.178000000000001</c:v>
                </c:pt>
                <c:pt idx="117">
                  <c:v>23.178000000000001</c:v>
                </c:pt>
                <c:pt idx="118">
                  <c:v>23.178000000000001</c:v>
                </c:pt>
                <c:pt idx="119">
                  <c:v>23.178000000000001</c:v>
                </c:pt>
                <c:pt idx="120">
                  <c:v>23.178000000000001</c:v>
                </c:pt>
                <c:pt idx="121">
                  <c:v>23.178000000000001</c:v>
                </c:pt>
                <c:pt idx="122">
                  <c:v>22.850999999999999</c:v>
                </c:pt>
                <c:pt idx="123">
                  <c:v>22.193000000000001</c:v>
                </c:pt>
              </c:numCache>
            </c:numRef>
          </c:yVal>
          <c:smooth val="0"/>
        </c:ser>
        <c:ser>
          <c:idx val="1"/>
          <c:order val="1"/>
          <c:tx>
            <c:strRef>
              <c:f>Sheet1!$C$1</c:f>
              <c:strCache>
                <c:ptCount val="1"/>
                <c:pt idx="0">
                  <c:v>ILD-CTD (N=142)</c:v>
                </c:pt>
              </c:strCache>
            </c:strRef>
          </c:tx>
          <c:spPr>
            <a:ln w="41275">
              <a:solidFill>
                <a:srgbClr val="CC99FF"/>
              </a:solidFill>
              <a:prstDash val="solid"/>
            </a:ln>
          </c:spPr>
          <c:marker>
            <c:symbol val="none"/>
          </c:marker>
          <c:xVal>
            <c:numRef>
              <c:f>Sheet1!$A$2:$A$125</c:f>
              <c:numCache>
                <c:formatCode>General</c:formatCode>
                <c:ptCount val="1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numCache>
            </c:numRef>
          </c:xVal>
          <c:yVal>
            <c:numRef>
              <c:f>Sheet1!$C$2:$C$125</c:f>
              <c:numCache>
                <c:formatCode>General</c:formatCode>
                <c:ptCount val="124"/>
                <c:pt idx="0">
                  <c:v>100</c:v>
                </c:pt>
                <c:pt idx="1">
                  <c:v>100</c:v>
                </c:pt>
                <c:pt idx="2">
                  <c:v>100</c:v>
                </c:pt>
                <c:pt idx="3">
                  <c:v>100</c:v>
                </c:pt>
                <c:pt idx="4">
                  <c:v>100</c:v>
                </c:pt>
                <c:pt idx="5">
                  <c:v>99.275000000000006</c:v>
                </c:pt>
                <c:pt idx="6">
                  <c:v>96.284000000000006</c:v>
                </c:pt>
                <c:pt idx="7">
                  <c:v>91.012</c:v>
                </c:pt>
                <c:pt idx="8">
                  <c:v>91.012</c:v>
                </c:pt>
                <c:pt idx="9">
                  <c:v>91.012</c:v>
                </c:pt>
                <c:pt idx="10">
                  <c:v>91.012</c:v>
                </c:pt>
                <c:pt idx="11">
                  <c:v>91.012</c:v>
                </c:pt>
                <c:pt idx="12">
                  <c:v>91.012</c:v>
                </c:pt>
                <c:pt idx="13">
                  <c:v>91.012</c:v>
                </c:pt>
                <c:pt idx="14">
                  <c:v>91.012</c:v>
                </c:pt>
                <c:pt idx="15">
                  <c:v>91.012</c:v>
                </c:pt>
                <c:pt idx="16">
                  <c:v>91.012</c:v>
                </c:pt>
                <c:pt idx="17">
                  <c:v>91.012</c:v>
                </c:pt>
                <c:pt idx="18">
                  <c:v>90.012</c:v>
                </c:pt>
                <c:pt idx="19">
                  <c:v>84.010999999999996</c:v>
                </c:pt>
                <c:pt idx="20">
                  <c:v>82.986000000000004</c:v>
                </c:pt>
                <c:pt idx="21">
                  <c:v>82.986000000000004</c:v>
                </c:pt>
                <c:pt idx="22">
                  <c:v>82.986000000000004</c:v>
                </c:pt>
                <c:pt idx="23">
                  <c:v>82.986000000000004</c:v>
                </c:pt>
                <c:pt idx="24">
                  <c:v>82.986000000000004</c:v>
                </c:pt>
                <c:pt idx="25">
                  <c:v>82.986000000000004</c:v>
                </c:pt>
                <c:pt idx="26">
                  <c:v>82.986000000000004</c:v>
                </c:pt>
                <c:pt idx="27">
                  <c:v>82.986000000000004</c:v>
                </c:pt>
                <c:pt idx="28">
                  <c:v>82.986000000000004</c:v>
                </c:pt>
                <c:pt idx="29">
                  <c:v>82.986000000000004</c:v>
                </c:pt>
                <c:pt idx="30">
                  <c:v>81.647999999999996</c:v>
                </c:pt>
                <c:pt idx="31">
                  <c:v>78.971000000000004</c:v>
                </c:pt>
                <c:pt idx="32">
                  <c:v>78.971000000000004</c:v>
                </c:pt>
                <c:pt idx="33">
                  <c:v>78.971000000000004</c:v>
                </c:pt>
                <c:pt idx="34">
                  <c:v>78.971000000000004</c:v>
                </c:pt>
                <c:pt idx="35">
                  <c:v>78.971000000000004</c:v>
                </c:pt>
                <c:pt idx="36">
                  <c:v>78.971000000000004</c:v>
                </c:pt>
                <c:pt idx="37">
                  <c:v>78.971000000000004</c:v>
                </c:pt>
                <c:pt idx="38">
                  <c:v>78.971000000000004</c:v>
                </c:pt>
                <c:pt idx="39">
                  <c:v>78.971000000000004</c:v>
                </c:pt>
                <c:pt idx="40">
                  <c:v>77.215999999999994</c:v>
                </c:pt>
                <c:pt idx="41">
                  <c:v>77.215999999999994</c:v>
                </c:pt>
                <c:pt idx="42">
                  <c:v>73.625</c:v>
                </c:pt>
                <c:pt idx="43">
                  <c:v>73.625</c:v>
                </c:pt>
                <c:pt idx="44">
                  <c:v>71.828999999999994</c:v>
                </c:pt>
                <c:pt idx="45">
                  <c:v>71.828999999999994</c:v>
                </c:pt>
                <c:pt idx="46">
                  <c:v>71.828999999999994</c:v>
                </c:pt>
                <c:pt idx="47">
                  <c:v>71.828999999999994</c:v>
                </c:pt>
                <c:pt idx="48">
                  <c:v>71.828999999999994</c:v>
                </c:pt>
                <c:pt idx="49">
                  <c:v>71.828999999999994</c:v>
                </c:pt>
                <c:pt idx="50">
                  <c:v>71.828999999999994</c:v>
                </c:pt>
                <c:pt idx="51">
                  <c:v>71.828999999999994</c:v>
                </c:pt>
                <c:pt idx="52">
                  <c:v>71.828999999999994</c:v>
                </c:pt>
                <c:pt idx="53">
                  <c:v>69.512</c:v>
                </c:pt>
                <c:pt idx="54">
                  <c:v>69.512</c:v>
                </c:pt>
                <c:pt idx="55">
                  <c:v>69.512</c:v>
                </c:pt>
                <c:pt idx="56">
                  <c:v>69.512</c:v>
                </c:pt>
                <c:pt idx="57">
                  <c:v>69.512</c:v>
                </c:pt>
                <c:pt idx="58">
                  <c:v>69.512</c:v>
                </c:pt>
                <c:pt idx="59">
                  <c:v>69.512</c:v>
                </c:pt>
                <c:pt idx="60">
                  <c:v>69.512</c:v>
                </c:pt>
                <c:pt idx="61">
                  <c:v>69.512</c:v>
                </c:pt>
                <c:pt idx="62">
                  <c:v>69.512</c:v>
                </c:pt>
                <c:pt idx="63">
                  <c:v>69.512</c:v>
                </c:pt>
                <c:pt idx="64">
                  <c:v>69.512</c:v>
                </c:pt>
                <c:pt idx="65">
                  <c:v>69.512</c:v>
                </c:pt>
                <c:pt idx="66">
                  <c:v>66.730999999999995</c:v>
                </c:pt>
                <c:pt idx="67">
                  <c:v>66.730999999999995</c:v>
                </c:pt>
                <c:pt idx="68">
                  <c:v>66.730999999999995</c:v>
                </c:pt>
                <c:pt idx="69">
                  <c:v>66.730999999999995</c:v>
                </c:pt>
                <c:pt idx="70">
                  <c:v>66.730999999999995</c:v>
                </c:pt>
                <c:pt idx="71">
                  <c:v>66.730999999999995</c:v>
                </c:pt>
                <c:pt idx="72">
                  <c:v>66.730999999999995</c:v>
                </c:pt>
                <c:pt idx="73">
                  <c:v>66.730999999999995</c:v>
                </c:pt>
                <c:pt idx="74">
                  <c:v>66.730999999999995</c:v>
                </c:pt>
                <c:pt idx="75">
                  <c:v>66.730999999999995</c:v>
                </c:pt>
                <c:pt idx="76">
                  <c:v>66.730999999999995</c:v>
                </c:pt>
                <c:pt idx="77">
                  <c:v>63.219000000000001</c:v>
                </c:pt>
                <c:pt idx="78">
                  <c:v>63.219000000000001</c:v>
                </c:pt>
                <c:pt idx="79">
                  <c:v>63.219000000000001</c:v>
                </c:pt>
                <c:pt idx="80">
                  <c:v>63.219000000000001</c:v>
                </c:pt>
                <c:pt idx="81">
                  <c:v>63.219000000000001</c:v>
                </c:pt>
                <c:pt idx="82">
                  <c:v>63.219000000000001</c:v>
                </c:pt>
                <c:pt idx="83">
                  <c:v>63.219000000000001</c:v>
                </c:pt>
                <c:pt idx="84">
                  <c:v>63.219000000000001</c:v>
                </c:pt>
                <c:pt idx="85">
                  <c:v>63.219000000000001</c:v>
                </c:pt>
                <c:pt idx="86">
                  <c:v>63.219000000000001</c:v>
                </c:pt>
                <c:pt idx="87">
                  <c:v>63.219000000000001</c:v>
                </c:pt>
                <c:pt idx="88">
                  <c:v>63.219000000000001</c:v>
                </c:pt>
                <c:pt idx="89">
                  <c:v>63.219000000000001</c:v>
                </c:pt>
                <c:pt idx="90">
                  <c:v>63.219000000000001</c:v>
                </c:pt>
                <c:pt idx="91">
                  <c:v>63.219000000000001</c:v>
                </c:pt>
                <c:pt idx="92">
                  <c:v>63.219000000000001</c:v>
                </c:pt>
                <c:pt idx="93">
                  <c:v>63.219000000000001</c:v>
                </c:pt>
                <c:pt idx="94">
                  <c:v>63.219000000000001</c:v>
                </c:pt>
                <c:pt idx="95">
                  <c:v>63.219000000000001</c:v>
                </c:pt>
              </c:numCache>
            </c:numRef>
          </c:yVal>
          <c:smooth val="0"/>
        </c:ser>
        <c:ser>
          <c:idx val="2"/>
          <c:order val="2"/>
          <c:tx>
            <c:strRef>
              <c:f>Sheet1!$D$1</c:f>
              <c:strCache>
                <c:ptCount val="1"/>
                <c:pt idx="0">
                  <c:v>ILD-EG (N=75)</c:v>
                </c:pt>
              </c:strCache>
            </c:strRef>
          </c:tx>
          <c:spPr>
            <a:ln w="41275">
              <a:solidFill>
                <a:srgbClr val="66FF33"/>
              </a:solidFill>
            </a:ln>
          </c:spPr>
          <c:marker>
            <c:symbol val="none"/>
          </c:marker>
          <c:xVal>
            <c:numRef>
              <c:f>Sheet1!$A$2:$A$125</c:f>
              <c:numCache>
                <c:formatCode>General</c:formatCode>
                <c:ptCount val="1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numCache>
            </c:numRef>
          </c:xVal>
          <c:yVal>
            <c:numRef>
              <c:f>Sheet1!$D$2:$D$125</c:f>
              <c:numCache>
                <c:formatCode>General</c:formatCode>
                <c:ptCount val="124"/>
                <c:pt idx="0">
                  <c:v>100</c:v>
                </c:pt>
                <c:pt idx="1">
                  <c:v>100</c:v>
                </c:pt>
                <c:pt idx="2">
                  <c:v>100</c:v>
                </c:pt>
                <c:pt idx="3">
                  <c:v>100</c:v>
                </c:pt>
                <c:pt idx="4">
                  <c:v>100</c:v>
                </c:pt>
                <c:pt idx="5">
                  <c:v>100</c:v>
                </c:pt>
                <c:pt idx="6">
                  <c:v>97.26</c:v>
                </c:pt>
                <c:pt idx="7">
                  <c:v>94.501000000000005</c:v>
                </c:pt>
                <c:pt idx="8">
                  <c:v>94.501000000000005</c:v>
                </c:pt>
                <c:pt idx="9">
                  <c:v>93.069000000000003</c:v>
                </c:pt>
                <c:pt idx="10">
                  <c:v>93.069000000000003</c:v>
                </c:pt>
                <c:pt idx="11">
                  <c:v>93.069000000000003</c:v>
                </c:pt>
                <c:pt idx="12">
                  <c:v>93.069000000000003</c:v>
                </c:pt>
                <c:pt idx="13">
                  <c:v>93.069000000000003</c:v>
                </c:pt>
                <c:pt idx="14">
                  <c:v>93.069000000000003</c:v>
                </c:pt>
                <c:pt idx="15">
                  <c:v>93.069000000000003</c:v>
                </c:pt>
                <c:pt idx="16">
                  <c:v>93.069000000000003</c:v>
                </c:pt>
                <c:pt idx="17">
                  <c:v>93.069000000000003</c:v>
                </c:pt>
                <c:pt idx="18">
                  <c:v>86.3</c:v>
                </c:pt>
                <c:pt idx="19">
                  <c:v>79.460999999999999</c:v>
                </c:pt>
                <c:pt idx="20">
                  <c:v>79.460999999999999</c:v>
                </c:pt>
                <c:pt idx="21">
                  <c:v>79.460999999999999</c:v>
                </c:pt>
                <c:pt idx="22">
                  <c:v>79.460999999999999</c:v>
                </c:pt>
                <c:pt idx="23">
                  <c:v>79.460999999999999</c:v>
                </c:pt>
                <c:pt idx="24">
                  <c:v>79.460999999999999</c:v>
                </c:pt>
                <c:pt idx="25">
                  <c:v>79.460999999999999</c:v>
                </c:pt>
                <c:pt idx="26">
                  <c:v>79.460999999999999</c:v>
                </c:pt>
                <c:pt idx="27">
                  <c:v>79.460999999999999</c:v>
                </c:pt>
                <c:pt idx="28">
                  <c:v>79.460999999999999</c:v>
                </c:pt>
                <c:pt idx="29">
                  <c:v>77.191000000000003</c:v>
                </c:pt>
                <c:pt idx="30">
                  <c:v>70.38</c:v>
                </c:pt>
                <c:pt idx="31">
                  <c:v>65.838999999999999</c:v>
                </c:pt>
                <c:pt idx="32">
                  <c:v>65.838999999999999</c:v>
                </c:pt>
                <c:pt idx="33">
                  <c:v>65.838999999999999</c:v>
                </c:pt>
                <c:pt idx="34">
                  <c:v>65.838999999999999</c:v>
                </c:pt>
                <c:pt idx="35">
                  <c:v>65.838999999999999</c:v>
                </c:pt>
                <c:pt idx="36">
                  <c:v>65.838999999999999</c:v>
                </c:pt>
                <c:pt idx="37">
                  <c:v>65.838999999999999</c:v>
                </c:pt>
                <c:pt idx="38">
                  <c:v>65.838999999999999</c:v>
                </c:pt>
                <c:pt idx="39">
                  <c:v>65.838999999999999</c:v>
                </c:pt>
                <c:pt idx="40">
                  <c:v>65.838999999999999</c:v>
                </c:pt>
                <c:pt idx="41">
                  <c:v>65.838999999999999</c:v>
                </c:pt>
                <c:pt idx="42">
                  <c:v>65.838999999999999</c:v>
                </c:pt>
                <c:pt idx="43">
                  <c:v>54.866</c:v>
                </c:pt>
                <c:pt idx="44">
                  <c:v>49.378999999999998</c:v>
                </c:pt>
                <c:pt idx="45">
                  <c:v>49.378999999999998</c:v>
                </c:pt>
                <c:pt idx="46">
                  <c:v>49.378999999999998</c:v>
                </c:pt>
                <c:pt idx="47">
                  <c:v>49.378999999999998</c:v>
                </c:pt>
                <c:pt idx="48">
                  <c:v>49.378999999999998</c:v>
                </c:pt>
                <c:pt idx="49">
                  <c:v>49.378999999999998</c:v>
                </c:pt>
                <c:pt idx="50">
                  <c:v>49.378999999999998</c:v>
                </c:pt>
                <c:pt idx="51">
                  <c:v>49.378999999999998</c:v>
                </c:pt>
                <c:pt idx="52">
                  <c:v>49.378999999999998</c:v>
                </c:pt>
                <c:pt idx="53">
                  <c:v>49.378999999999998</c:v>
                </c:pt>
                <c:pt idx="54">
                  <c:v>42.795000000000002</c:v>
                </c:pt>
                <c:pt idx="55">
                  <c:v>42.795000000000002</c:v>
                </c:pt>
                <c:pt idx="56">
                  <c:v>42.795000000000002</c:v>
                </c:pt>
                <c:pt idx="57">
                  <c:v>39.503</c:v>
                </c:pt>
                <c:pt idx="58">
                  <c:v>39.503</c:v>
                </c:pt>
                <c:pt idx="59">
                  <c:v>39.503</c:v>
                </c:pt>
                <c:pt idx="60">
                  <c:v>39.503</c:v>
                </c:pt>
              </c:numCache>
            </c:numRef>
          </c:yVal>
          <c:smooth val="0"/>
        </c:ser>
        <c:ser>
          <c:idx val="3"/>
          <c:order val="3"/>
          <c:tx>
            <c:strRef>
              <c:f>Sheet1!$E$1</c:f>
              <c:strCache>
                <c:ptCount val="1"/>
                <c:pt idx="0">
                  <c:v>ILD-HP (N=180)</c:v>
                </c:pt>
              </c:strCache>
            </c:strRef>
          </c:tx>
          <c:spPr>
            <a:ln w="41275">
              <a:solidFill>
                <a:schemeClr val="bg1">
                  <a:lumMod val="50000"/>
                  <a:lumOff val="50000"/>
                </a:schemeClr>
              </a:solidFill>
            </a:ln>
          </c:spPr>
          <c:marker>
            <c:symbol val="none"/>
          </c:marker>
          <c:xVal>
            <c:numRef>
              <c:f>Sheet1!$A$2:$A$125</c:f>
              <c:numCache>
                <c:formatCode>General</c:formatCode>
                <c:ptCount val="1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numCache>
            </c:numRef>
          </c:xVal>
          <c:yVal>
            <c:numRef>
              <c:f>Sheet1!$E$2:$E$125</c:f>
              <c:numCache>
                <c:formatCode>General</c:formatCode>
                <c:ptCount val="124"/>
                <c:pt idx="0">
                  <c:v>100</c:v>
                </c:pt>
                <c:pt idx="1">
                  <c:v>100</c:v>
                </c:pt>
                <c:pt idx="2">
                  <c:v>100</c:v>
                </c:pt>
                <c:pt idx="3">
                  <c:v>100</c:v>
                </c:pt>
                <c:pt idx="4">
                  <c:v>97.762</c:v>
                </c:pt>
                <c:pt idx="5">
                  <c:v>97.762</c:v>
                </c:pt>
                <c:pt idx="6">
                  <c:v>94.92</c:v>
                </c:pt>
                <c:pt idx="7">
                  <c:v>89.805000000000007</c:v>
                </c:pt>
                <c:pt idx="8">
                  <c:v>89.805000000000007</c:v>
                </c:pt>
                <c:pt idx="9">
                  <c:v>89.805000000000007</c:v>
                </c:pt>
                <c:pt idx="10">
                  <c:v>89.805000000000007</c:v>
                </c:pt>
                <c:pt idx="11">
                  <c:v>89.805000000000007</c:v>
                </c:pt>
                <c:pt idx="12">
                  <c:v>89.805000000000007</c:v>
                </c:pt>
                <c:pt idx="13">
                  <c:v>89.805000000000007</c:v>
                </c:pt>
                <c:pt idx="14">
                  <c:v>89.805000000000007</c:v>
                </c:pt>
                <c:pt idx="15">
                  <c:v>89.805000000000007</c:v>
                </c:pt>
                <c:pt idx="16">
                  <c:v>89.016999999999996</c:v>
                </c:pt>
                <c:pt idx="17">
                  <c:v>86.632999999999996</c:v>
                </c:pt>
                <c:pt idx="18">
                  <c:v>79.478999999999999</c:v>
                </c:pt>
                <c:pt idx="19">
                  <c:v>73.867000000000004</c:v>
                </c:pt>
                <c:pt idx="20">
                  <c:v>73.063999999999993</c:v>
                </c:pt>
                <c:pt idx="21">
                  <c:v>73.063999999999993</c:v>
                </c:pt>
                <c:pt idx="22">
                  <c:v>73.063999999999993</c:v>
                </c:pt>
                <c:pt idx="23">
                  <c:v>73.063999999999993</c:v>
                </c:pt>
                <c:pt idx="24">
                  <c:v>73.063999999999993</c:v>
                </c:pt>
                <c:pt idx="25">
                  <c:v>73.063999999999993</c:v>
                </c:pt>
                <c:pt idx="26">
                  <c:v>71.905000000000001</c:v>
                </c:pt>
                <c:pt idx="27">
                  <c:v>71.905000000000001</c:v>
                </c:pt>
                <c:pt idx="28">
                  <c:v>71.905000000000001</c:v>
                </c:pt>
                <c:pt idx="29">
                  <c:v>68.424999999999997</c:v>
                </c:pt>
                <c:pt idx="30">
                  <c:v>67.266000000000005</c:v>
                </c:pt>
                <c:pt idx="31">
                  <c:v>62.627000000000002</c:v>
                </c:pt>
                <c:pt idx="32">
                  <c:v>62.627000000000002</c:v>
                </c:pt>
                <c:pt idx="33">
                  <c:v>62.627000000000002</c:v>
                </c:pt>
                <c:pt idx="34">
                  <c:v>62.627000000000002</c:v>
                </c:pt>
                <c:pt idx="35">
                  <c:v>62.627000000000002</c:v>
                </c:pt>
                <c:pt idx="36">
                  <c:v>62.627000000000002</c:v>
                </c:pt>
                <c:pt idx="37">
                  <c:v>62.627000000000002</c:v>
                </c:pt>
                <c:pt idx="38">
                  <c:v>62.627000000000002</c:v>
                </c:pt>
                <c:pt idx="39">
                  <c:v>62.627000000000002</c:v>
                </c:pt>
                <c:pt idx="40">
                  <c:v>61.203000000000003</c:v>
                </c:pt>
                <c:pt idx="41">
                  <c:v>59.78</c:v>
                </c:pt>
                <c:pt idx="42">
                  <c:v>59.78</c:v>
                </c:pt>
                <c:pt idx="43">
                  <c:v>56.933</c:v>
                </c:pt>
                <c:pt idx="44">
                  <c:v>56.933</c:v>
                </c:pt>
                <c:pt idx="45">
                  <c:v>56.933</c:v>
                </c:pt>
                <c:pt idx="46">
                  <c:v>55.51</c:v>
                </c:pt>
                <c:pt idx="47">
                  <c:v>55.51</c:v>
                </c:pt>
                <c:pt idx="48">
                  <c:v>55.51</c:v>
                </c:pt>
                <c:pt idx="49">
                  <c:v>55.51</c:v>
                </c:pt>
                <c:pt idx="50">
                  <c:v>55.51</c:v>
                </c:pt>
                <c:pt idx="51">
                  <c:v>55.51</c:v>
                </c:pt>
                <c:pt idx="52">
                  <c:v>55.51</c:v>
                </c:pt>
                <c:pt idx="53">
                  <c:v>53.454000000000001</c:v>
                </c:pt>
                <c:pt idx="54">
                  <c:v>53.454000000000001</c:v>
                </c:pt>
                <c:pt idx="55">
                  <c:v>53.454000000000001</c:v>
                </c:pt>
                <c:pt idx="56">
                  <c:v>51.398000000000003</c:v>
                </c:pt>
                <c:pt idx="57">
                  <c:v>51.398000000000003</c:v>
                </c:pt>
                <c:pt idx="58">
                  <c:v>51.398000000000003</c:v>
                </c:pt>
                <c:pt idx="59">
                  <c:v>51.398000000000003</c:v>
                </c:pt>
                <c:pt idx="60">
                  <c:v>51.398000000000003</c:v>
                </c:pt>
              </c:numCache>
            </c:numRef>
          </c:yVal>
          <c:smooth val="0"/>
        </c:ser>
        <c:ser>
          <c:idx val="4"/>
          <c:order val="4"/>
          <c:tx>
            <c:strRef>
              <c:f>Sheet1!$F$1</c:f>
              <c:strCache>
                <c:ptCount val="1"/>
                <c:pt idx="0">
                  <c:v>ILD-occup (N=121)</c:v>
                </c:pt>
              </c:strCache>
            </c:strRef>
          </c:tx>
          <c:spPr>
            <a:ln w="41275">
              <a:solidFill>
                <a:srgbClr val="FFFF00"/>
              </a:solidFill>
            </a:ln>
          </c:spPr>
          <c:marker>
            <c:symbol val="none"/>
          </c:marker>
          <c:xVal>
            <c:numRef>
              <c:f>Sheet1!$A$2:$A$125</c:f>
              <c:numCache>
                <c:formatCode>General</c:formatCode>
                <c:ptCount val="1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numCache>
            </c:numRef>
          </c:xVal>
          <c:yVal>
            <c:numRef>
              <c:f>Sheet1!$F$2:$F$125</c:f>
              <c:numCache>
                <c:formatCode>General</c:formatCode>
                <c:ptCount val="124"/>
                <c:pt idx="0">
                  <c:v>100</c:v>
                </c:pt>
                <c:pt idx="1">
                  <c:v>100</c:v>
                </c:pt>
                <c:pt idx="2">
                  <c:v>100</c:v>
                </c:pt>
                <c:pt idx="3">
                  <c:v>100</c:v>
                </c:pt>
                <c:pt idx="4">
                  <c:v>100</c:v>
                </c:pt>
                <c:pt idx="5">
                  <c:v>100</c:v>
                </c:pt>
                <c:pt idx="6">
                  <c:v>96.581000000000003</c:v>
                </c:pt>
                <c:pt idx="7">
                  <c:v>94.84</c:v>
                </c:pt>
                <c:pt idx="8">
                  <c:v>94.84</c:v>
                </c:pt>
                <c:pt idx="9">
                  <c:v>94.84</c:v>
                </c:pt>
                <c:pt idx="10">
                  <c:v>94.84</c:v>
                </c:pt>
                <c:pt idx="11">
                  <c:v>94.84</c:v>
                </c:pt>
                <c:pt idx="12">
                  <c:v>94.84</c:v>
                </c:pt>
                <c:pt idx="13">
                  <c:v>94.84</c:v>
                </c:pt>
                <c:pt idx="14">
                  <c:v>94.84</c:v>
                </c:pt>
                <c:pt idx="15">
                  <c:v>94.84</c:v>
                </c:pt>
                <c:pt idx="16">
                  <c:v>93.724000000000004</c:v>
                </c:pt>
                <c:pt idx="17">
                  <c:v>91.478999999999999</c:v>
                </c:pt>
                <c:pt idx="18">
                  <c:v>89.206000000000003</c:v>
                </c:pt>
                <c:pt idx="19">
                  <c:v>84.632000000000005</c:v>
                </c:pt>
                <c:pt idx="20">
                  <c:v>82.343999999999994</c:v>
                </c:pt>
                <c:pt idx="21">
                  <c:v>82.343999999999994</c:v>
                </c:pt>
                <c:pt idx="22">
                  <c:v>81.200999999999993</c:v>
                </c:pt>
                <c:pt idx="23">
                  <c:v>81.200999999999993</c:v>
                </c:pt>
                <c:pt idx="24">
                  <c:v>81.200999999999993</c:v>
                </c:pt>
                <c:pt idx="25">
                  <c:v>81.200999999999993</c:v>
                </c:pt>
                <c:pt idx="26">
                  <c:v>81.200999999999993</c:v>
                </c:pt>
                <c:pt idx="27">
                  <c:v>81.200999999999993</c:v>
                </c:pt>
                <c:pt idx="28">
                  <c:v>81.200999999999993</c:v>
                </c:pt>
                <c:pt idx="29">
                  <c:v>79.97</c:v>
                </c:pt>
                <c:pt idx="30">
                  <c:v>77.510000000000005</c:v>
                </c:pt>
                <c:pt idx="31">
                  <c:v>75.049000000000007</c:v>
                </c:pt>
                <c:pt idx="32">
                  <c:v>73.798000000000002</c:v>
                </c:pt>
                <c:pt idx="33">
                  <c:v>72.546999999999997</c:v>
                </c:pt>
                <c:pt idx="34">
                  <c:v>72.546999999999997</c:v>
                </c:pt>
                <c:pt idx="35">
                  <c:v>72.546999999999997</c:v>
                </c:pt>
                <c:pt idx="36">
                  <c:v>72.546999999999997</c:v>
                </c:pt>
                <c:pt idx="37">
                  <c:v>72.546999999999997</c:v>
                </c:pt>
                <c:pt idx="38">
                  <c:v>72.546999999999997</c:v>
                </c:pt>
                <c:pt idx="39">
                  <c:v>72.546999999999997</c:v>
                </c:pt>
                <c:pt idx="40">
                  <c:v>68.28</c:v>
                </c:pt>
                <c:pt idx="41">
                  <c:v>66.856999999999999</c:v>
                </c:pt>
                <c:pt idx="42">
                  <c:v>65.435000000000002</c:v>
                </c:pt>
                <c:pt idx="43">
                  <c:v>62.59</c:v>
                </c:pt>
                <c:pt idx="44">
                  <c:v>62.59</c:v>
                </c:pt>
                <c:pt idx="45">
                  <c:v>62.59</c:v>
                </c:pt>
                <c:pt idx="46">
                  <c:v>62.59</c:v>
                </c:pt>
                <c:pt idx="47">
                  <c:v>62.59</c:v>
                </c:pt>
                <c:pt idx="48">
                  <c:v>62.59</c:v>
                </c:pt>
                <c:pt idx="49">
                  <c:v>62.59</c:v>
                </c:pt>
                <c:pt idx="50">
                  <c:v>62.59</c:v>
                </c:pt>
                <c:pt idx="51">
                  <c:v>62.59</c:v>
                </c:pt>
                <c:pt idx="52">
                  <c:v>62.59</c:v>
                </c:pt>
                <c:pt idx="53">
                  <c:v>60.942999999999998</c:v>
                </c:pt>
                <c:pt idx="54">
                  <c:v>59.295999999999999</c:v>
                </c:pt>
                <c:pt idx="55">
                  <c:v>56.000999999999998</c:v>
                </c:pt>
                <c:pt idx="56">
                  <c:v>56.000999999999998</c:v>
                </c:pt>
                <c:pt idx="57">
                  <c:v>56.000999999999998</c:v>
                </c:pt>
                <c:pt idx="58">
                  <c:v>56.000999999999998</c:v>
                </c:pt>
                <c:pt idx="59">
                  <c:v>56.000999999999998</c:v>
                </c:pt>
                <c:pt idx="60">
                  <c:v>56.000999999999998</c:v>
                </c:pt>
                <c:pt idx="61">
                  <c:v>56.000999999999998</c:v>
                </c:pt>
                <c:pt idx="62">
                  <c:v>56.000999999999998</c:v>
                </c:pt>
                <c:pt idx="63">
                  <c:v>56.000999999999998</c:v>
                </c:pt>
                <c:pt idx="64">
                  <c:v>56.000999999999998</c:v>
                </c:pt>
                <c:pt idx="65">
                  <c:v>56.000999999999998</c:v>
                </c:pt>
                <c:pt idx="66">
                  <c:v>56.000999999999998</c:v>
                </c:pt>
                <c:pt idx="67">
                  <c:v>54.134999999999998</c:v>
                </c:pt>
                <c:pt idx="68">
                  <c:v>54.134999999999998</c:v>
                </c:pt>
                <c:pt idx="69">
                  <c:v>54.134999999999998</c:v>
                </c:pt>
                <c:pt idx="70">
                  <c:v>54.134999999999998</c:v>
                </c:pt>
                <c:pt idx="71">
                  <c:v>54.134999999999998</c:v>
                </c:pt>
                <c:pt idx="72">
                  <c:v>54.134999999999998</c:v>
                </c:pt>
                <c:pt idx="73">
                  <c:v>54.134999999999998</c:v>
                </c:pt>
                <c:pt idx="74">
                  <c:v>54.134999999999998</c:v>
                </c:pt>
                <c:pt idx="75">
                  <c:v>54.134999999999998</c:v>
                </c:pt>
                <c:pt idx="76">
                  <c:v>51.969000000000001</c:v>
                </c:pt>
                <c:pt idx="77">
                  <c:v>51.969000000000001</c:v>
                </c:pt>
                <c:pt idx="78">
                  <c:v>51.969000000000001</c:v>
                </c:pt>
                <c:pt idx="79">
                  <c:v>49.804000000000002</c:v>
                </c:pt>
                <c:pt idx="80">
                  <c:v>49.804000000000002</c:v>
                </c:pt>
                <c:pt idx="81">
                  <c:v>49.804000000000002</c:v>
                </c:pt>
                <c:pt idx="82">
                  <c:v>49.804000000000002</c:v>
                </c:pt>
                <c:pt idx="83">
                  <c:v>49.804000000000002</c:v>
                </c:pt>
                <c:pt idx="84">
                  <c:v>49.804000000000002</c:v>
                </c:pt>
                <c:pt idx="85">
                  <c:v>49.804000000000002</c:v>
                </c:pt>
                <c:pt idx="86">
                  <c:v>49.804000000000002</c:v>
                </c:pt>
                <c:pt idx="87">
                  <c:v>49.804000000000002</c:v>
                </c:pt>
                <c:pt idx="88">
                  <c:v>47.036999999999999</c:v>
                </c:pt>
                <c:pt idx="89">
                  <c:v>41.503</c:v>
                </c:pt>
                <c:pt idx="90">
                  <c:v>38.735999999999997</c:v>
                </c:pt>
                <c:pt idx="91">
                  <c:v>38.735999999999997</c:v>
                </c:pt>
                <c:pt idx="92">
                  <c:v>38.735999999999997</c:v>
                </c:pt>
                <c:pt idx="93">
                  <c:v>38.735999999999997</c:v>
                </c:pt>
                <c:pt idx="94">
                  <c:v>38.735999999999997</c:v>
                </c:pt>
                <c:pt idx="95">
                  <c:v>38.735999999999997</c:v>
                </c:pt>
                <c:pt idx="96">
                  <c:v>38.735999999999997</c:v>
                </c:pt>
                <c:pt idx="97">
                  <c:v>38.735999999999997</c:v>
                </c:pt>
                <c:pt idx="98">
                  <c:v>38.735999999999997</c:v>
                </c:pt>
                <c:pt idx="99">
                  <c:v>38.735999999999997</c:v>
                </c:pt>
                <c:pt idx="100">
                  <c:v>38.735999999999997</c:v>
                </c:pt>
                <c:pt idx="101">
                  <c:v>38.735999999999997</c:v>
                </c:pt>
                <c:pt idx="102">
                  <c:v>38.735999999999997</c:v>
                </c:pt>
              </c:numCache>
            </c:numRef>
          </c:yVal>
          <c:smooth val="0"/>
        </c:ser>
        <c:ser>
          <c:idx val="5"/>
          <c:order val="5"/>
          <c:tx>
            <c:strRef>
              <c:f>Sheet1!$G$1</c:f>
              <c:strCache>
                <c:ptCount val="1"/>
                <c:pt idx="0">
                  <c:v>ILD-other (N=431)</c:v>
                </c:pt>
              </c:strCache>
            </c:strRef>
          </c:tx>
          <c:spPr>
            <a:ln w="41275">
              <a:solidFill>
                <a:srgbClr val="FF00FF"/>
              </a:solidFill>
            </a:ln>
          </c:spPr>
          <c:marker>
            <c:symbol val="none"/>
          </c:marker>
          <c:xVal>
            <c:numRef>
              <c:f>Sheet1!$A$2:$A$125</c:f>
              <c:numCache>
                <c:formatCode>General</c:formatCode>
                <c:ptCount val="1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numCache>
            </c:numRef>
          </c:xVal>
          <c:yVal>
            <c:numRef>
              <c:f>Sheet1!$G$2:$G$125</c:f>
              <c:numCache>
                <c:formatCode>General</c:formatCode>
                <c:ptCount val="124"/>
                <c:pt idx="0">
                  <c:v>100</c:v>
                </c:pt>
                <c:pt idx="1">
                  <c:v>100</c:v>
                </c:pt>
                <c:pt idx="2">
                  <c:v>100</c:v>
                </c:pt>
                <c:pt idx="3">
                  <c:v>100</c:v>
                </c:pt>
                <c:pt idx="4">
                  <c:v>100</c:v>
                </c:pt>
                <c:pt idx="5">
                  <c:v>99.063000000000002</c:v>
                </c:pt>
                <c:pt idx="6">
                  <c:v>96.474999999999994</c:v>
                </c:pt>
                <c:pt idx="7">
                  <c:v>93.650999999999996</c:v>
                </c:pt>
                <c:pt idx="8">
                  <c:v>93.414000000000001</c:v>
                </c:pt>
                <c:pt idx="9">
                  <c:v>93.414000000000001</c:v>
                </c:pt>
                <c:pt idx="10">
                  <c:v>93.414000000000001</c:v>
                </c:pt>
                <c:pt idx="11">
                  <c:v>93.167000000000002</c:v>
                </c:pt>
                <c:pt idx="12">
                  <c:v>93.167000000000002</c:v>
                </c:pt>
                <c:pt idx="13">
                  <c:v>93.167000000000002</c:v>
                </c:pt>
                <c:pt idx="14">
                  <c:v>92.879000000000005</c:v>
                </c:pt>
                <c:pt idx="15">
                  <c:v>92.29</c:v>
                </c:pt>
                <c:pt idx="16">
                  <c:v>91.698999999999998</c:v>
                </c:pt>
                <c:pt idx="17">
                  <c:v>90.811000000000007</c:v>
                </c:pt>
                <c:pt idx="18">
                  <c:v>85.135999999999996</c:v>
                </c:pt>
                <c:pt idx="19">
                  <c:v>80.625</c:v>
                </c:pt>
                <c:pt idx="20">
                  <c:v>80.018000000000001</c:v>
                </c:pt>
                <c:pt idx="21">
                  <c:v>79.710999999999999</c:v>
                </c:pt>
                <c:pt idx="22">
                  <c:v>79.402000000000001</c:v>
                </c:pt>
                <c:pt idx="23">
                  <c:v>79.402000000000001</c:v>
                </c:pt>
                <c:pt idx="24">
                  <c:v>79.402000000000001</c:v>
                </c:pt>
                <c:pt idx="25">
                  <c:v>79.402000000000001</c:v>
                </c:pt>
                <c:pt idx="26">
                  <c:v>79.402000000000001</c:v>
                </c:pt>
                <c:pt idx="27">
                  <c:v>79.028999999999996</c:v>
                </c:pt>
                <c:pt idx="28">
                  <c:v>78.272999999999996</c:v>
                </c:pt>
                <c:pt idx="29">
                  <c:v>77.13</c:v>
                </c:pt>
                <c:pt idx="30">
                  <c:v>74.837000000000003</c:v>
                </c:pt>
                <c:pt idx="31">
                  <c:v>71.766000000000005</c:v>
                </c:pt>
                <c:pt idx="32">
                  <c:v>70.605000000000004</c:v>
                </c:pt>
                <c:pt idx="33">
                  <c:v>70.605000000000004</c:v>
                </c:pt>
                <c:pt idx="34">
                  <c:v>70.605000000000004</c:v>
                </c:pt>
                <c:pt idx="35">
                  <c:v>70.605000000000004</c:v>
                </c:pt>
                <c:pt idx="36">
                  <c:v>70.605000000000004</c:v>
                </c:pt>
                <c:pt idx="37">
                  <c:v>70.605000000000004</c:v>
                </c:pt>
                <c:pt idx="38">
                  <c:v>70.605000000000004</c:v>
                </c:pt>
                <c:pt idx="39">
                  <c:v>70.131</c:v>
                </c:pt>
                <c:pt idx="40">
                  <c:v>69.647000000000006</c:v>
                </c:pt>
                <c:pt idx="41">
                  <c:v>67.712000000000003</c:v>
                </c:pt>
                <c:pt idx="42">
                  <c:v>65.277000000000001</c:v>
                </c:pt>
                <c:pt idx="43">
                  <c:v>61.38</c:v>
                </c:pt>
                <c:pt idx="44">
                  <c:v>60.893000000000001</c:v>
                </c:pt>
                <c:pt idx="45">
                  <c:v>60.893000000000001</c:v>
                </c:pt>
                <c:pt idx="46">
                  <c:v>60.893000000000001</c:v>
                </c:pt>
                <c:pt idx="47">
                  <c:v>60.893000000000001</c:v>
                </c:pt>
                <c:pt idx="48">
                  <c:v>60.893000000000001</c:v>
                </c:pt>
                <c:pt idx="49">
                  <c:v>60.893000000000001</c:v>
                </c:pt>
                <c:pt idx="50">
                  <c:v>60.301000000000002</c:v>
                </c:pt>
                <c:pt idx="51">
                  <c:v>60.301000000000002</c:v>
                </c:pt>
                <c:pt idx="52">
                  <c:v>59.686</c:v>
                </c:pt>
                <c:pt idx="53">
                  <c:v>59.070999999999998</c:v>
                </c:pt>
                <c:pt idx="54">
                  <c:v>56.603000000000002</c:v>
                </c:pt>
                <c:pt idx="55">
                  <c:v>53.493000000000002</c:v>
                </c:pt>
                <c:pt idx="56">
                  <c:v>52.871000000000002</c:v>
                </c:pt>
                <c:pt idx="57">
                  <c:v>52.871000000000002</c:v>
                </c:pt>
                <c:pt idx="58">
                  <c:v>52.249000000000002</c:v>
                </c:pt>
                <c:pt idx="59">
                  <c:v>52.249000000000002</c:v>
                </c:pt>
                <c:pt idx="60">
                  <c:v>52.249000000000002</c:v>
                </c:pt>
                <c:pt idx="61">
                  <c:v>52.249000000000002</c:v>
                </c:pt>
                <c:pt idx="62">
                  <c:v>51.457000000000001</c:v>
                </c:pt>
                <c:pt idx="63">
                  <c:v>50.664999999999999</c:v>
                </c:pt>
                <c:pt idx="64">
                  <c:v>50.664999999999999</c:v>
                </c:pt>
                <c:pt idx="65">
                  <c:v>50.664999999999999</c:v>
                </c:pt>
                <c:pt idx="66">
                  <c:v>48.253</c:v>
                </c:pt>
                <c:pt idx="67">
                  <c:v>47.448999999999998</c:v>
                </c:pt>
                <c:pt idx="68">
                  <c:v>47.448999999999998</c:v>
                </c:pt>
                <c:pt idx="69">
                  <c:v>47.448999999999998</c:v>
                </c:pt>
                <c:pt idx="70">
                  <c:v>47.448999999999998</c:v>
                </c:pt>
                <c:pt idx="71">
                  <c:v>47.448999999999998</c:v>
                </c:pt>
                <c:pt idx="72">
                  <c:v>47.448999999999998</c:v>
                </c:pt>
                <c:pt idx="73">
                  <c:v>47.448999999999998</c:v>
                </c:pt>
                <c:pt idx="74">
                  <c:v>47.448999999999998</c:v>
                </c:pt>
                <c:pt idx="75">
                  <c:v>47.448999999999998</c:v>
                </c:pt>
                <c:pt idx="76">
                  <c:v>44.543999999999997</c:v>
                </c:pt>
                <c:pt idx="77">
                  <c:v>42.606999999999999</c:v>
                </c:pt>
                <c:pt idx="78">
                  <c:v>39.701999999999998</c:v>
                </c:pt>
                <c:pt idx="79">
                  <c:v>37.765000000000001</c:v>
                </c:pt>
                <c:pt idx="80">
                  <c:v>37.765000000000001</c:v>
                </c:pt>
                <c:pt idx="81">
                  <c:v>37.765000000000001</c:v>
                </c:pt>
                <c:pt idx="82">
                  <c:v>37.765000000000001</c:v>
                </c:pt>
                <c:pt idx="83">
                  <c:v>37.765000000000001</c:v>
                </c:pt>
                <c:pt idx="84">
                  <c:v>37.765000000000001</c:v>
                </c:pt>
                <c:pt idx="85">
                  <c:v>37.765000000000001</c:v>
                </c:pt>
                <c:pt idx="86">
                  <c:v>37.765000000000001</c:v>
                </c:pt>
                <c:pt idx="87">
                  <c:v>37.765000000000001</c:v>
                </c:pt>
                <c:pt idx="88">
                  <c:v>37.765000000000001</c:v>
                </c:pt>
                <c:pt idx="89">
                  <c:v>36.192</c:v>
                </c:pt>
                <c:pt idx="90">
                  <c:v>32.901000000000003</c:v>
                </c:pt>
                <c:pt idx="91">
                  <c:v>32.901000000000003</c:v>
                </c:pt>
                <c:pt idx="92">
                  <c:v>32.901000000000003</c:v>
                </c:pt>
                <c:pt idx="93">
                  <c:v>32.901000000000003</c:v>
                </c:pt>
                <c:pt idx="94">
                  <c:v>32.901000000000003</c:v>
                </c:pt>
                <c:pt idx="95">
                  <c:v>32.901000000000003</c:v>
                </c:pt>
                <c:pt idx="96">
                  <c:v>32.901000000000003</c:v>
                </c:pt>
                <c:pt idx="97">
                  <c:v>32.901000000000003</c:v>
                </c:pt>
                <c:pt idx="98">
                  <c:v>32.901000000000003</c:v>
                </c:pt>
                <c:pt idx="99">
                  <c:v>32.901000000000003</c:v>
                </c:pt>
                <c:pt idx="100">
                  <c:v>32.901000000000003</c:v>
                </c:pt>
                <c:pt idx="101">
                  <c:v>31.074000000000002</c:v>
                </c:pt>
                <c:pt idx="102">
                  <c:v>27.417999999999999</c:v>
                </c:pt>
                <c:pt idx="103">
                  <c:v>25.59</c:v>
                </c:pt>
                <c:pt idx="104">
                  <c:v>25.59</c:v>
                </c:pt>
                <c:pt idx="105">
                  <c:v>25.59</c:v>
                </c:pt>
                <c:pt idx="106">
                  <c:v>25.59</c:v>
                </c:pt>
                <c:pt idx="107">
                  <c:v>23.457999999999998</c:v>
                </c:pt>
              </c:numCache>
            </c:numRef>
          </c:yVal>
          <c:smooth val="0"/>
        </c:ser>
        <c:dLbls>
          <c:showLegendKey val="0"/>
          <c:showVal val="0"/>
          <c:showCatName val="0"/>
          <c:showSerName val="0"/>
          <c:showPercent val="0"/>
          <c:showBubbleSize val="0"/>
        </c:dLbls>
        <c:axId val="805334424"/>
        <c:axId val="804008256"/>
      </c:scatterChart>
      <c:valAx>
        <c:axId val="805334424"/>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04008256"/>
        <c:crosses val="autoZero"/>
        <c:crossBetween val="midCat"/>
        <c:majorUnit val="1"/>
      </c:valAx>
      <c:valAx>
        <c:axId val="804008256"/>
        <c:scaling>
          <c:orientation val="minMax"/>
          <c:max val="100"/>
          <c:min val="0"/>
        </c:scaling>
        <c:delete val="0"/>
        <c:axPos val="l"/>
        <c:majorGridlines>
          <c:spPr>
            <a:ln>
              <a:prstDash val="sysDash"/>
            </a:ln>
          </c:spPr>
        </c:majorGridlines>
        <c:title>
          <c:tx>
            <c:rich>
              <a:bodyPr rot="-5400000" vert="horz"/>
              <a:lstStyle/>
              <a:p>
                <a:pPr>
                  <a:defRPr sz="1700"/>
                </a:pPr>
                <a:r>
                  <a:rPr lang="en-US" sz="1800" b="1" i="0" baseline="0" dirty="0" smtClean="0">
                    <a:effectLst/>
                  </a:rPr>
                  <a:t>Bronchiolitis Obliterans Syndrome-Free Survival (%)</a:t>
                </a:r>
                <a:endParaRPr lang="en-US" sz="1600" dirty="0">
                  <a:effectLst/>
                </a:endParaRPr>
              </a:p>
            </c:rich>
          </c:tx>
          <c:layout>
            <c:manualLayout>
              <c:xMode val="edge"/>
              <c:yMode val="edge"/>
              <c:x val="7.246376811594203E-3"/>
              <c:y val="0.15210362704158653"/>
            </c:manualLayout>
          </c:layout>
          <c:overlay val="0"/>
        </c:title>
        <c:numFmt formatCode="General" sourceLinked="1"/>
        <c:majorTickMark val="out"/>
        <c:minorTickMark val="none"/>
        <c:tickLblPos val="nextTo"/>
        <c:txPr>
          <a:bodyPr/>
          <a:lstStyle/>
          <a:p>
            <a:pPr>
              <a:defRPr sz="1500" b="1"/>
            </a:pPr>
            <a:endParaRPr lang="en-US"/>
          </a:p>
        </c:txPr>
        <c:crossAx val="805334424"/>
        <c:crosses val="autoZero"/>
        <c:crossBetween val="midCat"/>
        <c:majorUnit val="25"/>
      </c:valAx>
      <c:spPr>
        <a:solidFill>
          <a:schemeClr val="bg2"/>
        </a:solidFill>
        <a:ln>
          <a:solidFill>
            <a:schemeClr val="tx1"/>
          </a:solidFill>
        </a:ln>
      </c:spPr>
    </c:plotArea>
    <c:legend>
      <c:legendPos val="r"/>
      <c:layout>
        <c:manualLayout>
          <c:xMode val="edge"/>
          <c:yMode val="edge"/>
          <c:x val="0.11999189775191145"/>
          <c:y val="0.70952166610654721"/>
          <c:w val="0.78385473011525741"/>
          <c:h val="0.1403690944881889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43695081593062"/>
          <c:y val="2.3185378037422752E-2"/>
          <c:w val="0.85274198333903917"/>
          <c:h val="0.83727485236221033"/>
        </c:manualLayout>
      </c:layout>
      <c:scatterChart>
        <c:scatterStyle val="lineMarker"/>
        <c:varyColors val="0"/>
        <c:ser>
          <c:idx val="0"/>
          <c:order val="0"/>
          <c:tx>
            <c:strRef>
              <c:f>Sheet1!$B$1</c:f>
              <c:strCache>
                <c:ptCount val="1"/>
                <c:pt idx="0">
                  <c:v>IPAH (N=502)</c:v>
                </c:pt>
              </c:strCache>
            </c:strRef>
          </c:tx>
          <c:spPr>
            <a:ln w="41275">
              <a:solidFill>
                <a:srgbClr val="FF0000"/>
              </a:solidFill>
            </a:ln>
          </c:spPr>
          <c:marker>
            <c:symbol val="none"/>
          </c:marker>
          <c:xVal>
            <c:numRef>
              <c:f>Sheet1!$A$2:$A$125</c:f>
              <c:numCache>
                <c:formatCode>General</c:formatCode>
                <c:ptCount val="1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numCache>
            </c:numRef>
          </c:xVal>
          <c:yVal>
            <c:numRef>
              <c:f>Sheet1!$B$2:$B$125</c:f>
              <c:numCache>
                <c:formatCode>General</c:formatCode>
                <c:ptCount val="124"/>
                <c:pt idx="0">
                  <c:v>100</c:v>
                </c:pt>
                <c:pt idx="1">
                  <c:v>100</c:v>
                </c:pt>
                <c:pt idx="2">
                  <c:v>100</c:v>
                </c:pt>
                <c:pt idx="3">
                  <c:v>99.602000000000004</c:v>
                </c:pt>
                <c:pt idx="4">
                  <c:v>99.402000000000001</c:v>
                </c:pt>
                <c:pt idx="5">
                  <c:v>99</c:v>
                </c:pt>
                <c:pt idx="6">
                  <c:v>94.343999999999994</c:v>
                </c:pt>
                <c:pt idx="7">
                  <c:v>89.457999999999998</c:v>
                </c:pt>
                <c:pt idx="8">
                  <c:v>88.634</c:v>
                </c:pt>
                <c:pt idx="9">
                  <c:v>88.218000000000004</c:v>
                </c:pt>
                <c:pt idx="10">
                  <c:v>88.218000000000004</c:v>
                </c:pt>
                <c:pt idx="11">
                  <c:v>88.006</c:v>
                </c:pt>
                <c:pt idx="12">
                  <c:v>88.006</c:v>
                </c:pt>
                <c:pt idx="13">
                  <c:v>87.784999999999997</c:v>
                </c:pt>
                <c:pt idx="14">
                  <c:v>87.784999999999997</c:v>
                </c:pt>
                <c:pt idx="15">
                  <c:v>87.305000000000007</c:v>
                </c:pt>
                <c:pt idx="16">
                  <c:v>86.1</c:v>
                </c:pt>
                <c:pt idx="17">
                  <c:v>85.613</c:v>
                </c:pt>
                <c:pt idx="18">
                  <c:v>81.221999999999994</c:v>
                </c:pt>
                <c:pt idx="19">
                  <c:v>75.597999999999999</c:v>
                </c:pt>
                <c:pt idx="20">
                  <c:v>74.861000000000004</c:v>
                </c:pt>
                <c:pt idx="21">
                  <c:v>74.364000000000004</c:v>
                </c:pt>
                <c:pt idx="22">
                  <c:v>74.364000000000004</c:v>
                </c:pt>
                <c:pt idx="23">
                  <c:v>74.364000000000004</c:v>
                </c:pt>
                <c:pt idx="24">
                  <c:v>74.102999999999994</c:v>
                </c:pt>
                <c:pt idx="25">
                  <c:v>74.102999999999994</c:v>
                </c:pt>
                <c:pt idx="26">
                  <c:v>73.807000000000002</c:v>
                </c:pt>
                <c:pt idx="27">
                  <c:v>73.807000000000002</c:v>
                </c:pt>
                <c:pt idx="28">
                  <c:v>72.903999999999996</c:v>
                </c:pt>
                <c:pt idx="29">
                  <c:v>71.081999999999994</c:v>
                </c:pt>
                <c:pt idx="30">
                  <c:v>69.259</c:v>
                </c:pt>
                <c:pt idx="31">
                  <c:v>66.218999999999994</c:v>
                </c:pt>
                <c:pt idx="32">
                  <c:v>65.299000000000007</c:v>
                </c:pt>
                <c:pt idx="33">
                  <c:v>64.992000000000004</c:v>
                </c:pt>
                <c:pt idx="34">
                  <c:v>64.992000000000004</c:v>
                </c:pt>
                <c:pt idx="35">
                  <c:v>64.992000000000004</c:v>
                </c:pt>
                <c:pt idx="36">
                  <c:v>64.992000000000004</c:v>
                </c:pt>
                <c:pt idx="37">
                  <c:v>64.331000000000003</c:v>
                </c:pt>
                <c:pt idx="38">
                  <c:v>63.652000000000001</c:v>
                </c:pt>
                <c:pt idx="39">
                  <c:v>63.652000000000001</c:v>
                </c:pt>
                <c:pt idx="40">
                  <c:v>63.652000000000001</c:v>
                </c:pt>
                <c:pt idx="41">
                  <c:v>61.95</c:v>
                </c:pt>
                <c:pt idx="42">
                  <c:v>57.865000000000002</c:v>
                </c:pt>
                <c:pt idx="43">
                  <c:v>54.103000000000002</c:v>
                </c:pt>
                <c:pt idx="44">
                  <c:v>54.103000000000002</c:v>
                </c:pt>
                <c:pt idx="45">
                  <c:v>53.408999999999999</c:v>
                </c:pt>
                <c:pt idx="46">
                  <c:v>53.408999999999999</c:v>
                </c:pt>
                <c:pt idx="47">
                  <c:v>53.408999999999999</c:v>
                </c:pt>
                <c:pt idx="48">
                  <c:v>53.06</c:v>
                </c:pt>
                <c:pt idx="49">
                  <c:v>53.06</c:v>
                </c:pt>
                <c:pt idx="50">
                  <c:v>52.673000000000002</c:v>
                </c:pt>
                <c:pt idx="51">
                  <c:v>52.673000000000002</c:v>
                </c:pt>
                <c:pt idx="52">
                  <c:v>52.28</c:v>
                </c:pt>
                <c:pt idx="53">
                  <c:v>51.887</c:v>
                </c:pt>
                <c:pt idx="54">
                  <c:v>50.305</c:v>
                </c:pt>
                <c:pt idx="55">
                  <c:v>49.512999999999998</c:v>
                </c:pt>
                <c:pt idx="56">
                  <c:v>49.512999999999998</c:v>
                </c:pt>
                <c:pt idx="57">
                  <c:v>48.713999999999999</c:v>
                </c:pt>
                <c:pt idx="58">
                  <c:v>48.713999999999999</c:v>
                </c:pt>
                <c:pt idx="59">
                  <c:v>48.713999999999999</c:v>
                </c:pt>
                <c:pt idx="60">
                  <c:v>48.713999999999999</c:v>
                </c:pt>
                <c:pt idx="61">
                  <c:v>48.713999999999999</c:v>
                </c:pt>
                <c:pt idx="62">
                  <c:v>48.713999999999999</c:v>
                </c:pt>
                <c:pt idx="63">
                  <c:v>48.713999999999999</c:v>
                </c:pt>
                <c:pt idx="64">
                  <c:v>48.255000000000003</c:v>
                </c:pt>
                <c:pt idx="65">
                  <c:v>46.399000000000001</c:v>
                </c:pt>
                <c:pt idx="66">
                  <c:v>42.677</c:v>
                </c:pt>
                <c:pt idx="67">
                  <c:v>40.801000000000002</c:v>
                </c:pt>
                <c:pt idx="68">
                  <c:v>40.332000000000001</c:v>
                </c:pt>
                <c:pt idx="69">
                  <c:v>40.332000000000001</c:v>
                </c:pt>
                <c:pt idx="70">
                  <c:v>40.332000000000001</c:v>
                </c:pt>
                <c:pt idx="71">
                  <c:v>40.332000000000001</c:v>
                </c:pt>
                <c:pt idx="72">
                  <c:v>40.332000000000001</c:v>
                </c:pt>
                <c:pt idx="73">
                  <c:v>40.332000000000001</c:v>
                </c:pt>
                <c:pt idx="74">
                  <c:v>39.323999999999998</c:v>
                </c:pt>
                <c:pt idx="75">
                  <c:v>38.813000000000002</c:v>
                </c:pt>
                <c:pt idx="76">
                  <c:v>38.295999999999999</c:v>
                </c:pt>
                <c:pt idx="77">
                  <c:v>37.777999999999999</c:v>
                </c:pt>
                <c:pt idx="78">
                  <c:v>36.204000000000001</c:v>
                </c:pt>
                <c:pt idx="79">
                  <c:v>33.055999999999997</c:v>
                </c:pt>
                <c:pt idx="80">
                  <c:v>32.523000000000003</c:v>
                </c:pt>
                <c:pt idx="81">
                  <c:v>31.981000000000002</c:v>
                </c:pt>
                <c:pt idx="82">
                  <c:v>31.981000000000002</c:v>
                </c:pt>
                <c:pt idx="83">
                  <c:v>31.981000000000002</c:v>
                </c:pt>
                <c:pt idx="84">
                  <c:v>31.981000000000002</c:v>
                </c:pt>
                <c:pt idx="85">
                  <c:v>31.981000000000002</c:v>
                </c:pt>
                <c:pt idx="86">
                  <c:v>31.981000000000002</c:v>
                </c:pt>
                <c:pt idx="87">
                  <c:v>31.376999999999999</c:v>
                </c:pt>
                <c:pt idx="88">
                  <c:v>31.376999999999999</c:v>
                </c:pt>
                <c:pt idx="89">
                  <c:v>30.146999999999998</c:v>
                </c:pt>
                <c:pt idx="90">
                  <c:v>28.916</c:v>
                </c:pt>
                <c:pt idx="91">
                  <c:v>27.686</c:v>
                </c:pt>
                <c:pt idx="92">
                  <c:v>27.686</c:v>
                </c:pt>
                <c:pt idx="93">
                  <c:v>27.686</c:v>
                </c:pt>
                <c:pt idx="94">
                  <c:v>27.686</c:v>
                </c:pt>
                <c:pt idx="95">
                  <c:v>27.686</c:v>
                </c:pt>
                <c:pt idx="96">
                  <c:v>27.686</c:v>
                </c:pt>
                <c:pt idx="97">
                  <c:v>27.01</c:v>
                </c:pt>
                <c:pt idx="98">
                  <c:v>27.01</c:v>
                </c:pt>
                <c:pt idx="99">
                  <c:v>27.01</c:v>
                </c:pt>
                <c:pt idx="100">
                  <c:v>26.318000000000001</c:v>
                </c:pt>
                <c:pt idx="101">
                  <c:v>26.318000000000001</c:v>
                </c:pt>
                <c:pt idx="102">
                  <c:v>24.933</c:v>
                </c:pt>
                <c:pt idx="103">
                  <c:v>24.933</c:v>
                </c:pt>
                <c:pt idx="104">
                  <c:v>24.933</c:v>
                </c:pt>
                <c:pt idx="105">
                  <c:v>24.22</c:v>
                </c:pt>
                <c:pt idx="106">
                  <c:v>24.22</c:v>
                </c:pt>
                <c:pt idx="107">
                  <c:v>24.22</c:v>
                </c:pt>
                <c:pt idx="108">
                  <c:v>24.22</c:v>
                </c:pt>
                <c:pt idx="109">
                  <c:v>24.22</c:v>
                </c:pt>
                <c:pt idx="110">
                  <c:v>24.22</c:v>
                </c:pt>
                <c:pt idx="111">
                  <c:v>23.385000000000002</c:v>
                </c:pt>
                <c:pt idx="112">
                  <c:v>22.55</c:v>
                </c:pt>
                <c:pt idx="113">
                  <c:v>22.55</c:v>
                </c:pt>
                <c:pt idx="114">
                  <c:v>21.715</c:v>
                </c:pt>
                <c:pt idx="115">
                  <c:v>20.88</c:v>
                </c:pt>
                <c:pt idx="116">
                  <c:v>20.88</c:v>
                </c:pt>
                <c:pt idx="117">
                  <c:v>20.88</c:v>
                </c:pt>
                <c:pt idx="118">
                  <c:v>20.88</c:v>
                </c:pt>
                <c:pt idx="119">
                  <c:v>20.88</c:v>
                </c:pt>
                <c:pt idx="120">
                  <c:v>20.88</c:v>
                </c:pt>
                <c:pt idx="121">
                  <c:v>20.88</c:v>
                </c:pt>
                <c:pt idx="122">
                  <c:v>20.88</c:v>
                </c:pt>
                <c:pt idx="123">
                  <c:v>20.88</c:v>
                </c:pt>
              </c:numCache>
            </c:numRef>
          </c:yVal>
          <c:smooth val="0"/>
        </c:ser>
        <c:ser>
          <c:idx val="1"/>
          <c:order val="1"/>
          <c:tx>
            <c:strRef>
              <c:f>Sheet1!$C$1</c:f>
              <c:strCache>
                <c:ptCount val="1"/>
                <c:pt idx="0">
                  <c:v>PAH-CHD (N=67)</c:v>
                </c:pt>
              </c:strCache>
            </c:strRef>
          </c:tx>
          <c:spPr>
            <a:ln w="41275">
              <a:solidFill>
                <a:srgbClr val="CC99FF"/>
              </a:solidFill>
              <a:prstDash val="solid"/>
            </a:ln>
          </c:spPr>
          <c:marker>
            <c:symbol val="none"/>
          </c:marker>
          <c:xVal>
            <c:numRef>
              <c:f>Sheet1!$A$2:$A$125</c:f>
              <c:numCache>
                <c:formatCode>General</c:formatCode>
                <c:ptCount val="1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numCache>
            </c:numRef>
          </c:xVal>
          <c:yVal>
            <c:numRef>
              <c:f>Sheet1!$C$2:$C$125</c:f>
              <c:numCache>
                <c:formatCode>General</c:formatCode>
                <c:ptCount val="124"/>
                <c:pt idx="0">
                  <c:v>100</c:v>
                </c:pt>
                <c:pt idx="1">
                  <c:v>100</c:v>
                </c:pt>
                <c:pt idx="2">
                  <c:v>100</c:v>
                </c:pt>
                <c:pt idx="3">
                  <c:v>100</c:v>
                </c:pt>
                <c:pt idx="4">
                  <c:v>100</c:v>
                </c:pt>
                <c:pt idx="5">
                  <c:v>100</c:v>
                </c:pt>
                <c:pt idx="6">
                  <c:v>98.484999999999999</c:v>
                </c:pt>
                <c:pt idx="7">
                  <c:v>92.424000000000007</c:v>
                </c:pt>
                <c:pt idx="8">
                  <c:v>90.909000000000006</c:v>
                </c:pt>
                <c:pt idx="9">
                  <c:v>90.909000000000006</c:v>
                </c:pt>
                <c:pt idx="10">
                  <c:v>90.909000000000006</c:v>
                </c:pt>
                <c:pt idx="11">
                  <c:v>90.909000000000006</c:v>
                </c:pt>
                <c:pt idx="12">
                  <c:v>90.909000000000006</c:v>
                </c:pt>
                <c:pt idx="13">
                  <c:v>90.909000000000006</c:v>
                </c:pt>
                <c:pt idx="14">
                  <c:v>90.909000000000006</c:v>
                </c:pt>
                <c:pt idx="15">
                  <c:v>90.909000000000006</c:v>
                </c:pt>
                <c:pt idx="16">
                  <c:v>90.909000000000006</c:v>
                </c:pt>
                <c:pt idx="17">
                  <c:v>90.909000000000006</c:v>
                </c:pt>
                <c:pt idx="18">
                  <c:v>88.843000000000004</c:v>
                </c:pt>
                <c:pt idx="19">
                  <c:v>82.644999999999996</c:v>
                </c:pt>
                <c:pt idx="20">
                  <c:v>80.578000000000003</c:v>
                </c:pt>
                <c:pt idx="21">
                  <c:v>80.578000000000003</c:v>
                </c:pt>
                <c:pt idx="22">
                  <c:v>80.578000000000003</c:v>
                </c:pt>
                <c:pt idx="23">
                  <c:v>80.578000000000003</c:v>
                </c:pt>
                <c:pt idx="24">
                  <c:v>80.578000000000003</c:v>
                </c:pt>
                <c:pt idx="25">
                  <c:v>80.578000000000003</c:v>
                </c:pt>
                <c:pt idx="26">
                  <c:v>80.578000000000003</c:v>
                </c:pt>
                <c:pt idx="27">
                  <c:v>80.578000000000003</c:v>
                </c:pt>
                <c:pt idx="28">
                  <c:v>80.578000000000003</c:v>
                </c:pt>
                <c:pt idx="29">
                  <c:v>80.578000000000003</c:v>
                </c:pt>
                <c:pt idx="30">
                  <c:v>75.542000000000002</c:v>
                </c:pt>
                <c:pt idx="31">
                  <c:v>75.542000000000002</c:v>
                </c:pt>
                <c:pt idx="32">
                  <c:v>73.024000000000001</c:v>
                </c:pt>
                <c:pt idx="33">
                  <c:v>73.024000000000001</c:v>
                </c:pt>
                <c:pt idx="34">
                  <c:v>73.024000000000001</c:v>
                </c:pt>
                <c:pt idx="35">
                  <c:v>73.024000000000001</c:v>
                </c:pt>
                <c:pt idx="36">
                  <c:v>73.024000000000001</c:v>
                </c:pt>
                <c:pt idx="37">
                  <c:v>73.024000000000001</c:v>
                </c:pt>
                <c:pt idx="38">
                  <c:v>73.024000000000001</c:v>
                </c:pt>
                <c:pt idx="39">
                  <c:v>70.215999999999994</c:v>
                </c:pt>
                <c:pt idx="40">
                  <c:v>70.215999999999994</c:v>
                </c:pt>
                <c:pt idx="41">
                  <c:v>70.215999999999994</c:v>
                </c:pt>
                <c:pt idx="42">
                  <c:v>67.290000000000006</c:v>
                </c:pt>
                <c:pt idx="43">
                  <c:v>67.290000000000006</c:v>
                </c:pt>
                <c:pt idx="44">
                  <c:v>64.364000000000004</c:v>
                </c:pt>
                <c:pt idx="45">
                  <c:v>64.364000000000004</c:v>
                </c:pt>
                <c:pt idx="46">
                  <c:v>64.364000000000004</c:v>
                </c:pt>
                <c:pt idx="47">
                  <c:v>61.146000000000001</c:v>
                </c:pt>
                <c:pt idx="48">
                  <c:v>57.927999999999997</c:v>
                </c:pt>
                <c:pt idx="49">
                  <c:v>57.927999999999997</c:v>
                </c:pt>
                <c:pt idx="50">
                  <c:v>57.927999999999997</c:v>
                </c:pt>
                <c:pt idx="51">
                  <c:v>57.927999999999997</c:v>
                </c:pt>
                <c:pt idx="52">
                  <c:v>57.927999999999997</c:v>
                </c:pt>
                <c:pt idx="53">
                  <c:v>54.52</c:v>
                </c:pt>
                <c:pt idx="54">
                  <c:v>47.704999999999998</c:v>
                </c:pt>
                <c:pt idx="55">
                  <c:v>47.704999999999998</c:v>
                </c:pt>
                <c:pt idx="56">
                  <c:v>47.704999999999998</c:v>
                </c:pt>
                <c:pt idx="57">
                  <c:v>47.704999999999998</c:v>
                </c:pt>
                <c:pt idx="58">
                  <c:v>47.704999999999998</c:v>
                </c:pt>
                <c:pt idx="59">
                  <c:v>47.704999999999998</c:v>
                </c:pt>
                <c:pt idx="60">
                  <c:v>47.704999999999998</c:v>
                </c:pt>
                <c:pt idx="61">
                  <c:v>47.704999999999998</c:v>
                </c:pt>
                <c:pt idx="62">
                  <c:v>47.704999999999998</c:v>
                </c:pt>
                <c:pt idx="63">
                  <c:v>47.704999999999998</c:v>
                </c:pt>
                <c:pt idx="64">
                  <c:v>47.704999999999998</c:v>
                </c:pt>
                <c:pt idx="65">
                  <c:v>47.704999999999998</c:v>
                </c:pt>
                <c:pt idx="66">
                  <c:v>47.704999999999998</c:v>
                </c:pt>
                <c:pt idx="67">
                  <c:v>47.704999999999998</c:v>
                </c:pt>
                <c:pt idx="68">
                  <c:v>47.704999999999998</c:v>
                </c:pt>
                <c:pt idx="69">
                  <c:v>47.704999999999998</c:v>
                </c:pt>
                <c:pt idx="70">
                  <c:v>47.704999999999998</c:v>
                </c:pt>
                <c:pt idx="71">
                  <c:v>47.704999999999998</c:v>
                </c:pt>
                <c:pt idx="72">
                  <c:v>47.704999999999998</c:v>
                </c:pt>
                <c:pt idx="73">
                  <c:v>47.704999999999998</c:v>
                </c:pt>
                <c:pt idx="74">
                  <c:v>47.704999999999998</c:v>
                </c:pt>
                <c:pt idx="75">
                  <c:v>47.704999999999998</c:v>
                </c:pt>
              </c:numCache>
            </c:numRef>
          </c:yVal>
          <c:smooth val="0"/>
        </c:ser>
        <c:ser>
          <c:idx val="2"/>
          <c:order val="2"/>
          <c:tx>
            <c:strRef>
              <c:f>Sheet1!$D$1</c:f>
              <c:strCache>
                <c:ptCount val="1"/>
                <c:pt idx="0">
                  <c:v>PAH-CTD (N=116)</c:v>
                </c:pt>
              </c:strCache>
            </c:strRef>
          </c:tx>
          <c:spPr>
            <a:ln w="41275">
              <a:solidFill>
                <a:srgbClr val="66FF33"/>
              </a:solidFill>
            </a:ln>
          </c:spPr>
          <c:marker>
            <c:symbol val="none"/>
          </c:marker>
          <c:xVal>
            <c:numRef>
              <c:f>Sheet1!$A$2:$A$125</c:f>
              <c:numCache>
                <c:formatCode>General</c:formatCode>
                <c:ptCount val="1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numCache>
            </c:numRef>
          </c:xVal>
          <c:yVal>
            <c:numRef>
              <c:f>Sheet1!$D$2:$D$125</c:f>
              <c:numCache>
                <c:formatCode>General</c:formatCode>
                <c:ptCount val="124"/>
                <c:pt idx="0">
                  <c:v>100</c:v>
                </c:pt>
                <c:pt idx="1">
                  <c:v>100</c:v>
                </c:pt>
                <c:pt idx="2">
                  <c:v>100</c:v>
                </c:pt>
                <c:pt idx="3">
                  <c:v>100</c:v>
                </c:pt>
                <c:pt idx="4">
                  <c:v>100</c:v>
                </c:pt>
                <c:pt idx="5">
                  <c:v>100</c:v>
                </c:pt>
                <c:pt idx="6">
                  <c:v>99.13</c:v>
                </c:pt>
                <c:pt idx="7">
                  <c:v>97.391000000000005</c:v>
                </c:pt>
                <c:pt idx="8">
                  <c:v>97.391000000000005</c:v>
                </c:pt>
                <c:pt idx="9">
                  <c:v>97.391000000000005</c:v>
                </c:pt>
                <c:pt idx="10">
                  <c:v>97.391000000000005</c:v>
                </c:pt>
                <c:pt idx="11">
                  <c:v>97.391000000000005</c:v>
                </c:pt>
                <c:pt idx="12">
                  <c:v>97.391000000000005</c:v>
                </c:pt>
                <c:pt idx="13">
                  <c:v>97.391000000000005</c:v>
                </c:pt>
                <c:pt idx="14">
                  <c:v>97.391000000000005</c:v>
                </c:pt>
                <c:pt idx="15">
                  <c:v>97.391000000000005</c:v>
                </c:pt>
                <c:pt idx="16">
                  <c:v>97.391000000000005</c:v>
                </c:pt>
                <c:pt idx="17">
                  <c:v>97.391000000000005</c:v>
                </c:pt>
                <c:pt idx="18">
                  <c:v>95.152000000000001</c:v>
                </c:pt>
                <c:pt idx="19">
                  <c:v>90.661000000000001</c:v>
                </c:pt>
                <c:pt idx="20">
                  <c:v>90.661000000000001</c:v>
                </c:pt>
                <c:pt idx="21">
                  <c:v>89.513000000000005</c:v>
                </c:pt>
                <c:pt idx="22">
                  <c:v>89.513000000000005</c:v>
                </c:pt>
                <c:pt idx="23">
                  <c:v>89.513000000000005</c:v>
                </c:pt>
                <c:pt idx="24">
                  <c:v>89.513000000000005</c:v>
                </c:pt>
                <c:pt idx="25">
                  <c:v>89.513000000000005</c:v>
                </c:pt>
                <c:pt idx="26">
                  <c:v>89.513000000000005</c:v>
                </c:pt>
                <c:pt idx="27">
                  <c:v>89.513000000000005</c:v>
                </c:pt>
                <c:pt idx="28">
                  <c:v>89.513000000000005</c:v>
                </c:pt>
                <c:pt idx="29">
                  <c:v>89.513000000000005</c:v>
                </c:pt>
                <c:pt idx="30">
                  <c:v>88.091999999999999</c:v>
                </c:pt>
                <c:pt idx="31">
                  <c:v>88.091999999999999</c:v>
                </c:pt>
                <c:pt idx="32">
                  <c:v>88.091999999999999</c:v>
                </c:pt>
                <c:pt idx="33">
                  <c:v>88.091999999999999</c:v>
                </c:pt>
                <c:pt idx="34">
                  <c:v>88.091999999999999</c:v>
                </c:pt>
                <c:pt idx="35">
                  <c:v>88.091999999999999</c:v>
                </c:pt>
                <c:pt idx="36">
                  <c:v>88.091999999999999</c:v>
                </c:pt>
                <c:pt idx="37">
                  <c:v>88.091999999999999</c:v>
                </c:pt>
                <c:pt idx="38">
                  <c:v>88.091999999999999</c:v>
                </c:pt>
                <c:pt idx="39">
                  <c:v>88.091999999999999</c:v>
                </c:pt>
                <c:pt idx="40">
                  <c:v>88.091999999999999</c:v>
                </c:pt>
                <c:pt idx="41">
                  <c:v>86.177000000000007</c:v>
                </c:pt>
                <c:pt idx="42">
                  <c:v>82.346999999999994</c:v>
                </c:pt>
                <c:pt idx="43">
                  <c:v>78.516999999999996</c:v>
                </c:pt>
                <c:pt idx="44">
                  <c:v>76.602000000000004</c:v>
                </c:pt>
                <c:pt idx="45">
                  <c:v>76.602000000000004</c:v>
                </c:pt>
                <c:pt idx="46">
                  <c:v>76.602000000000004</c:v>
                </c:pt>
                <c:pt idx="47">
                  <c:v>76.602000000000004</c:v>
                </c:pt>
                <c:pt idx="48">
                  <c:v>76.602000000000004</c:v>
                </c:pt>
                <c:pt idx="49">
                  <c:v>76.602000000000004</c:v>
                </c:pt>
                <c:pt idx="50">
                  <c:v>76.602000000000004</c:v>
                </c:pt>
                <c:pt idx="51">
                  <c:v>76.602000000000004</c:v>
                </c:pt>
                <c:pt idx="52">
                  <c:v>76.602000000000004</c:v>
                </c:pt>
                <c:pt idx="53">
                  <c:v>68.677999999999997</c:v>
                </c:pt>
                <c:pt idx="54">
                  <c:v>66.036000000000001</c:v>
                </c:pt>
                <c:pt idx="55">
                  <c:v>63.395000000000003</c:v>
                </c:pt>
                <c:pt idx="56">
                  <c:v>63.395000000000003</c:v>
                </c:pt>
                <c:pt idx="57">
                  <c:v>63.395000000000003</c:v>
                </c:pt>
                <c:pt idx="58">
                  <c:v>63.395000000000003</c:v>
                </c:pt>
                <c:pt idx="59">
                  <c:v>63.395000000000003</c:v>
                </c:pt>
                <c:pt idx="60">
                  <c:v>63.395000000000003</c:v>
                </c:pt>
                <c:pt idx="61">
                  <c:v>63.395000000000003</c:v>
                </c:pt>
                <c:pt idx="62">
                  <c:v>59.665999999999997</c:v>
                </c:pt>
                <c:pt idx="63">
                  <c:v>59.665999999999997</c:v>
                </c:pt>
                <c:pt idx="64">
                  <c:v>59.665999999999997</c:v>
                </c:pt>
                <c:pt idx="65">
                  <c:v>55.936999999999998</c:v>
                </c:pt>
                <c:pt idx="66">
                  <c:v>52.207000000000001</c:v>
                </c:pt>
                <c:pt idx="67">
                  <c:v>52.207000000000001</c:v>
                </c:pt>
                <c:pt idx="68">
                  <c:v>48.478000000000002</c:v>
                </c:pt>
                <c:pt idx="69">
                  <c:v>48.478000000000002</c:v>
                </c:pt>
                <c:pt idx="70">
                  <c:v>48.478000000000002</c:v>
                </c:pt>
                <c:pt idx="71">
                  <c:v>48.478000000000002</c:v>
                </c:pt>
                <c:pt idx="72">
                  <c:v>48.478000000000002</c:v>
                </c:pt>
                <c:pt idx="73">
                  <c:v>48.478000000000002</c:v>
                </c:pt>
              </c:numCache>
            </c:numRef>
          </c:yVal>
          <c:smooth val="0"/>
        </c:ser>
        <c:ser>
          <c:idx val="3"/>
          <c:order val="3"/>
          <c:tx>
            <c:strRef>
              <c:f>Sheet1!$E$1</c:f>
              <c:strCache>
                <c:ptCount val="1"/>
                <c:pt idx="0">
                  <c:v>Group 3 PH, non-specified (N=118)</c:v>
                </c:pt>
              </c:strCache>
            </c:strRef>
          </c:tx>
          <c:spPr>
            <a:ln w="41275">
              <a:solidFill>
                <a:schemeClr val="bg1">
                  <a:lumMod val="50000"/>
                  <a:lumOff val="50000"/>
                </a:schemeClr>
              </a:solidFill>
            </a:ln>
          </c:spPr>
          <c:marker>
            <c:symbol val="none"/>
          </c:marker>
          <c:xVal>
            <c:numRef>
              <c:f>Sheet1!$A$2:$A$125</c:f>
              <c:numCache>
                <c:formatCode>General</c:formatCode>
                <c:ptCount val="1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numCache>
            </c:numRef>
          </c:xVal>
          <c:yVal>
            <c:numRef>
              <c:f>Sheet1!$E$2:$E$125</c:f>
              <c:numCache>
                <c:formatCode>General</c:formatCode>
                <c:ptCount val="124"/>
                <c:pt idx="0">
                  <c:v>100</c:v>
                </c:pt>
                <c:pt idx="1">
                  <c:v>100</c:v>
                </c:pt>
                <c:pt idx="2">
                  <c:v>100</c:v>
                </c:pt>
                <c:pt idx="3">
                  <c:v>100</c:v>
                </c:pt>
                <c:pt idx="4">
                  <c:v>100</c:v>
                </c:pt>
                <c:pt idx="5">
                  <c:v>100</c:v>
                </c:pt>
                <c:pt idx="6">
                  <c:v>98.275999999999996</c:v>
                </c:pt>
                <c:pt idx="7">
                  <c:v>94.828000000000003</c:v>
                </c:pt>
                <c:pt idx="8">
                  <c:v>93.094999999999999</c:v>
                </c:pt>
                <c:pt idx="9">
                  <c:v>92.216999999999999</c:v>
                </c:pt>
                <c:pt idx="10">
                  <c:v>92.216999999999999</c:v>
                </c:pt>
                <c:pt idx="11">
                  <c:v>92.216999999999999</c:v>
                </c:pt>
                <c:pt idx="12">
                  <c:v>92.216999999999999</c:v>
                </c:pt>
                <c:pt idx="13">
                  <c:v>92.216999999999999</c:v>
                </c:pt>
                <c:pt idx="14">
                  <c:v>92.216999999999999</c:v>
                </c:pt>
                <c:pt idx="15">
                  <c:v>91.225999999999999</c:v>
                </c:pt>
                <c:pt idx="16">
                  <c:v>90.222999999999999</c:v>
                </c:pt>
                <c:pt idx="17">
                  <c:v>89.221000000000004</c:v>
                </c:pt>
                <c:pt idx="18">
                  <c:v>86.212999999999994</c:v>
                </c:pt>
                <c:pt idx="19">
                  <c:v>81.176000000000002</c:v>
                </c:pt>
                <c:pt idx="20">
                  <c:v>77.066000000000003</c:v>
                </c:pt>
                <c:pt idx="21">
                  <c:v>74.997</c:v>
                </c:pt>
                <c:pt idx="22">
                  <c:v>74.997</c:v>
                </c:pt>
                <c:pt idx="23">
                  <c:v>74.997</c:v>
                </c:pt>
                <c:pt idx="24">
                  <c:v>74.997</c:v>
                </c:pt>
                <c:pt idx="25">
                  <c:v>74.997</c:v>
                </c:pt>
                <c:pt idx="26">
                  <c:v>74.997</c:v>
                </c:pt>
                <c:pt idx="27">
                  <c:v>74.997</c:v>
                </c:pt>
                <c:pt idx="28">
                  <c:v>73.843000000000004</c:v>
                </c:pt>
                <c:pt idx="29">
                  <c:v>72.671000000000006</c:v>
                </c:pt>
                <c:pt idx="30">
                  <c:v>67.983000000000004</c:v>
                </c:pt>
                <c:pt idx="31">
                  <c:v>62.079000000000001</c:v>
                </c:pt>
                <c:pt idx="32">
                  <c:v>58.497</c:v>
                </c:pt>
                <c:pt idx="33">
                  <c:v>58.497</c:v>
                </c:pt>
                <c:pt idx="34">
                  <c:v>58.497</c:v>
                </c:pt>
                <c:pt idx="35">
                  <c:v>58.497</c:v>
                </c:pt>
                <c:pt idx="36">
                  <c:v>58.497</c:v>
                </c:pt>
                <c:pt idx="37">
                  <c:v>58.497</c:v>
                </c:pt>
                <c:pt idx="38">
                  <c:v>58.497</c:v>
                </c:pt>
                <c:pt idx="39">
                  <c:v>58.497</c:v>
                </c:pt>
                <c:pt idx="40">
                  <c:v>55.572000000000003</c:v>
                </c:pt>
                <c:pt idx="41">
                  <c:v>51.185000000000002</c:v>
                </c:pt>
                <c:pt idx="42">
                  <c:v>49.722999999999999</c:v>
                </c:pt>
                <c:pt idx="43">
                  <c:v>48.26</c:v>
                </c:pt>
                <c:pt idx="44">
                  <c:v>45.194000000000003</c:v>
                </c:pt>
                <c:pt idx="45">
                  <c:v>45.194000000000003</c:v>
                </c:pt>
                <c:pt idx="46">
                  <c:v>45.194000000000003</c:v>
                </c:pt>
                <c:pt idx="47">
                  <c:v>45.194000000000003</c:v>
                </c:pt>
                <c:pt idx="48">
                  <c:v>45.194000000000003</c:v>
                </c:pt>
                <c:pt idx="49">
                  <c:v>45.194000000000003</c:v>
                </c:pt>
                <c:pt idx="50">
                  <c:v>45.194000000000003</c:v>
                </c:pt>
                <c:pt idx="51">
                  <c:v>45.194000000000003</c:v>
                </c:pt>
                <c:pt idx="52">
                  <c:v>43.386000000000003</c:v>
                </c:pt>
                <c:pt idx="53">
                  <c:v>43.386000000000003</c:v>
                </c:pt>
                <c:pt idx="54">
                  <c:v>43.386000000000003</c:v>
                </c:pt>
                <c:pt idx="55">
                  <c:v>43.386000000000003</c:v>
                </c:pt>
                <c:pt idx="56">
                  <c:v>43.386000000000003</c:v>
                </c:pt>
                <c:pt idx="57">
                  <c:v>43.386000000000003</c:v>
                </c:pt>
                <c:pt idx="58">
                  <c:v>43.386000000000003</c:v>
                </c:pt>
                <c:pt idx="59">
                  <c:v>43.386000000000003</c:v>
                </c:pt>
                <c:pt idx="60">
                  <c:v>43.386000000000003</c:v>
                </c:pt>
                <c:pt idx="61">
                  <c:v>43.386000000000003</c:v>
                </c:pt>
                <c:pt idx="62">
                  <c:v>43.386000000000003</c:v>
                </c:pt>
                <c:pt idx="63">
                  <c:v>43.386000000000003</c:v>
                </c:pt>
                <c:pt idx="64">
                  <c:v>43.386000000000003</c:v>
                </c:pt>
                <c:pt idx="65">
                  <c:v>43.386000000000003</c:v>
                </c:pt>
                <c:pt idx="66">
                  <c:v>43.386000000000003</c:v>
                </c:pt>
                <c:pt idx="67">
                  <c:v>40.975999999999999</c:v>
                </c:pt>
                <c:pt idx="68">
                  <c:v>40.975999999999999</c:v>
                </c:pt>
                <c:pt idx="69">
                  <c:v>40.975999999999999</c:v>
                </c:pt>
                <c:pt idx="70">
                  <c:v>40.975999999999999</c:v>
                </c:pt>
                <c:pt idx="71">
                  <c:v>40.975999999999999</c:v>
                </c:pt>
                <c:pt idx="72">
                  <c:v>40.975999999999999</c:v>
                </c:pt>
                <c:pt idx="73">
                  <c:v>40.975999999999999</c:v>
                </c:pt>
                <c:pt idx="74">
                  <c:v>40.975999999999999</c:v>
                </c:pt>
                <c:pt idx="75">
                  <c:v>40.975999999999999</c:v>
                </c:pt>
                <c:pt idx="76">
                  <c:v>40.975999999999999</c:v>
                </c:pt>
                <c:pt idx="77">
                  <c:v>40.975999999999999</c:v>
                </c:pt>
                <c:pt idx="78">
                  <c:v>40.975999999999999</c:v>
                </c:pt>
                <c:pt idx="79">
                  <c:v>34.146000000000001</c:v>
                </c:pt>
                <c:pt idx="80">
                  <c:v>34.146000000000001</c:v>
                </c:pt>
                <c:pt idx="81">
                  <c:v>34.146000000000001</c:v>
                </c:pt>
              </c:numCache>
            </c:numRef>
          </c:yVal>
          <c:smooth val="0"/>
        </c:ser>
        <c:dLbls>
          <c:showLegendKey val="0"/>
          <c:showVal val="0"/>
          <c:showCatName val="0"/>
          <c:showSerName val="0"/>
          <c:showPercent val="0"/>
          <c:showBubbleSize val="0"/>
        </c:dLbls>
        <c:axId val="804009040"/>
        <c:axId val="804009432"/>
      </c:scatterChart>
      <c:valAx>
        <c:axId val="804009040"/>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04009432"/>
        <c:crosses val="autoZero"/>
        <c:crossBetween val="midCat"/>
        <c:majorUnit val="1"/>
      </c:valAx>
      <c:valAx>
        <c:axId val="804009432"/>
        <c:scaling>
          <c:orientation val="minMax"/>
          <c:max val="100"/>
          <c:min val="0"/>
        </c:scaling>
        <c:delete val="0"/>
        <c:axPos val="l"/>
        <c:majorGridlines>
          <c:spPr>
            <a:ln>
              <a:prstDash val="sysDash"/>
            </a:ln>
          </c:spPr>
        </c:majorGridlines>
        <c:title>
          <c:tx>
            <c:rich>
              <a:bodyPr rot="-5400000" vert="horz"/>
              <a:lstStyle/>
              <a:p>
                <a:pPr>
                  <a:defRPr sz="1700"/>
                </a:pPr>
                <a:r>
                  <a:rPr lang="en-US" sz="1800" b="1" i="0" baseline="0" dirty="0" smtClean="0">
                    <a:effectLst/>
                  </a:rPr>
                  <a:t>Bronchiolitis Obliterans Syndrome-Free Survival (%)</a:t>
                </a:r>
                <a:endParaRPr lang="en-US" sz="1600" dirty="0">
                  <a:effectLst/>
                </a:endParaRPr>
              </a:p>
            </c:rich>
          </c:tx>
          <c:layout>
            <c:manualLayout>
              <c:xMode val="edge"/>
              <c:yMode val="edge"/>
              <c:x val="1.0144927536231883E-2"/>
              <c:y val="0.16881183256837187"/>
            </c:manualLayout>
          </c:layout>
          <c:overlay val="0"/>
        </c:title>
        <c:numFmt formatCode="General" sourceLinked="1"/>
        <c:majorTickMark val="out"/>
        <c:minorTickMark val="none"/>
        <c:tickLblPos val="nextTo"/>
        <c:txPr>
          <a:bodyPr/>
          <a:lstStyle/>
          <a:p>
            <a:pPr>
              <a:defRPr sz="1500" b="1"/>
            </a:pPr>
            <a:endParaRPr lang="en-US"/>
          </a:p>
        </c:txPr>
        <c:crossAx val="804009040"/>
        <c:crosses val="autoZero"/>
        <c:crossBetween val="midCat"/>
        <c:majorUnit val="25"/>
      </c:valAx>
      <c:spPr>
        <a:solidFill>
          <a:schemeClr val="bg2"/>
        </a:solidFill>
        <a:ln>
          <a:solidFill>
            <a:schemeClr val="tx1"/>
          </a:solidFill>
        </a:ln>
      </c:spPr>
    </c:plotArea>
    <c:legend>
      <c:legendPos val="r"/>
      <c:layout>
        <c:manualLayout>
          <c:xMode val="edge"/>
          <c:yMode val="edge"/>
          <c:x val="0.13013682528814333"/>
          <c:y val="0.70191273109803087"/>
          <c:w val="0.8041445427728614"/>
          <c:h val="0.1403690944881889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2460834973753282E-2"/>
          <c:w val="0.87737962511323264"/>
          <c:h val="0.84365936679790021"/>
        </c:manualLayout>
      </c:layout>
      <c:scatterChart>
        <c:scatterStyle val="lineMarker"/>
        <c:varyColors val="0"/>
        <c:ser>
          <c:idx val="0"/>
          <c:order val="0"/>
          <c:tx>
            <c:strRef>
              <c:f>Sheet1!$B$1</c:f>
              <c:strCache>
                <c:ptCount val="1"/>
                <c:pt idx="0">
                  <c:v>Bilateral/Double Lung (N=31,075)</c:v>
                </c:pt>
              </c:strCache>
            </c:strRef>
          </c:tx>
          <c:spPr>
            <a:ln w="41275">
              <a:solidFill>
                <a:srgbClr val="00FFFF"/>
              </a:solidFill>
            </a:ln>
          </c:spPr>
          <c:marker>
            <c:symbol val="none"/>
          </c:marker>
          <c:xVal>
            <c:numRef>
              <c:f>Sheet1!$A$2:$A$36</c:f>
              <c:numCache>
                <c:formatCode>General</c:formatCode>
                <c:ptCount val="3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numCache>
            </c:numRef>
          </c:xVal>
          <c:yVal>
            <c:numRef>
              <c:f>Sheet1!$B$2:$B$36</c:f>
              <c:numCache>
                <c:formatCode>General</c:formatCode>
                <c:ptCount val="35"/>
                <c:pt idx="0">
                  <c:v>100</c:v>
                </c:pt>
                <c:pt idx="1">
                  <c:v>93.384</c:v>
                </c:pt>
                <c:pt idx="2">
                  <c:v>91.102999999999994</c:v>
                </c:pt>
                <c:pt idx="3">
                  <c:v>89.498999999999995</c:v>
                </c:pt>
                <c:pt idx="4">
                  <c:v>88.35</c:v>
                </c:pt>
                <c:pt idx="5">
                  <c:v>87.284000000000006</c:v>
                </c:pt>
                <c:pt idx="6">
                  <c:v>86.293000000000006</c:v>
                </c:pt>
                <c:pt idx="7">
                  <c:v>85.308999999999997</c:v>
                </c:pt>
                <c:pt idx="8">
                  <c:v>84.569000000000003</c:v>
                </c:pt>
                <c:pt idx="9">
                  <c:v>83.850999999999999</c:v>
                </c:pt>
                <c:pt idx="10">
                  <c:v>83.093999999999994</c:v>
                </c:pt>
                <c:pt idx="11">
                  <c:v>82.387</c:v>
                </c:pt>
                <c:pt idx="12">
                  <c:v>81.727000000000004</c:v>
                </c:pt>
                <c:pt idx="13">
                  <c:v>74.518000000000001</c:v>
                </c:pt>
                <c:pt idx="14">
                  <c:v>68.236000000000004</c:v>
                </c:pt>
                <c:pt idx="15">
                  <c:v>63.149000000000001</c:v>
                </c:pt>
                <c:pt idx="16">
                  <c:v>58.747</c:v>
                </c:pt>
                <c:pt idx="17">
                  <c:v>54.712000000000003</c:v>
                </c:pt>
                <c:pt idx="18">
                  <c:v>50.889000000000003</c:v>
                </c:pt>
                <c:pt idx="19">
                  <c:v>47.14</c:v>
                </c:pt>
                <c:pt idx="20">
                  <c:v>43.636000000000003</c:v>
                </c:pt>
                <c:pt idx="21">
                  <c:v>40.247999999999998</c:v>
                </c:pt>
                <c:pt idx="22">
                  <c:v>37.012999999999998</c:v>
                </c:pt>
                <c:pt idx="23">
                  <c:v>34.125</c:v>
                </c:pt>
                <c:pt idx="24">
                  <c:v>31.366</c:v>
                </c:pt>
                <c:pt idx="25">
                  <c:v>28.863</c:v>
                </c:pt>
                <c:pt idx="26">
                  <c:v>26.690999999999999</c:v>
                </c:pt>
                <c:pt idx="27">
                  <c:v>24.582000000000001</c:v>
                </c:pt>
                <c:pt idx="28">
                  <c:v>22.672999999999998</c:v>
                </c:pt>
                <c:pt idx="29">
                  <c:v>20.167999999999999</c:v>
                </c:pt>
                <c:pt idx="30">
                  <c:v>19</c:v>
                </c:pt>
                <c:pt idx="31">
                  <c:v>17.268000000000001</c:v>
                </c:pt>
                <c:pt idx="32">
                  <c:v>16.381</c:v>
                </c:pt>
                <c:pt idx="33">
                  <c:v>13.461</c:v>
                </c:pt>
                <c:pt idx="34">
                  <c:v>12.019</c:v>
                </c:pt>
              </c:numCache>
            </c:numRef>
          </c:yVal>
          <c:smooth val="0"/>
        </c:ser>
        <c:ser>
          <c:idx val="1"/>
          <c:order val="1"/>
          <c:tx>
            <c:strRef>
              <c:f>Sheet1!$C$1</c:f>
              <c:strCache>
                <c:ptCount val="1"/>
                <c:pt idx="0">
                  <c:v>Single Lung (N=18,049)</c:v>
                </c:pt>
              </c:strCache>
            </c:strRef>
          </c:tx>
          <c:spPr>
            <a:ln w="41275">
              <a:solidFill>
                <a:srgbClr val="FF0000"/>
              </a:solidFill>
              <a:prstDash val="solid"/>
            </a:ln>
          </c:spPr>
          <c:marker>
            <c:symbol val="none"/>
          </c:marker>
          <c:xVal>
            <c:numRef>
              <c:f>Sheet1!$A$2:$A$36</c:f>
              <c:numCache>
                <c:formatCode>General</c:formatCode>
                <c:ptCount val="3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numCache>
            </c:numRef>
          </c:xVal>
          <c:yVal>
            <c:numRef>
              <c:f>Sheet1!$C$2:$C$36</c:f>
              <c:numCache>
                <c:formatCode>General</c:formatCode>
                <c:ptCount val="35"/>
                <c:pt idx="0">
                  <c:v>100</c:v>
                </c:pt>
                <c:pt idx="1">
                  <c:v>92.59</c:v>
                </c:pt>
                <c:pt idx="2">
                  <c:v>89.897000000000006</c:v>
                </c:pt>
                <c:pt idx="3">
                  <c:v>88.009</c:v>
                </c:pt>
                <c:pt idx="4">
                  <c:v>86.641999999999996</c:v>
                </c:pt>
                <c:pt idx="5">
                  <c:v>85.338999999999999</c:v>
                </c:pt>
                <c:pt idx="6">
                  <c:v>84.034999999999997</c:v>
                </c:pt>
                <c:pt idx="7">
                  <c:v>82.909000000000006</c:v>
                </c:pt>
                <c:pt idx="8">
                  <c:v>81.787000000000006</c:v>
                </c:pt>
                <c:pt idx="9">
                  <c:v>80.763999999999996</c:v>
                </c:pt>
                <c:pt idx="10">
                  <c:v>79.739999999999995</c:v>
                </c:pt>
                <c:pt idx="11">
                  <c:v>78.838999999999999</c:v>
                </c:pt>
                <c:pt idx="12">
                  <c:v>77.960999999999999</c:v>
                </c:pt>
                <c:pt idx="13">
                  <c:v>68.596000000000004</c:v>
                </c:pt>
                <c:pt idx="14">
                  <c:v>60.898000000000003</c:v>
                </c:pt>
                <c:pt idx="15">
                  <c:v>53.841999999999999</c:v>
                </c:pt>
                <c:pt idx="16">
                  <c:v>47.197000000000003</c:v>
                </c:pt>
                <c:pt idx="17">
                  <c:v>41.107999999999997</c:v>
                </c:pt>
                <c:pt idx="18">
                  <c:v>35.606999999999999</c:v>
                </c:pt>
                <c:pt idx="19">
                  <c:v>30.556000000000001</c:v>
                </c:pt>
                <c:pt idx="20">
                  <c:v>26.363</c:v>
                </c:pt>
                <c:pt idx="21">
                  <c:v>22.271999999999998</c:v>
                </c:pt>
                <c:pt idx="22">
                  <c:v>18.716000000000001</c:v>
                </c:pt>
                <c:pt idx="23">
                  <c:v>15.901</c:v>
                </c:pt>
                <c:pt idx="24">
                  <c:v>13.323</c:v>
                </c:pt>
                <c:pt idx="25">
                  <c:v>11.295</c:v>
                </c:pt>
                <c:pt idx="26">
                  <c:v>9.4009999999999998</c:v>
                </c:pt>
                <c:pt idx="27">
                  <c:v>7.5720000000000001</c:v>
                </c:pt>
                <c:pt idx="28">
                  <c:v>6.1360000000000001</c:v>
                </c:pt>
                <c:pt idx="29">
                  <c:v>5.2329999999999997</c:v>
                </c:pt>
                <c:pt idx="30">
                  <c:v>4.54</c:v>
                </c:pt>
                <c:pt idx="31">
                  <c:v>3.8969999999999998</c:v>
                </c:pt>
                <c:pt idx="32">
                  <c:v>3.1</c:v>
                </c:pt>
                <c:pt idx="33">
                  <c:v>2.7370000000000001</c:v>
                </c:pt>
                <c:pt idx="34">
                  <c:v>2.6070000000000002</c:v>
                </c:pt>
              </c:numCache>
            </c:numRef>
          </c:yVal>
          <c:smooth val="0"/>
        </c:ser>
        <c:dLbls>
          <c:showLegendKey val="0"/>
          <c:showVal val="0"/>
          <c:showCatName val="0"/>
          <c:showSerName val="0"/>
          <c:showPercent val="0"/>
          <c:showBubbleSize val="0"/>
        </c:dLbls>
        <c:axId val="754716448"/>
        <c:axId val="754716840"/>
      </c:scatterChart>
      <c:valAx>
        <c:axId val="754716448"/>
        <c:scaling>
          <c:orientation val="minMax"/>
          <c:max val="23"/>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4716840"/>
        <c:crosses val="autoZero"/>
        <c:crossBetween val="midCat"/>
        <c:majorUnit val="1"/>
      </c:valAx>
      <c:valAx>
        <c:axId val="75471684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4716448"/>
        <c:crosses val="autoZero"/>
        <c:crossBetween val="midCat"/>
        <c:majorUnit val="25"/>
      </c:valAx>
      <c:spPr>
        <a:solidFill>
          <a:schemeClr val="bg2"/>
        </a:solidFill>
        <a:ln>
          <a:solidFill>
            <a:schemeClr val="tx1"/>
          </a:solidFill>
        </a:ln>
      </c:spPr>
    </c:plotArea>
    <c:legend>
      <c:legendPos val="r"/>
      <c:layout>
        <c:manualLayout>
          <c:xMode val="edge"/>
          <c:yMode val="edge"/>
          <c:x val="0.1104497944394119"/>
          <c:y val="0.70519479986876643"/>
          <c:w val="0.38112872505980999"/>
          <c:h val="0.13003772965879265"/>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36"/>
          <c:h val="0.81644145288290582"/>
        </c:manualLayout>
      </c:layout>
      <c:scatterChart>
        <c:scatterStyle val="lineMarker"/>
        <c:varyColors val="0"/>
        <c:ser>
          <c:idx val="0"/>
          <c:order val="0"/>
          <c:tx>
            <c:strRef>
              <c:f>Sheet1!$B$1</c:f>
              <c:strCache>
                <c:ptCount val="1"/>
                <c:pt idx="0">
                  <c:v>Primary (N=49,453)</c:v>
                </c:pt>
              </c:strCache>
            </c:strRef>
          </c:tx>
          <c:spPr>
            <a:ln w="41275">
              <a:solidFill>
                <a:srgbClr val="00FFFF"/>
              </a:solidFill>
            </a:ln>
          </c:spPr>
          <c:marker>
            <c:symbol val="none"/>
          </c:marker>
          <c:xVal>
            <c:numRef>
              <c:f>Sheet1!$A$2:$A$36</c:f>
              <c:numCache>
                <c:formatCode>General</c:formatCode>
                <c:ptCount val="3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numCache>
            </c:numRef>
          </c:xVal>
          <c:yVal>
            <c:numRef>
              <c:f>Sheet1!$B$2:$B$36</c:f>
              <c:numCache>
                <c:formatCode>General</c:formatCode>
                <c:ptCount val="35"/>
                <c:pt idx="0">
                  <c:v>100</c:v>
                </c:pt>
                <c:pt idx="1">
                  <c:v>93.043000000000006</c:v>
                </c:pt>
                <c:pt idx="2">
                  <c:v>90.61</c:v>
                </c:pt>
                <c:pt idx="3">
                  <c:v>88.903999999999996</c:v>
                </c:pt>
                <c:pt idx="4">
                  <c:v>87.674000000000007</c:v>
                </c:pt>
                <c:pt idx="5">
                  <c:v>86.522999999999996</c:v>
                </c:pt>
                <c:pt idx="6">
                  <c:v>85.417000000000002</c:v>
                </c:pt>
                <c:pt idx="7">
                  <c:v>84.373000000000005</c:v>
                </c:pt>
                <c:pt idx="8">
                  <c:v>83.495000000000005</c:v>
                </c:pt>
                <c:pt idx="9">
                  <c:v>82.665999999999997</c:v>
                </c:pt>
                <c:pt idx="10">
                  <c:v>81.811999999999998</c:v>
                </c:pt>
                <c:pt idx="11">
                  <c:v>81.034000000000006</c:v>
                </c:pt>
                <c:pt idx="12">
                  <c:v>80.298000000000002</c:v>
                </c:pt>
                <c:pt idx="13">
                  <c:v>72.290999999999997</c:v>
                </c:pt>
                <c:pt idx="14">
                  <c:v>65.453999999999994</c:v>
                </c:pt>
                <c:pt idx="15">
                  <c:v>59.564999999999998</c:v>
                </c:pt>
                <c:pt idx="16">
                  <c:v>54.183</c:v>
                </c:pt>
                <c:pt idx="17">
                  <c:v>49.201999999999998</c:v>
                </c:pt>
                <c:pt idx="18">
                  <c:v>44.530999999999999</c:v>
                </c:pt>
                <c:pt idx="19">
                  <c:v>40.06</c:v>
                </c:pt>
                <c:pt idx="20">
                  <c:v>36.101999999999997</c:v>
                </c:pt>
                <c:pt idx="21">
                  <c:v>32.185000000000002</c:v>
                </c:pt>
                <c:pt idx="22">
                  <c:v>28.617000000000001</c:v>
                </c:pt>
                <c:pt idx="23">
                  <c:v>25.606000000000002</c:v>
                </c:pt>
                <c:pt idx="24">
                  <c:v>22.742000000000001</c:v>
                </c:pt>
                <c:pt idx="25">
                  <c:v>20.341000000000001</c:v>
                </c:pt>
                <c:pt idx="26">
                  <c:v>18.161000000000001</c:v>
                </c:pt>
                <c:pt idx="27">
                  <c:v>16.024999999999999</c:v>
                </c:pt>
                <c:pt idx="28">
                  <c:v>14.271000000000001</c:v>
                </c:pt>
                <c:pt idx="29">
                  <c:v>12.532999999999999</c:v>
                </c:pt>
                <c:pt idx="30">
                  <c:v>11.523</c:v>
                </c:pt>
                <c:pt idx="31">
                  <c:v>10.279</c:v>
                </c:pt>
                <c:pt idx="32">
                  <c:v>9.2729999999999997</c:v>
                </c:pt>
                <c:pt idx="33">
                  <c:v>7.7919999999999998</c:v>
                </c:pt>
                <c:pt idx="34">
                  <c:v>7.1609999999999996</c:v>
                </c:pt>
              </c:numCache>
            </c:numRef>
          </c:yVal>
          <c:smooth val="0"/>
        </c:ser>
        <c:ser>
          <c:idx val="1"/>
          <c:order val="1"/>
          <c:tx>
            <c:strRef>
              <c:f>Sheet1!$C$1</c:f>
              <c:strCache>
                <c:ptCount val="1"/>
                <c:pt idx="0">
                  <c:v>LCL (Primary)</c:v>
                </c:pt>
              </c:strCache>
            </c:strRef>
          </c:tx>
          <c:spPr>
            <a:ln w="41275">
              <a:solidFill>
                <a:srgbClr val="00FFFF"/>
              </a:solidFill>
              <a:prstDash val="sysDash"/>
            </a:ln>
          </c:spPr>
          <c:marker>
            <c:symbol val="none"/>
          </c:marker>
          <c:xVal>
            <c:numRef>
              <c:f>Sheet1!$A$2:$A$36</c:f>
              <c:numCache>
                <c:formatCode>General</c:formatCode>
                <c:ptCount val="3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numCache>
            </c:numRef>
          </c:xVal>
          <c:yVal>
            <c:numRef>
              <c:f>Sheet1!$C$2:$C$36</c:f>
              <c:numCache>
                <c:formatCode>General</c:formatCode>
                <c:ptCount val="35"/>
                <c:pt idx="0">
                  <c:v>100</c:v>
                </c:pt>
                <c:pt idx="1">
                  <c:v>92.816000000000003</c:v>
                </c:pt>
                <c:pt idx="2">
                  <c:v>90.35</c:v>
                </c:pt>
                <c:pt idx="3">
                  <c:v>88.623999999999995</c:v>
                </c:pt>
                <c:pt idx="4">
                  <c:v>87.381</c:v>
                </c:pt>
                <c:pt idx="5">
                  <c:v>86.218000000000004</c:v>
                </c:pt>
                <c:pt idx="6">
                  <c:v>85.102000000000004</c:v>
                </c:pt>
                <c:pt idx="7">
                  <c:v>84.049000000000007</c:v>
                </c:pt>
                <c:pt idx="8">
                  <c:v>83.164000000000001</c:v>
                </c:pt>
                <c:pt idx="9">
                  <c:v>82.328000000000003</c:v>
                </c:pt>
                <c:pt idx="10">
                  <c:v>81.466999999999999</c:v>
                </c:pt>
                <c:pt idx="11">
                  <c:v>80.683999999999997</c:v>
                </c:pt>
                <c:pt idx="12">
                  <c:v>79.942999999999998</c:v>
                </c:pt>
                <c:pt idx="13">
                  <c:v>71.885000000000005</c:v>
                </c:pt>
                <c:pt idx="14">
                  <c:v>65.013000000000005</c:v>
                </c:pt>
                <c:pt idx="15">
                  <c:v>59.097000000000001</c:v>
                </c:pt>
                <c:pt idx="16">
                  <c:v>53.692999999999998</c:v>
                </c:pt>
                <c:pt idx="17">
                  <c:v>48.692999999999998</c:v>
                </c:pt>
                <c:pt idx="18">
                  <c:v>44.005000000000003</c:v>
                </c:pt>
                <c:pt idx="19">
                  <c:v>39.518000000000001</c:v>
                </c:pt>
                <c:pt idx="20">
                  <c:v>35.545999999999999</c:v>
                </c:pt>
                <c:pt idx="21">
                  <c:v>31.614999999999998</c:v>
                </c:pt>
                <c:pt idx="22">
                  <c:v>28.033000000000001</c:v>
                </c:pt>
                <c:pt idx="23">
                  <c:v>25.01</c:v>
                </c:pt>
                <c:pt idx="24">
                  <c:v>22.132999999999999</c:v>
                </c:pt>
                <c:pt idx="25">
                  <c:v>19.72</c:v>
                </c:pt>
                <c:pt idx="26">
                  <c:v>17.524999999999999</c:v>
                </c:pt>
                <c:pt idx="27">
                  <c:v>15.374000000000001</c:v>
                </c:pt>
                <c:pt idx="28">
                  <c:v>13.602</c:v>
                </c:pt>
                <c:pt idx="29">
                  <c:v>11.840999999999999</c:v>
                </c:pt>
                <c:pt idx="30">
                  <c:v>10.81</c:v>
                </c:pt>
                <c:pt idx="31">
                  <c:v>9.5250000000000004</c:v>
                </c:pt>
                <c:pt idx="32">
                  <c:v>8.4689999999999994</c:v>
                </c:pt>
                <c:pt idx="33">
                  <c:v>6.8639999999999999</c:v>
                </c:pt>
                <c:pt idx="34">
                  <c:v>6.1449999999999996</c:v>
                </c:pt>
              </c:numCache>
            </c:numRef>
          </c:yVal>
          <c:smooth val="0"/>
        </c:ser>
        <c:ser>
          <c:idx val="2"/>
          <c:order val="2"/>
          <c:tx>
            <c:strRef>
              <c:f>Sheet1!$D$1</c:f>
              <c:strCache>
                <c:ptCount val="1"/>
                <c:pt idx="0">
                  <c:v>UCL (Primary)</c:v>
                </c:pt>
              </c:strCache>
            </c:strRef>
          </c:tx>
          <c:spPr>
            <a:ln w="41275">
              <a:solidFill>
                <a:srgbClr val="00FFFF"/>
              </a:solidFill>
              <a:prstDash val="sysDash"/>
            </a:ln>
          </c:spPr>
          <c:marker>
            <c:symbol val="none"/>
          </c:marker>
          <c:xVal>
            <c:numRef>
              <c:f>Sheet1!$A$2:$A$36</c:f>
              <c:numCache>
                <c:formatCode>General</c:formatCode>
                <c:ptCount val="3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numCache>
            </c:numRef>
          </c:xVal>
          <c:yVal>
            <c:numRef>
              <c:f>Sheet1!$D$2:$D$36</c:f>
              <c:numCache>
                <c:formatCode>General</c:formatCode>
                <c:ptCount val="35"/>
                <c:pt idx="0">
                  <c:v>100</c:v>
                </c:pt>
                <c:pt idx="1">
                  <c:v>93.27</c:v>
                </c:pt>
                <c:pt idx="2">
                  <c:v>90.87</c:v>
                </c:pt>
                <c:pt idx="3">
                  <c:v>89.183999999999997</c:v>
                </c:pt>
                <c:pt idx="4">
                  <c:v>87.966999999999999</c:v>
                </c:pt>
                <c:pt idx="5">
                  <c:v>86.826999999999998</c:v>
                </c:pt>
                <c:pt idx="6">
                  <c:v>85.731999999999999</c:v>
                </c:pt>
                <c:pt idx="7">
                  <c:v>84.697000000000003</c:v>
                </c:pt>
                <c:pt idx="8">
                  <c:v>83.826999999999998</c:v>
                </c:pt>
                <c:pt idx="9">
                  <c:v>83.004000000000005</c:v>
                </c:pt>
                <c:pt idx="10">
                  <c:v>82.156000000000006</c:v>
                </c:pt>
                <c:pt idx="11">
                  <c:v>81.384</c:v>
                </c:pt>
                <c:pt idx="12">
                  <c:v>80.653999999999996</c:v>
                </c:pt>
                <c:pt idx="13">
                  <c:v>72.697000000000003</c:v>
                </c:pt>
                <c:pt idx="14">
                  <c:v>65.896000000000001</c:v>
                </c:pt>
                <c:pt idx="15">
                  <c:v>60.033000000000001</c:v>
                </c:pt>
                <c:pt idx="16">
                  <c:v>54.673000000000002</c:v>
                </c:pt>
                <c:pt idx="17">
                  <c:v>49.710999999999999</c:v>
                </c:pt>
                <c:pt idx="18">
                  <c:v>45.058</c:v>
                </c:pt>
                <c:pt idx="19">
                  <c:v>40.601999999999997</c:v>
                </c:pt>
                <c:pt idx="20">
                  <c:v>36.656999999999996</c:v>
                </c:pt>
                <c:pt idx="21">
                  <c:v>32.755000000000003</c:v>
                </c:pt>
                <c:pt idx="22">
                  <c:v>29.201000000000001</c:v>
                </c:pt>
                <c:pt idx="23">
                  <c:v>26.202000000000002</c:v>
                </c:pt>
                <c:pt idx="24">
                  <c:v>23.350999999999999</c:v>
                </c:pt>
                <c:pt idx="25">
                  <c:v>20.963000000000001</c:v>
                </c:pt>
                <c:pt idx="26">
                  <c:v>18.795999999999999</c:v>
                </c:pt>
                <c:pt idx="27">
                  <c:v>16.677</c:v>
                </c:pt>
                <c:pt idx="28">
                  <c:v>14.941000000000001</c:v>
                </c:pt>
                <c:pt idx="29">
                  <c:v>13.225</c:v>
                </c:pt>
                <c:pt idx="30">
                  <c:v>12.236000000000001</c:v>
                </c:pt>
                <c:pt idx="31">
                  <c:v>11.032</c:v>
                </c:pt>
                <c:pt idx="32">
                  <c:v>10.077999999999999</c:v>
                </c:pt>
                <c:pt idx="33">
                  <c:v>8.7200000000000006</c:v>
                </c:pt>
                <c:pt idx="34">
                  <c:v>8.1769999999999996</c:v>
                </c:pt>
              </c:numCache>
            </c:numRef>
          </c:yVal>
          <c:smooth val="0"/>
        </c:ser>
        <c:ser>
          <c:idx val="3"/>
          <c:order val="3"/>
          <c:tx>
            <c:strRef>
              <c:f>Sheet1!$E$1</c:f>
              <c:strCache>
                <c:ptCount val="1"/>
                <c:pt idx="0">
                  <c:v>First Retransplant (N=1,998)</c:v>
                </c:pt>
              </c:strCache>
            </c:strRef>
          </c:tx>
          <c:spPr>
            <a:ln w="41275">
              <a:solidFill>
                <a:srgbClr val="FF9900"/>
              </a:solidFill>
            </a:ln>
          </c:spPr>
          <c:marker>
            <c:symbol val="none"/>
          </c:marker>
          <c:xVal>
            <c:numRef>
              <c:f>Sheet1!$A$2:$A$36</c:f>
              <c:numCache>
                <c:formatCode>General</c:formatCode>
                <c:ptCount val="3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numCache>
            </c:numRef>
          </c:xVal>
          <c:yVal>
            <c:numRef>
              <c:f>Sheet1!$E$2:$E$36</c:f>
              <c:numCache>
                <c:formatCode>General</c:formatCode>
                <c:ptCount val="35"/>
                <c:pt idx="0">
                  <c:v>100</c:v>
                </c:pt>
                <c:pt idx="1">
                  <c:v>85.822999999999993</c:v>
                </c:pt>
                <c:pt idx="2">
                  <c:v>81.094999999999999</c:v>
                </c:pt>
                <c:pt idx="3">
                  <c:v>78.673000000000002</c:v>
                </c:pt>
                <c:pt idx="4">
                  <c:v>76.852000000000004</c:v>
                </c:pt>
                <c:pt idx="5">
                  <c:v>74.722999999999999</c:v>
                </c:pt>
                <c:pt idx="6">
                  <c:v>72.843000000000004</c:v>
                </c:pt>
                <c:pt idx="7">
                  <c:v>71.367000000000004</c:v>
                </c:pt>
                <c:pt idx="8">
                  <c:v>70.349000000000004</c:v>
                </c:pt>
                <c:pt idx="9">
                  <c:v>69.075999999999993</c:v>
                </c:pt>
                <c:pt idx="10">
                  <c:v>67.646000000000001</c:v>
                </c:pt>
                <c:pt idx="11">
                  <c:v>66.981999999999999</c:v>
                </c:pt>
                <c:pt idx="12">
                  <c:v>66.004999999999995</c:v>
                </c:pt>
                <c:pt idx="13">
                  <c:v>56.162999999999997</c:v>
                </c:pt>
                <c:pt idx="14">
                  <c:v>48.609000000000002</c:v>
                </c:pt>
                <c:pt idx="15">
                  <c:v>43.435000000000002</c:v>
                </c:pt>
                <c:pt idx="16">
                  <c:v>39.456000000000003</c:v>
                </c:pt>
                <c:pt idx="17">
                  <c:v>34.968000000000004</c:v>
                </c:pt>
                <c:pt idx="18">
                  <c:v>30.648</c:v>
                </c:pt>
                <c:pt idx="19">
                  <c:v>26.966000000000001</c:v>
                </c:pt>
                <c:pt idx="20">
                  <c:v>25.184000000000001</c:v>
                </c:pt>
                <c:pt idx="21">
                  <c:v>20.913</c:v>
                </c:pt>
                <c:pt idx="22">
                  <c:v>18.879000000000001</c:v>
                </c:pt>
                <c:pt idx="23">
                  <c:v>17.616</c:v>
                </c:pt>
                <c:pt idx="24">
                  <c:v>15.507999999999999</c:v>
                </c:pt>
                <c:pt idx="25">
                  <c:v>13.904999999999999</c:v>
                </c:pt>
                <c:pt idx="26">
                  <c:v>12.64</c:v>
                </c:pt>
                <c:pt idx="27">
                  <c:v>11.685</c:v>
                </c:pt>
                <c:pt idx="28">
                  <c:v>10.712</c:v>
                </c:pt>
                <c:pt idx="29">
                  <c:v>9.1809999999999992</c:v>
                </c:pt>
                <c:pt idx="30">
                  <c:v>7.3449999999999998</c:v>
                </c:pt>
              </c:numCache>
            </c:numRef>
          </c:yVal>
          <c:smooth val="0"/>
        </c:ser>
        <c:ser>
          <c:idx val="4"/>
          <c:order val="4"/>
          <c:tx>
            <c:strRef>
              <c:f>Sheet1!$F$1</c:f>
              <c:strCache>
                <c:ptCount val="1"/>
                <c:pt idx="0">
                  <c:v>LCL (Retx)</c:v>
                </c:pt>
              </c:strCache>
            </c:strRef>
          </c:tx>
          <c:spPr>
            <a:ln w="41275">
              <a:solidFill>
                <a:srgbClr val="FF9900"/>
              </a:solidFill>
              <a:prstDash val="sysDash"/>
            </a:ln>
          </c:spPr>
          <c:marker>
            <c:symbol val="none"/>
          </c:marker>
          <c:xVal>
            <c:numRef>
              <c:f>Sheet1!$A$2:$A$36</c:f>
              <c:numCache>
                <c:formatCode>General</c:formatCode>
                <c:ptCount val="3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numCache>
            </c:numRef>
          </c:xVal>
          <c:yVal>
            <c:numRef>
              <c:f>Sheet1!$F$2:$F$36</c:f>
              <c:numCache>
                <c:formatCode>General</c:formatCode>
                <c:ptCount val="35"/>
                <c:pt idx="0">
                  <c:v>100</c:v>
                </c:pt>
                <c:pt idx="1">
                  <c:v>84.242999999999995</c:v>
                </c:pt>
                <c:pt idx="2">
                  <c:v>79.331000000000003</c:v>
                </c:pt>
                <c:pt idx="3">
                  <c:v>76.831000000000003</c:v>
                </c:pt>
                <c:pt idx="4">
                  <c:v>74.957999999999998</c:v>
                </c:pt>
                <c:pt idx="5">
                  <c:v>72.774000000000001</c:v>
                </c:pt>
                <c:pt idx="6">
                  <c:v>70.849999999999994</c:v>
                </c:pt>
                <c:pt idx="7">
                  <c:v>69.343000000000004</c:v>
                </c:pt>
                <c:pt idx="8">
                  <c:v>68.305000000000007</c:v>
                </c:pt>
                <c:pt idx="9">
                  <c:v>67.007999999999996</c:v>
                </c:pt>
                <c:pt idx="10">
                  <c:v>65.555000000000007</c:v>
                </c:pt>
                <c:pt idx="11">
                  <c:v>64.879000000000005</c:v>
                </c:pt>
                <c:pt idx="12">
                  <c:v>63.887999999999998</c:v>
                </c:pt>
                <c:pt idx="13">
                  <c:v>53.923000000000002</c:v>
                </c:pt>
                <c:pt idx="14">
                  <c:v>46.305</c:v>
                </c:pt>
                <c:pt idx="15">
                  <c:v>41.088000000000001</c:v>
                </c:pt>
                <c:pt idx="16">
                  <c:v>37.076999999999998</c:v>
                </c:pt>
                <c:pt idx="17">
                  <c:v>32.543999999999997</c:v>
                </c:pt>
                <c:pt idx="18">
                  <c:v>28.164000000000001</c:v>
                </c:pt>
                <c:pt idx="19">
                  <c:v>24.433</c:v>
                </c:pt>
                <c:pt idx="20">
                  <c:v>22.619</c:v>
                </c:pt>
                <c:pt idx="21">
                  <c:v>18.25</c:v>
                </c:pt>
                <c:pt idx="22">
                  <c:v>16.143999999999998</c:v>
                </c:pt>
                <c:pt idx="23">
                  <c:v>14.833</c:v>
                </c:pt>
                <c:pt idx="24">
                  <c:v>12.619</c:v>
                </c:pt>
                <c:pt idx="25">
                  <c:v>10.878</c:v>
                </c:pt>
                <c:pt idx="26">
                  <c:v>9.532</c:v>
                </c:pt>
                <c:pt idx="27">
                  <c:v>8.5050000000000008</c:v>
                </c:pt>
                <c:pt idx="28">
                  <c:v>7.4790000000000001</c:v>
                </c:pt>
                <c:pt idx="29">
                  <c:v>5.9009999999999998</c:v>
                </c:pt>
                <c:pt idx="30">
                  <c:v>3.9940000000000002</c:v>
                </c:pt>
              </c:numCache>
            </c:numRef>
          </c:yVal>
          <c:smooth val="0"/>
        </c:ser>
        <c:ser>
          <c:idx val="5"/>
          <c:order val="5"/>
          <c:tx>
            <c:strRef>
              <c:f>Sheet1!$G$1</c:f>
              <c:strCache>
                <c:ptCount val="1"/>
                <c:pt idx="0">
                  <c:v>UCL (Retx)</c:v>
                </c:pt>
              </c:strCache>
            </c:strRef>
          </c:tx>
          <c:spPr>
            <a:ln w="41275">
              <a:solidFill>
                <a:srgbClr val="FF9900"/>
              </a:solidFill>
              <a:prstDash val="sysDash"/>
            </a:ln>
          </c:spPr>
          <c:marker>
            <c:symbol val="none"/>
          </c:marker>
          <c:xVal>
            <c:numRef>
              <c:f>Sheet1!$A$2:$A$36</c:f>
              <c:numCache>
                <c:formatCode>General</c:formatCode>
                <c:ptCount val="3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numCache>
            </c:numRef>
          </c:xVal>
          <c:yVal>
            <c:numRef>
              <c:f>Sheet1!$G$2:$G$36</c:f>
              <c:numCache>
                <c:formatCode>General</c:formatCode>
                <c:ptCount val="35"/>
                <c:pt idx="0">
                  <c:v>100</c:v>
                </c:pt>
                <c:pt idx="1">
                  <c:v>87.403999999999996</c:v>
                </c:pt>
                <c:pt idx="2">
                  <c:v>82.858999999999995</c:v>
                </c:pt>
                <c:pt idx="3">
                  <c:v>80.515000000000001</c:v>
                </c:pt>
                <c:pt idx="4">
                  <c:v>78.745999999999995</c:v>
                </c:pt>
                <c:pt idx="5">
                  <c:v>76.671999999999997</c:v>
                </c:pt>
                <c:pt idx="6">
                  <c:v>74.835999999999999</c:v>
                </c:pt>
                <c:pt idx="7">
                  <c:v>73.391000000000005</c:v>
                </c:pt>
                <c:pt idx="8">
                  <c:v>72.393000000000001</c:v>
                </c:pt>
                <c:pt idx="9">
                  <c:v>71.144000000000005</c:v>
                </c:pt>
                <c:pt idx="10">
                  <c:v>69.738</c:v>
                </c:pt>
                <c:pt idx="11">
                  <c:v>69.084000000000003</c:v>
                </c:pt>
                <c:pt idx="12">
                  <c:v>68.123000000000005</c:v>
                </c:pt>
                <c:pt idx="13">
                  <c:v>58.402999999999999</c:v>
                </c:pt>
                <c:pt idx="14">
                  <c:v>50.914000000000001</c:v>
                </c:pt>
                <c:pt idx="15">
                  <c:v>45.780999999999999</c:v>
                </c:pt>
                <c:pt idx="16">
                  <c:v>41.834000000000003</c:v>
                </c:pt>
                <c:pt idx="17">
                  <c:v>37.393000000000001</c:v>
                </c:pt>
                <c:pt idx="18">
                  <c:v>33.133000000000003</c:v>
                </c:pt>
                <c:pt idx="19">
                  <c:v>29.498000000000001</c:v>
                </c:pt>
                <c:pt idx="20">
                  <c:v>27.75</c:v>
                </c:pt>
                <c:pt idx="21">
                  <c:v>23.577000000000002</c:v>
                </c:pt>
                <c:pt idx="22">
                  <c:v>21.614000000000001</c:v>
                </c:pt>
                <c:pt idx="23">
                  <c:v>20.399000000000001</c:v>
                </c:pt>
                <c:pt idx="24">
                  <c:v>18.396999999999998</c:v>
                </c:pt>
                <c:pt idx="25">
                  <c:v>16.931000000000001</c:v>
                </c:pt>
                <c:pt idx="26">
                  <c:v>15.749000000000001</c:v>
                </c:pt>
                <c:pt idx="27">
                  <c:v>14.866</c:v>
                </c:pt>
                <c:pt idx="28">
                  <c:v>13.944000000000001</c:v>
                </c:pt>
                <c:pt idx="29">
                  <c:v>12.462</c:v>
                </c:pt>
                <c:pt idx="30">
                  <c:v>10.696</c:v>
                </c:pt>
              </c:numCache>
            </c:numRef>
          </c:yVal>
          <c:smooth val="0"/>
        </c:ser>
        <c:dLbls>
          <c:showLegendKey val="0"/>
          <c:showVal val="0"/>
          <c:showCatName val="0"/>
          <c:showSerName val="0"/>
          <c:showPercent val="0"/>
          <c:showBubbleSize val="0"/>
        </c:dLbls>
        <c:axId val="754717624"/>
        <c:axId val="910751816"/>
      </c:scatterChart>
      <c:valAx>
        <c:axId val="754717624"/>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910751816"/>
        <c:crosses val="autoZero"/>
        <c:crossBetween val="midCat"/>
        <c:majorUnit val="1"/>
      </c:valAx>
      <c:valAx>
        <c:axId val="91075181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4717624"/>
        <c:crosses val="autoZero"/>
        <c:crossBetween val="midCat"/>
        <c:majorUnit val="25"/>
      </c:valAx>
      <c:spPr>
        <a:solidFill>
          <a:schemeClr val="bg2"/>
        </a:solidFill>
        <a:ln>
          <a:solidFill>
            <a:schemeClr val="tx1"/>
          </a:solidFill>
        </a:ln>
      </c:spPr>
    </c:plotArea>
    <c:legend>
      <c:legendPos val="r"/>
      <c:legendEntry>
        <c:idx val="1"/>
        <c:delete val="1"/>
      </c:legendEntry>
      <c:legendEntry>
        <c:idx val="2"/>
        <c:delete val="1"/>
      </c:legendEntry>
      <c:legendEntry>
        <c:idx val="4"/>
        <c:delete val="1"/>
      </c:legendEntry>
      <c:legendEntry>
        <c:idx val="5"/>
        <c:delete val="1"/>
      </c:legendEntry>
      <c:layout>
        <c:manualLayout>
          <c:xMode val="edge"/>
          <c:yMode val="edge"/>
          <c:x val="8.9970501474926259E-2"/>
          <c:y val="0.66777611131941839"/>
          <c:w val="0.31904187861473066"/>
          <c:h val="0.15599800024996877"/>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185378037422752E-2"/>
          <c:w val="0.88204654727893528"/>
          <c:h val="0.84869951739904692"/>
        </c:manualLayout>
      </c:layout>
      <c:scatterChart>
        <c:scatterStyle val="lineMarker"/>
        <c:varyColors val="0"/>
        <c:ser>
          <c:idx val="0"/>
          <c:order val="0"/>
          <c:tx>
            <c:strRef>
              <c:f>Sheet1!$B$1</c:f>
              <c:strCache>
                <c:ptCount val="1"/>
                <c:pt idx="0">
                  <c:v>1990-1998 (N=9,794)</c:v>
                </c:pt>
              </c:strCache>
            </c:strRef>
          </c:tx>
          <c:spPr>
            <a:ln w="41275">
              <a:solidFill>
                <a:srgbClr val="00FF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87.918999999999997</c:v>
                </c:pt>
                <c:pt idx="2">
                  <c:v>84.424999999999997</c:v>
                </c:pt>
                <c:pt idx="3">
                  <c:v>82.319000000000003</c:v>
                </c:pt>
                <c:pt idx="4">
                  <c:v>80.882999999999996</c:v>
                </c:pt>
                <c:pt idx="5">
                  <c:v>79.558999999999997</c:v>
                </c:pt>
                <c:pt idx="6">
                  <c:v>77.997</c:v>
                </c:pt>
                <c:pt idx="7">
                  <c:v>76.691999999999993</c:v>
                </c:pt>
                <c:pt idx="8">
                  <c:v>75.706999999999994</c:v>
                </c:pt>
                <c:pt idx="9">
                  <c:v>74.679000000000002</c:v>
                </c:pt>
                <c:pt idx="10">
                  <c:v>73.763999999999996</c:v>
                </c:pt>
                <c:pt idx="11">
                  <c:v>72.817999999999998</c:v>
                </c:pt>
                <c:pt idx="12">
                  <c:v>72.025999999999996</c:v>
                </c:pt>
                <c:pt idx="13">
                  <c:v>63.734000000000002</c:v>
                </c:pt>
                <c:pt idx="14">
                  <c:v>56.764000000000003</c:v>
                </c:pt>
                <c:pt idx="15">
                  <c:v>50.877000000000002</c:v>
                </c:pt>
                <c:pt idx="16">
                  <c:v>45.944000000000003</c:v>
                </c:pt>
                <c:pt idx="17">
                  <c:v>41.087000000000003</c:v>
                </c:pt>
                <c:pt idx="18">
                  <c:v>36.499000000000002</c:v>
                </c:pt>
                <c:pt idx="19">
                  <c:v>32.396000000000001</c:v>
                </c:pt>
                <c:pt idx="20">
                  <c:v>28.783999999999999</c:v>
                </c:pt>
                <c:pt idx="21">
                  <c:v>25.332999999999998</c:v>
                </c:pt>
                <c:pt idx="22">
                  <c:v>22.167999999999999</c:v>
                </c:pt>
                <c:pt idx="23">
                  <c:v>19.963000000000001</c:v>
                </c:pt>
                <c:pt idx="24">
                  <c:v>17.712</c:v>
                </c:pt>
                <c:pt idx="25">
                  <c:v>15.843</c:v>
                </c:pt>
                <c:pt idx="26">
                  <c:v>14.191000000000001</c:v>
                </c:pt>
                <c:pt idx="27">
                  <c:v>12.567</c:v>
                </c:pt>
                <c:pt idx="28">
                  <c:v>11.194000000000001</c:v>
                </c:pt>
                <c:pt idx="29">
                  <c:v>9.8219999999999992</c:v>
                </c:pt>
                <c:pt idx="30">
                  <c:v>8.9930000000000003</c:v>
                </c:pt>
                <c:pt idx="31">
                  <c:v>8.0229999999999997</c:v>
                </c:pt>
              </c:numCache>
            </c:numRef>
          </c:yVal>
          <c:smooth val="0"/>
        </c:ser>
        <c:ser>
          <c:idx val="1"/>
          <c:order val="1"/>
          <c:tx>
            <c:strRef>
              <c:f>Sheet1!$C$1</c:f>
              <c:strCache>
                <c:ptCount val="1"/>
                <c:pt idx="0">
                  <c:v>1999-2008 (N=21,666)</c:v>
                </c:pt>
              </c:strCache>
            </c:strRef>
          </c:tx>
          <c:spPr>
            <a:ln w="41275">
              <a:solidFill>
                <a:srgbClr val="00FF00"/>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93.147000000000006</c:v>
                </c:pt>
                <c:pt idx="2">
                  <c:v>90.700999999999993</c:v>
                </c:pt>
                <c:pt idx="3">
                  <c:v>88.873999999999995</c:v>
                </c:pt>
                <c:pt idx="4">
                  <c:v>87.561000000000007</c:v>
                </c:pt>
                <c:pt idx="5">
                  <c:v>86.28</c:v>
                </c:pt>
                <c:pt idx="6">
                  <c:v>85.165000000000006</c:v>
                </c:pt>
                <c:pt idx="7">
                  <c:v>84.156000000000006</c:v>
                </c:pt>
                <c:pt idx="8">
                  <c:v>83.292000000000002</c:v>
                </c:pt>
                <c:pt idx="9">
                  <c:v>82.45</c:v>
                </c:pt>
                <c:pt idx="10">
                  <c:v>81.582999999999998</c:v>
                </c:pt>
                <c:pt idx="11">
                  <c:v>80.768000000000001</c:v>
                </c:pt>
                <c:pt idx="12">
                  <c:v>79.968999999999994</c:v>
                </c:pt>
                <c:pt idx="13">
                  <c:v>71.995000000000005</c:v>
                </c:pt>
                <c:pt idx="14">
                  <c:v>65.683999999999997</c:v>
                </c:pt>
                <c:pt idx="15">
                  <c:v>60.109000000000002</c:v>
                </c:pt>
                <c:pt idx="16">
                  <c:v>55.015999999999998</c:v>
                </c:pt>
                <c:pt idx="17">
                  <c:v>50.39</c:v>
                </c:pt>
                <c:pt idx="18">
                  <c:v>46.023000000000003</c:v>
                </c:pt>
                <c:pt idx="19">
                  <c:v>41.622999999999998</c:v>
                </c:pt>
                <c:pt idx="20">
                  <c:v>37.838999999999999</c:v>
                </c:pt>
                <c:pt idx="21">
                  <c:v>33.924999999999997</c:v>
                </c:pt>
                <c:pt idx="22">
                  <c:v>30.544</c:v>
                </c:pt>
                <c:pt idx="23">
                  <c:v>27.207000000000001</c:v>
                </c:pt>
                <c:pt idx="24">
                  <c:v>24.198</c:v>
                </c:pt>
                <c:pt idx="25">
                  <c:v>21.66</c:v>
                </c:pt>
                <c:pt idx="26">
                  <c:v>19.23</c:v>
                </c:pt>
              </c:numCache>
            </c:numRef>
          </c:yVal>
          <c:smooth val="0"/>
        </c:ser>
        <c:ser>
          <c:idx val="2"/>
          <c:order val="2"/>
          <c:tx>
            <c:strRef>
              <c:f>Sheet1!$D$1</c:f>
              <c:strCache>
                <c:ptCount val="1"/>
                <c:pt idx="0">
                  <c:v>2009-6/2014 (N=20,067)</c:v>
                </c:pt>
              </c:strCache>
            </c:strRef>
          </c:tx>
          <c:spPr>
            <a:ln w="41275">
              <a:solidFill>
                <a:srgbClr val="FF00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94.69</c:v>
                </c:pt>
                <c:pt idx="2">
                  <c:v>92.561999999999998</c:v>
                </c:pt>
                <c:pt idx="3">
                  <c:v>91.111999999999995</c:v>
                </c:pt>
                <c:pt idx="4">
                  <c:v>90.022999999999996</c:v>
                </c:pt>
                <c:pt idx="5">
                  <c:v>88.992000000000004</c:v>
                </c:pt>
                <c:pt idx="6">
                  <c:v>88.036000000000001</c:v>
                </c:pt>
                <c:pt idx="7">
                  <c:v>87.034000000000006</c:v>
                </c:pt>
                <c:pt idx="8">
                  <c:v>86.180999999999997</c:v>
                </c:pt>
                <c:pt idx="9">
                  <c:v>85.418999999999997</c:v>
                </c:pt>
                <c:pt idx="10">
                  <c:v>84.543000000000006</c:v>
                </c:pt>
                <c:pt idx="11">
                  <c:v>83.91</c:v>
                </c:pt>
                <c:pt idx="12">
                  <c:v>83.244</c:v>
                </c:pt>
                <c:pt idx="13">
                  <c:v>75.2</c:v>
                </c:pt>
                <c:pt idx="14">
                  <c:v>67.659000000000006</c:v>
                </c:pt>
                <c:pt idx="15">
                  <c:v>61.526000000000003</c:v>
                </c:pt>
                <c:pt idx="16">
                  <c:v>55.292000000000002</c:v>
                </c:pt>
              </c:numCache>
            </c:numRef>
          </c:yVal>
          <c:smooth val="0"/>
        </c:ser>
        <c:dLbls>
          <c:showLegendKey val="0"/>
          <c:showVal val="0"/>
          <c:showCatName val="0"/>
          <c:showSerName val="0"/>
          <c:showPercent val="0"/>
          <c:showBubbleSize val="0"/>
        </c:dLbls>
        <c:axId val="910752600"/>
        <c:axId val="910752992"/>
      </c:scatterChart>
      <c:valAx>
        <c:axId val="910752600"/>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910752992"/>
        <c:crosses val="autoZero"/>
        <c:crossBetween val="midCat"/>
        <c:majorUnit val="1"/>
      </c:valAx>
      <c:valAx>
        <c:axId val="91075299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910752600"/>
        <c:crosses val="autoZero"/>
        <c:crossBetween val="midCat"/>
        <c:majorUnit val="25"/>
      </c:valAx>
      <c:spPr>
        <a:solidFill>
          <a:schemeClr val="bg2"/>
        </a:solidFill>
        <a:ln>
          <a:solidFill>
            <a:schemeClr val="tx1"/>
          </a:solidFill>
        </a:ln>
      </c:spPr>
    </c:plotArea>
    <c:legend>
      <c:legendPos val="r"/>
      <c:layout>
        <c:manualLayout>
          <c:xMode val="edge"/>
          <c:yMode val="edge"/>
          <c:x val="0.12519905697628506"/>
          <c:y val="0.61236876640419946"/>
          <c:w val="0.28046465983787428"/>
          <c:h val="0.20551308102616206"/>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0.11061492313460818"/>
          <c:w val="0.89827073606950636"/>
          <c:h val="0.76353143357080555"/>
        </c:manualLayout>
      </c:layout>
      <c:scatterChart>
        <c:scatterStyle val="lineMarker"/>
        <c:varyColors val="0"/>
        <c:ser>
          <c:idx val="0"/>
          <c:order val="0"/>
          <c:tx>
            <c:strRef>
              <c:f>Sheet1!$B$1</c:f>
              <c:strCache>
                <c:ptCount val="1"/>
                <c:pt idx="0">
                  <c:v>Primary 1990-1998 (N=9,438)</c:v>
                </c:pt>
              </c:strCache>
            </c:strRef>
          </c:tx>
          <c:spPr>
            <a:ln w="41275">
              <a:solidFill>
                <a:srgbClr val="00FF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88.43</c:v>
                </c:pt>
                <c:pt idx="2">
                  <c:v>85.135000000000005</c:v>
                </c:pt>
                <c:pt idx="3">
                  <c:v>83.046000000000006</c:v>
                </c:pt>
                <c:pt idx="4">
                  <c:v>81.587000000000003</c:v>
                </c:pt>
                <c:pt idx="5">
                  <c:v>80.299000000000007</c:v>
                </c:pt>
                <c:pt idx="6">
                  <c:v>78.753</c:v>
                </c:pt>
                <c:pt idx="7">
                  <c:v>77.495000000000005</c:v>
                </c:pt>
                <c:pt idx="8">
                  <c:v>76.483000000000004</c:v>
                </c:pt>
                <c:pt idx="9">
                  <c:v>75.459000000000003</c:v>
                </c:pt>
                <c:pt idx="10">
                  <c:v>74.617999999999995</c:v>
                </c:pt>
                <c:pt idx="11">
                  <c:v>73.668000000000006</c:v>
                </c:pt>
                <c:pt idx="12">
                  <c:v>72.867999999999995</c:v>
                </c:pt>
                <c:pt idx="13">
                  <c:v>64.542000000000002</c:v>
                </c:pt>
                <c:pt idx="14">
                  <c:v>57.539000000000001</c:v>
                </c:pt>
                <c:pt idx="15">
                  <c:v>51.552</c:v>
                </c:pt>
                <c:pt idx="16">
                  <c:v>46.512</c:v>
                </c:pt>
                <c:pt idx="17">
                  <c:v>41.661000000000001</c:v>
                </c:pt>
                <c:pt idx="18">
                  <c:v>37.020000000000003</c:v>
                </c:pt>
                <c:pt idx="19">
                  <c:v>32.838000000000001</c:v>
                </c:pt>
                <c:pt idx="20">
                  <c:v>29.157</c:v>
                </c:pt>
                <c:pt idx="21">
                  <c:v>25.707999999999998</c:v>
                </c:pt>
                <c:pt idx="22">
                  <c:v>22.481999999999999</c:v>
                </c:pt>
                <c:pt idx="23">
                  <c:v>20.210999999999999</c:v>
                </c:pt>
                <c:pt idx="24">
                  <c:v>17.931000000000001</c:v>
                </c:pt>
                <c:pt idx="25">
                  <c:v>16.036000000000001</c:v>
                </c:pt>
                <c:pt idx="26">
                  <c:v>14.352</c:v>
                </c:pt>
                <c:pt idx="27">
                  <c:v>12.696999999999999</c:v>
                </c:pt>
                <c:pt idx="28">
                  <c:v>11.3</c:v>
                </c:pt>
                <c:pt idx="29">
                  <c:v>9.9239999999999995</c:v>
                </c:pt>
                <c:pt idx="30">
                  <c:v>9.1240000000000006</c:v>
                </c:pt>
                <c:pt idx="31">
                  <c:v>8.1379999999999999</c:v>
                </c:pt>
              </c:numCache>
            </c:numRef>
          </c:yVal>
          <c:smooth val="0"/>
        </c:ser>
        <c:ser>
          <c:idx val="1"/>
          <c:order val="1"/>
          <c:tx>
            <c:strRef>
              <c:f>Sheet1!$C$1</c:f>
              <c:strCache>
                <c:ptCount val="1"/>
                <c:pt idx="0">
                  <c:v>Primary 1999-2008 (N=20,823)</c:v>
                </c:pt>
              </c:strCache>
            </c:strRef>
          </c:tx>
          <c:spPr>
            <a:ln w="41275">
              <a:solidFill>
                <a:srgbClr val="00FF00"/>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93.403999999999996</c:v>
                </c:pt>
                <c:pt idx="2">
                  <c:v>90.998000000000005</c:v>
                </c:pt>
                <c:pt idx="3">
                  <c:v>89.198999999999998</c:v>
                </c:pt>
                <c:pt idx="4">
                  <c:v>87.924999999999997</c:v>
                </c:pt>
                <c:pt idx="5">
                  <c:v>86.688000000000002</c:v>
                </c:pt>
                <c:pt idx="6">
                  <c:v>85.611000000000004</c:v>
                </c:pt>
                <c:pt idx="7">
                  <c:v>84.596000000000004</c:v>
                </c:pt>
                <c:pt idx="8">
                  <c:v>83.75</c:v>
                </c:pt>
                <c:pt idx="9">
                  <c:v>82.918000000000006</c:v>
                </c:pt>
                <c:pt idx="10">
                  <c:v>82.07</c:v>
                </c:pt>
                <c:pt idx="11">
                  <c:v>81.256</c:v>
                </c:pt>
                <c:pt idx="12">
                  <c:v>80.477999999999994</c:v>
                </c:pt>
                <c:pt idx="13">
                  <c:v>72.59</c:v>
                </c:pt>
                <c:pt idx="14">
                  <c:v>66.260000000000005</c:v>
                </c:pt>
                <c:pt idx="15">
                  <c:v>60.664999999999999</c:v>
                </c:pt>
                <c:pt idx="16">
                  <c:v>55.52</c:v>
                </c:pt>
                <c:pt idx="17">
                  <c:v>50.856999999999999</c:v>
                </c:pt>
                <c:pt idx="18">
                  <c:v>46.496000000000002</c:v>
                </c:pt>
                <c:pt idx="19">
                  <c:v>42.091000000000001</c:v>
                </c:pt>
                <c:pt idx="20">
                  <c:v>38.228999999999999</c:v>
                </c:pt>
                <c:pt idx="21">
                  <c:v>34.319000000000003</c:v>
                </c:pt>
                <c:pt idx="22">
                  <c:v>30.896999999999998</c:v>
                </c:pt>
                <c:pt idx="23">
                  <c:v>27.515999999999998</c:v>
                </c:pt>
                <c:pt idx="24">
                  <c:v>24.481000000000002</c:v>
                </c:pt>
                <c:pt idx="25">
                  <c:v>21.91</c:v>
                </c:pt>
                <c:pt idx="26">
                  <c:v>19.468</c:v>
                </c:pt>
              </c:numCache>
            </c:numRef>
          </c:yVal>
          <c:smooth val="0"/>
        </c:ser>
        <c:ser>
          <c:idx val="2"/>
          <c:order val="2"/>
          <c:tx>
            <c:strRef>
              <c:f>Sheet1!$D$1</c:f>
              <c:strCache>
                <c:ptCount val="1"/>
                <c:pt idx="0">
                  <c:v>Primary 2009-6/2014 (N=19,192)</c:v>
                </c:pt>
              </c:strCache>
            </c:strRef>
          </c:tx>
          <c:spPr>
            <a:ln w="41275">
              <a:solidFill>
                <a:srgbClr val="FF00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94.918000000000006</c:v>
                </c:pt>
                <c:pt idx="2">
                  <c:v>92.882999999999996</c:v>
                </c:pt>
                <c:pt idx="3">
                  <c:v>91.472999999999999</c:v>
                </c:pt>
                <c:pt idx="4">
                  <c:v>90.409000000000006</c:v>
                </c:pt>
                <c:pt idx="5">
                  <c:v>89.421999999999997</c:v>
                </c:pt>
                <c:pt idx="6">
                  <c:v>88.507999999999996</c:v>
                </c:pt>
                <c:pt idx="7">
                  <c:v>87.542000000000002</c:v>
                </c:pt>
                <c:pt idx="8">
                  <c:v>86.697999999999993</c:v>
                </c:pt>
                <c:pt idx="9">
                  <c:v>85.971000000000004</c:v>
                </c:pt>
                <c:pt idx="10">
                  <c:v>85.103999999999999</c:v>
                </c:pt>
                <c:pt idx="11">
                  <c:v>84.457999999999998</c:v>
                </c:pt>
                <c:pt idx="12">
                  <c:v>83.805999999999997</c:v>
                </c:pt>
                <c:pt idx="13">
                  <c:v>75.897000000000006</c:v>
                </c:pt>
                <c:pt idx="14">
                  <c:v>68.531999999999996</c:v>
                </c:pt>
                <c:pt idx="15">
                  <c:v>62.415999999999997</c:v>
                </c:pt>
                <c:pt idx="16">
                  <c:v>56.210999999999999</c:v>
                </c:pt>
              </c:numCache>
            </c:numRef>
          </c:yVal>
          <c:smooth val="0"/>
        </c:ser>
        <c:ser>
          <c:idx val="3"/>
          <c:order val="3"/>
          <c:tx>
            <c:strRef>
              <c:f>Sheet1!$E$1</c:f>
              <c:strCache>
                <c:ptCount val="1"/>
                <c:pt idx="0">
                  <c:v>First Retx 1990-1998 (N=346)</c:v>
                </c:pt>
              </c:strCache>
            </c:strRef>
          </c:tx>
          <c:spPr>
            <a:ln w="41275">
              <a:solidFill>
                <a:srgbClr val="9933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73.953999999999994</c:v>
                </c:pt>
                <c:pt idx="2">
                  <c:v>65.254000000000005</c:v>
                </c:pt>
                <c:pt idx="3">
                  <c:v>62.643999999999998</c:v>
                </c:pt>
                <c:pt idx="4">
                  <c:v>61.77</c:v>
                </c:pt>
                <c:pt idx="5">
                  <c:v>59.439</c:v>
                </c:pt>
                <c:pt idx="6">
                  <c:v>57.399000000000001</c:v>
                </c:pt>
                <c:pt idx="7">
                  <c:v>54.777000000000001</c:v>
                </c:pt>
                <c:pt idx="8">
                  <c:v>54.777000000000001</c:v>
                </c:pt>
                <c:pt idx="9">
                  <c:v>53.610999999999997</c:v>
                </c:pt>
                <c:pt idx="10">
                  <c:v>50.698</c:v>
                </c:pt>
                <c:pt idx="11">
                  <c:v>49.823999999999998</c:v>
                </c:pt>
                <c:pt idx="12">
                  <c:v>49.241</c:v>
                </c:pt>
                <c:pt idx="13">
                  <c:v>42.216999999999999</c:v>
                </c:pt>
                <c:pt idx="14">
                  <c:v>36.22</c:v>
                </c:pt>
                <c:pt idx="15">
                  <c:v>32.874000000000002</c:v>
                </c:pt>
                <c:pt idx="16">
                  <c:v>30.687000000000001</c:v>
                </c:pt>
                <c:pt idx="17">
                  <c:v>25.49</c:v>
                </c:pt>
                <c:pt idx="18">
                  <c:v>22.222000000000001</c:v>
                </c:pt>
                <c:pt idx="19">
                  <c:v>20.216000000000001</c:v>
                </c:pt>
                <c:pt idx="20">
                  <c:v>18.466999999999999</c:v>
                </c:pt>
                <c:pt idx="21">
                  <c:v>14.846</c:v>
                </c:pt>
                <c:pt idx="22">
                  <c:v>13.398</c:v>
                </c:pt>
                <c:pt idx="23">
                  <c:v>13.036</c:v>
                </c:pt>
                <c:pt idx="24">
                  <c:v>11.587</c:v>
                </c:pt>
                <c:pt idx="25">
                  <c:v>10.465999999999999</c:v>
                </c:pt>
                <c:pt idx="26">
                  <c:v>9.718</c:v>
                </c:pt>
                <c:pt idx="27">
                  <c:v>8.9710000000000001</c:v>
                </c:pt>
                <c:pt idx="28">
                  <c:v>8.2230000000000008</c:v>
                </c:pt>
                <c:pt idx="29">
                  <c:v>7.048</c:v>
                </c:pt>
                <c:pt idx="30">
                  <c:v>5.6390000000000002</c:v>
                </c:pt>
              </c:numCache>
            </c:numRef>
          </c:yVal>
          <c:smooth val="0"/>
        </c:ser>
        <c:ser>
          <c:idx val="4"/>
          <c:order val="4"/>
          <c:tx>
            <c:strRef>
              <c:f>Sheet1!$F$1</c:f>
              <c:strCache>
                <c:ptCount val="1"/>
                <c:pt idx="0">
                  <c:v>First Retx 1999-2008 (N=808)</c:v>
                </c:pt>
              </c:strCache>
            </c:strRef>
          </c:tx>
          <c:spPr>
            <a:ln w="41275">
              <a:solidFill>
                <a:srgbClr val="FF66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Sheet1!$F$2:$F$33</c:f>
              <c:numCache>
                <c:formatCode>General</c:formatCode>
                <c:ptCount val="32"/>
                <c:pt idx="0">
                  <c:v>100</c:v>
                </c:pt>
                <c:pt idx="1">
                  <c:v>86.745000000000005</c:v>
                </c:pt>
                <c:pt idx="2">
                  <c:v>83.271000000000001</c:v>
                </c:pt>
                <c:pt idx="3">
                  <c:v>80.784999999999997</c:v>
                </c:pt>
                <c:pt idx="4">
                  <c:v>78.415999999999997</c:v>
                </c:pt>
                <c:pt idx="5">
                  <c:v>76.042000000000002</c:v>
                </c:pt>
                <c:pt idx="6">
                  <c:v>74.033000000000001</c:v>
                </c:pt>
                <c:pt idx="7">
                  <c:v>73.150999999999996</c:v>
                </c:pt>
                <c:pt idx="8">
                  <c:v>71.766000000000005</c:v>
                </c:pt>
                <c:pt idx="9">
                  <c:v>70.759</c:v>
                </c:pt>
                <c:pt idx="10">
                  <c:v>69.626000000000005</c:v>
                </c:pt>
                <c:pt idx="11">
                  <c:v>68.745000000000005</c:v>
                </c:pt>
                <c:pt idx="12">
                  <c:v>67.486000000000004</c:v>
                </c:pt>
                <c:pt idx="13">
                  <c:v>57.597000000000001</c:v>
                </c:pt>
                <c:pt idx="14">
                  <c:v>52.17</c:v>
                </c:pt>
                <c:pt idx="15">
                  <c:v>46.856000000000002</c:v>
                </c:pt>
                <c:pt idx="16">
                  <c:v>43.204000000000001</c:v>
                </c:pt>
                <c:pt idx="17">
                  <c:v>39.356999999999999</c:v>
                </c:pt>
                <c:pt idx="18">
                  <c:v>34.49</c:v>
                </c:pt>
                <c:pt idx="19">
                  <c:v>29.956</c:v>
                </c:pt>
                <c:pt idx="20">
                  <c:v>28.263999999999999</c:v>
                </c:pt>
                <c:pt idx="21">
                  <c:v>23.875</c:v>
                </c:pt>
                <c:pt idx="22">
                  <c:v>21.527000000000001</c:v>
                </c:pt>
                <c:pt idx="23">
                  <c:v>19.225999999999999</c:v>
                </c:pt>
                <c:pt idx="24">
                  <c:v>16.587</c:v>
                </c:pt>
              </c:numCache>
            </c:numRef>
          </c:yVal>
          <c:smooth val="0"/>
        </c:ser>
        <c:ser>
          <c:idx val="5"/>
          <c:order val="5"/>
          <c:tx>
            <c:strRef>
              <c:f>Sheet1!$G$1</c:f>
              <c:strCache>
                <c:ptCount val="1"/>
                <c:pt idx="0">
                  <c:v>First Retx 2009-6/2014 (N=844)</c:v>
                </c:pt>
              </c:strCache>
            </c:strRef>
          </c:tx>
          <c:spPr>
            <a:ln w="41275">
              <a:solidFill>
                <a:srgbClr val="FFFF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Sheet1!$G$2:$G$33</c:f>
              <c:numCache>
                <c:formatCode>General</c:formatCode>
                <c:ptCount val="32"/>
                <c:pt idx="0">
                  <c:v>100</c:v>
                </c:pt>
                <c:pt idx="1">
                  <c:v>89.804000000000002</c:v>
                </c:pt>
                <c:pt idx="2">
                  <c:v>85.51</c:v>
                </c:pt>
                <c:pt idx="3">
                  <c:v>83.227999999999994</c:v>
                </c:pt>
                <c:pt idx="4">
                  <c:v>81.546000000000006</c:v>
                </c:pt>
                <c:pt idx="5">
                  <c:v>79.738</c:v>
                </c:pt>
                <c:pt idx="6">
                  <c:v>78.049000000000007</c:v>
                </c:pt>
                <c:pt idx="7">
                  <c:v>76.48</c:v>
                </c:pt>
                <c:pt idx="8">
                  <c:v>75.393000000000001</c:v>
                </c:pt>
                <c:pt idx="9">
                  <c:v>73.820999999999998</c:v>
                </c:pt>
                <c:pt idx="10">
                  <c:v>72.725999999999999</c:v>
                </c:pt>
                <c:pt idx="11">
                  <c:v>72.36</c:v>
                </c:pt>
                <c:pt idx="12">
                  <c:v>71.495999999999995</c:v>
                </c:pt>
                <c:pt idx="13">
                  <c:v>60.454999999999998</c:v>
                </c:pt>
                <c:pt idx="14">
                  <c:v>49.268999999999998</c:v>
                </c:pt>
                <c:pt idx="15">
                  <c:v>43.069000000000003</c:v>
                </c:pt>
                <c:pt idx="16">
                  <c:v>36.018000000000001</c:v>
                </c:pt>
              </c:numCache>
            </c:numRef>
          </c:yVal>
          <c:smooth val="0"/>
        </c:ser>
        <c:dLbls>
          <c:showLegendKey val="0"/>
          <c:showVal val="0"/>
          <c:showCatName val="0"/>
          <c:showSerName val="0"/>
          <c:showPercent val="0"/>
          <c:showBubbleSize val="0"/>
        </c:dLbls>
        <c:axId val="910753776"/>
        <c:axId val="910754168"/>
      </c:scatterChart>
      <c:valAx>
        <c:axId val="910753776"/>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910754168"/>
        <c:crosses val="autoZero"/>
        <c:crossBetween val="midCat"/>
        <c:majorUnit val="1"/>
      </c:valAx>
      <c:valAx>
        <c:axId val="91075416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910753776"/>
        <c:crosses val="autoZero"/>
        <c:crossBetween val="midCat"/>
        <c:majorUnit val="25"/>
      </c:valAx>
      <c:spPr>
        <a:solidFill>
          <a:schemeClr val="bg2"/>
        </a:solidFill>
        <a:ln>
          <a:solidFill>
            <a:schemeClr val="tx1"/>
          </a:solidFill>
        </a:ln>
      </c:spPr>
    </c:plotArea>
    <c:legend>
      <c:legendPos val="r"/>
      <c:layout>
        <c:manualLayout>
          <c:xMode val="edge"/>
          <c:yMode val="edge"/>
          <c:x val="9.7345132743362831E-2"/>
          <c:y val="1.4336957880264968E-2"/>
          <c:w val="0.86621036861542744"/>
          <c:h val="0.1449827104945215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0.11061492313460818"/>
          <c:w val="0.89827073606950636"/>
          <c:h val="0.76353143357080555"/>
        </c:manualLayout>
      </c:layout>
      <c:scatterChart>
        <c:scatterStyle val="lineMarker"/>
        <c:varyColors val="0"/>
        <c:ser>
          <c:idx val="0"/>
          <c:order val="0"/>
          <c:tx>
            <c:strRef>
              <c:f>Sheet1!$B$1</c:f>
              <c:strCache>
                <c:ptCount val="1"/>
                <c:pt idx="0">
                  <c:v>Primary 1990-1998 (N=6,731)</c:v>
                </c:pt>
              </c:strCache>
            </c:strRef>
          </c:tx>
          <c:spPr>
            <a:ln w="41275">
              <a:solidFill>
                <a:srgbClr val="00FFFF"/>
              </a:solidFill>
            </a:ln>
          </c:spPr>
          <c:marker>
            <c:symbol val="none"/>
          </c:marker>
          <c:xVal>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Sheet1!$B$2:$B$22</c:f>
              <c:numCache>
                <c:formatCode>General</c:formatCode>
                <c:ptCount val="21"/>
                <c:pt idx="0">
                  <c:v>100</c:v>
                </c:pt>
                <c:pt idx="1">
                  <c:v>100</c:v>
                </c:pt>
                <c:pt idx="2">
                  <c:v>88.573999999999998</c:v>
                </c:pt>
                <c:pt idx="3">
                  <c:v>78.963999999999999</c:v>
                </c:pt>
                <c:pt idx="4">
                  <c:v>70.747</c:v>
                </c:pt>
                <c:pt idx="5">
                  <c:v>63.831000000000003</c:v>
                </c:pt>
                <c:pt idx="6">
                  <c:v>57.173000000000002</c:v>
                </c:pt>
                <c:pt idx="7">
                  <c:v>50.804000000000002</c:v>
                </c:pt>
                <c:pt idx="8">
                  <c:v>45.064999999999998</c:v>
                </c:pt>
                <c:pt idx="9">
                  <c:v>40.014000000000003</c:v>
                </c:pt>
                <c:pt idx="10">
                  <c:v>35.28</c:v>
                </c:pt>
                <c:pt idx="11">
                  <c:v>30.853000000000002</c:v>
                </c:pt>
                <c:pt idx="12">
                  <c:v>27.736999999999998</c:v>
                </c:pt>
                <c:pt idx="13">
                  <c:v>24.608000000000001</c:v>
                </c:pt>
                <c:pt idx="14">
                  <c:v>22.007000000000001</c:v>
                </c:pt>
                <c:pt idx="15">
                  <c:v>19.696000000000002</c:v>
                </c:pt>
                <c:pt idx="16">
                  <c:v>17.423999999999999</c:v>
                </c:pt>
                <c:pt idx="17">
                  <c:v>15.507</c:v>
                </c:pt>
                <c:pt idx="18">
                  <c:v>13.619</c:v>
                </c:pt>
                <c:pt idx="19">
                  <c:v>12.521000000000001</c:v>
                </c:pt>
                <c:pt idx="20">
                  <c:v>11.169</c:v>
                </c:pt>
              </c:numCache>
            </c:numRef>
          </c:yVal>
          <c:smooth val="0"/>
        </c:ser>
        <c:ser>
          <c:idx val="1"/>
          <c:order val="1"/>
          <c:tx>
            <c:strRef>
              <c:f>Sheet1!$C$1</c:f>
              <c:strCache>
                <c:ptCount val="1"/>
                <c:pt idx="0">
                  <c:v>Primary 1999-2008 (N=16,429)</c:v>
                </c:pt>
              </c:strCache>
            </c:strRef>
          </c:tx>
          <c:spPr>
            <a:ln w="41275">
              <a:solidFill>
                <a:srgbClr val="00FF00"/>
              </a:solidFill>
              <a:prstDash val="solid"/>
            </a:ln>
          </c:spPr>
          <c:marker>
            <c:symbol val="none"/>
          </c:marker>
          <c:xVal>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Sheet1!$C$2:$C$22</c:f>
              <c:numCache>
                <c:formatCode>General</c:formatCode>
                <c:ptCount val="21"/>
                <c:pt idx="0">
                  <c:v>100</c:v>
                </c:pt>
                <c:pt idx="1">
                  <c:v>100</c:v>
                </c:pt>
                <c:pt idx="2">
                  <c:v>90.197999999999993</c:v>
                </c:pt>
                <c:pt idx="3">
                  <c:v>82.331999999999994</c:v>
                </c:pt>
                <c:pt idx="4">
                  <c:v>75.381</c:v>
                </c:pt>
                <c:pt idx="5">
                  <c:v>68.988</c:v>
                </c:pt>
                <c:pt idx="6">
                  <c:v>63.192999999999998</c:v>
                </c:pt>
                <c:pt idx="7">
                  <c:v>57.774999999999999</c:v>
                </c:pt>
                <c:pt idx="8">
                  <c:v>52.301000000000002</c:v>
                </c:pt>
                <c:pt idx="9">
                  <c:v>47.502000000000002</c:v>
                </c:pt>
                <c:pt idx="10">
                  <c:v>42.643999999999998</c:v>
                </c:pt>
                <c:pt idx="11">
                  <c:v>38.390999999999998</c:v>
                </c:pt>
                <c:pt idx="12">
                  <c:v>34.19</c:v>
                </c:pt>
                <c:pt idx="13">
                  <c:v>30.419</c:v>
                </c:pt>
                <c:pt idx="14">
                  <c:v>27.225000000000001</c:v>
                </c:pt>
                <c:pt idx="15">
                  <c:v>24.19</c:v>
                </c:pt>
              </c:numCache>
            </c:numRef>
          </c:yVal>
          <c:smooth val="0"/>
        </c:ser>
        <c:ser>
          <c:idx val="2"/>
          <c:order val="2"/>
          <c:tx>
            <c:strRef>
              <c:f>Sheet1!$D$1</c:f>
              <c:strCache>
                <c:ptCount val="1"/>
                <c:pt idx="0">
                  <c:v>Primary 2009-6/2014 (N=14,320)</c:v>
                </c:pt>
              </c:strCache>
            </c:strRef>
          </c:tx>
          <c:spPr>
            <a:ln w="41275">
              <a:solidFill>
                <a:srgbClr val="FF0000"/>
              </a:solidFill>
            </a:ln>
          </c:spPr>
          <c:marker>
            <c:symbol val="none"/>
          </c:marker>
          <c:xVal>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Sheet1!$D$2:$D$22</c:f>
              <c:numCache>
                <c:formatCode>General</c:formatCode>
                <c:ptCount val="21"/>
                <c:pt idx="0">
                  <c:v>100</c:v>
                </c:pt>
                <c:pt idx="1">
                  <c:v>100</c:v>
                </c:pt>
                <c:pt idx="2">
                  <c:v>90.561999999999998</c:v>
                </c:pt>
                <c:pt idx="3">
                  <c:v>81.774000000000001</c:v>
                </c:pt>
                <c:pt idx="4">
                  <c:v>74.477000000000004</c:v>
                </c:pt>
                <c:pt idx="5">
                  <c:v>67.072999999999993</c:v>
                </c:pt>
              </c:numCache>
            </c:numRef>
          </c:yVal>
          <c:smooth val="0"/>
        </c:ser>
        <c:ser>
          <c:idx val="3"/>
          <c:order val="3"/>
          <c:tx>
            <c:strRef>
              <c:f>Sheet1!$E$1</c:f>
              <c:strCache>
                <c:ptCount val="1"/>
                <c:pt idx="0">
                  <c:v>First Retx 1990-1998 (N=169)</c:v>
                </c:pt>
              </c:strCache>
            </c:strRef>
          </c:tx>
          <c:spPr>
            <a:ln w="41275">
              <a:solidFill>
                <a:srgbClr val="9933FF"/>
              </a:solidFill>
            </a:ln>
          </c:spPr>
          <c:marker>
            <c:symbol val="none"/>
          </c:marker>
          <c:xVal>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Sheet1!$E$2:$E$22</c:f>
              <c:numCache>
                <c:formatCode>General</c:formatCode>
                <c:ptCount val="21"/>
                <c:pt idx="0">
                  <c:v>100</c:v>
                </c:pt>
                <c:pt idx="1">
                  <c:v>100</c:v>
                </c:pt>
                <c:pt idx="2">
                  <c:v>85.734999999999999</c:v>
                </c:pt>
                <c:pt idx="3">
                  <c:v>73.557000000000002</c:v>
                </c:pt>
                <c:pt idx="4">
                  <c:v>66.762</c:v>
                </c:pt>
                <c:pt idx="5">
                  <c:v>62.319000000000003</c:v>
                </c:pt>
                <c:pt idx="6">
                  <c:v>51.765999999999998</c:v>
                </c:pt>
                <c:pt idx="7">
                  <c:v>45.13</c:v>
                </c:pt>
                <c:pt idx="8">
                  <c:v>41.055999999999997</c:v>
                </c:pt>
                <c:pt idx="9">
                  <c:v>37.503999999999998</c:v>
                </c:pt>
                <c:pt idx="10">
                  <c:v>30.15</c:v>
                </c:pt>
                <c:pt idx="11">
                  <c:v>27.207999999999998</c:v>
                </c:pt>
                <c:pt idx="12">
                  <c:v>26.472999999999999</c:v>
                </c:pt>
                <c:pt idx="13">
                  <c:v>23.532</c:v>
                </c:pt>
                <c:pt idx="14">
                  <c:v>21.254000000000001</c:v>
                </c:pt>
                <c:pt idx="15">
                  <c:v>19.736000000000001</c:v>
                </c:pt>
                <c:pt idx="16">
                  <c:v>18.218</c:v>
                </c:pt>
                <c:pt idx="17">
                  <c:v>16.7</c:v>
                </c:pt>
                <c:pt idx="18">
                  <c:v>14.314</c:v>
                </c:pt>
                <c:pt idx="19">
                  <c:v>11.451000000000001</c:v>
                </c:pt>
              </c:numCache>
            </c:numRef>
          </c:yVal>
          <c:smooth val="0"/>
        </c:ser>
        <c:ser>
          <c:idx val="4"/>
          <c:order val="4"/>
          <c:tx>
            <c:strRef>
              <c:f>Sheet1!$F$1</c:f>
              <c:strCache>
                <c:ptCount val="1"/>
                <c:pt idx="0">
                  <c:v>First Retx 1999-2008 (N=535)</c:v>
                </c:pt>
              </c:strCache>
            </c:strRef>
          </c:tx>
          <c:spPr>
            <a:ln w="41275">
              <a:solidFill>
                <a:srgbClr val="FF66FF"/>
              </a:solidFill>
            </a:ln>
          </c:spPr>
          <c:marker>
            <c:symbol val="none"/>
          </c:marker>
          <c:xVal>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Sheet1!$F$2:$F$22</c:f>
              <c:numCache>
                <c:formatCode>General</c:formatCode>
                <c:ptCount val="21"/>
                <c:pt idx="0">
                  <c:v>100</c:v>
                </c:pt>
                <c:pt idx="1">
                  <c:v>100</c:v>
                </c:pt>
                <c:pt idx="2">
                  <c:v>85.346000000000004</c:v>
                </c:pt>
                <c:pt idx="3">
                  <c:v>77.305999999999997</c:v>
                </c:pt>
                <c:pt idx="4">
                  <c:v>69.432000000000002</c:v>
                </c:pt>
                <c:pt idx="5">
                  <c:v>64.02</c:v>
                </c:pt>
                <c:pt idx="6">
                  <c:v>58.319000000000003</c:v>
                </c:pt>
                <c:pt idx="7">
                  <c:v>51.107999999999997</c:v>
                </c:pt>
                <c:pt idx="8">
                  <c:v>44.387999999999998</c:v>
                </c:pt>
                <c:pt idx="9">
                  <c:v>41.881999999999998</c:v>
                </c:pt>
                <c:pt idx="10">
                  <c:v>35.378</c:v>
                </c:pt>
                <c:pt idx="11">
                  <c:v>31.899000000000001</c:v>
                </c:pt>
                <c:pt idx="12">
                  <c:v>28.489000000000001</c:v>
                </c:pt>
                <c:pt idx="13">
                  <c:v>24.579000000000001</c:v>
                </c:pt>
              </c:numCache>
            </c:numRef>
          </c:yVal>
          <c:smooth val="0"/>
        </c:ser>
        <c:ser>
          <c:idx val="5"/>
          <c:order val="5"/>
          <c:tx>
            <c:strRef>
              <c:f>Sheet1!$G$1</c:f>
              <c:strCache>
                <c:ptCount val="1"/>
                <c:pt idx="0">
                  <c:v>First Retx 2009-6/2014 (N=559)</c:v>
                </c:pt>
              </c:strCache>
            </c:strRef>
          </c:tx>
          <c:spPr>
            <a:ln w="41275">
              <a:solidFill>
                <a:srgbClr val="FFFF00"/>
              </a:solidFill>
            </a:ln>
          </c:spPr>
          <c:marker>
            <c:symbol val="none"/>
          </c:marker>
          <c:xVal>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Sheet1!$G$2:$G$22</c:f>
              <c:numCache>
                <c:formatCode>General</c:formatCode>
                <c:ptCount val="21"/>
                <c:pt idx="0">
                  <c:v>100</c:v>
                </c:pt>
                <c:pt idx="1">
                  <c:v>100</c:v>
                </c:pt>
                <c:pt idx="2">
                  <c:v>84.558000000000007</c:v>
                </c:pt>
                <c:pt idx="3">
                  <c:v>68.912000000000006</c:v>
                </c:pt>
                <c:pt idx="4">
                  <c:v>60.24</c:v>
                </c:pt>
                <c:pt idx="5">
                  <c:v>50.378</c:v>
                </c:pt>
              </c:numCache>
            </c:numRef>
          </c:yVal>
          <c:smooth val="0"/>
        </c:ser>
        <c:dLbls>
          <c:showLegendKey val="0"/>
          <c:showVal val="0"/>
          <c:showCatName val="0"/>
          <c:showSerName val="0"/>
          <c:showPercent val="0"/>
          <c:showBubbleSize val="0"/>
        </c:dLbls>
        <c:axId val="910754952"/>
        <c:axId val="910755344"/>
      </c:scatterChart>
      <c:valAx>
        <c:axId val="910754952"/>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910755344"/>
        <c:crosses val="autoZero"/>
        <c:crossBetween val="midCat"/>
        <c:majorUnit val="1"/>
      </c:valAx>
      <c:valAx>
        <c:axId val="91075534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910754952"/>
        <c:crosses val="autoZero"/>
        <c:crossBetween val="midCat"/>
        <c:majorUnit val="25"/>
      </c:valAx>
      <c:spPr>
        <a:solidFill>
          <a:schemeClr val="bg2"/>
        </a:solidFill>
        <a:ln>
          <a:solidFill>
            <a:schemeClr val="tx1"/>
          </a:solidFill>
        </a:ln>
      </c:spPr>
    </c:plotArea>
    <c:legend>
      <c:legendPos val="r"/>
      <c:layout>
        <c:manualLayout>
          <c:xMode val="edge"/>
          <c:yMode val="edge"/>
          <c:x val="0.18436578171091444"/>
          <c:y val="3.0730390258594725E-2"/>
          <c:w val="0.80426346596056031"/>
          <c:h val="0.1449827104945215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185378037422752E-2"/>
          <c:w val="0.87737962511323264"/>
          <c:h val="0.81644145288290582"/>
        </c:manualLayout>
      </c:layout>
      <c:scatterChart>
        <c:scatterStyle val="lineMarker"/>
        <c:varyColors val="0"/>
        <c:ser>
          <c:idx val="0"/>
          <c:order val="0"/>
          <c:tx>
            <c:strRef>
              <c:f>Sheet1!$B$1</c:f>
              <c:strCache>
                <c:ptCount val="1"/>
                <c:pt idx="0">
                  <c:v>Male (N=28,534)</c:v>
                </c:pt>
              </c:strCache>
            </c:strRef>
          </c:tx>
          <c:spPr>
            <a:ln w="41275">
              <a:solidFill>
                <a:srgbClr val="00FFFF"/>
              </a:solidFill>
            </a:ln>
          </c:spPr>
          <c:marker>
            <c:symbol val="none"/>
          </c:marker>
          <c:xVal>
            <c:numRef>
              <c:f>Sheet1!$A$2:$A$36</c:f>
              <c:numCache>
                <c:formatCode>General</c:formatCode>
                <c:ptCount val="3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numCache>
            </c:numRef>
          </c:xVal>
          <c:yVal>
            <c:numRef>
              <c:f>Sheet1!$B$2:$B$36</c:f>
              <c:numCache>
                <c:formatCode>General</c:formatCode>
                <c:ptCount val="35"/>
                <c:pt idx="0">
                  <c:v>100</c:v>
                </c:pt>
                <c:pt idx="1">
                  <c:v>92.593999999999994</c:v>
                </c:pt>
                <c:pt idx="2">
                  <c:v>89.768000000000001</c:v>
                </c:pt>
                <c:pt idx="3">
                  <c:v>87.897000000000006</c:v>
                </c:pt>
                <c:pt idx="4">
                  <c:v>86.495000000000005</c:v>
                </c:pt>
                <c:pt idx="5">
                  <c:v>85.284999999999997</c:v>
                </c:pt>
                <c:pt idx="6">
                  <c:v>84.046999999999997</c:v>
                </c:pt>
                <c:pt idx="7">
                  <c:v>82.896000000000001</c:v>
                </c:pt>
                <c:pt idx="8">
                  <c:v>82.006</c:v>
                </c:pt>
                <c:pt idx="9">
                  <c:v>81.128</c:v>
                </c:pt>
                <c:pt idx="10">
                  <c:v>80.161000000000001</c:v>
                </c:pt>
                <c:pt idx="11">
                  <c:v>79.423000000000002</c:v>
                </c:pt>
                <c:pt idx="12">
                  <c:v>78.668000000000006</c:v>
                </c:pt>
                <c:pt idx="13">
                  <c:v>70.611000000000004</c:v>
                </c:pt>
                <c:pt idx="14">
                  <c:v>63.658000000000001</c:v>
                </c:pt>
                <c:pt idx="15">
                  <c:v>57.680999999999997</c:v>
                </c:pt>
                <c:pt idx="16">
                  <c:v>52.21</c:v>
                </c:pt>
                <c:pt idx="17">
                  <c:v>47.293999999999997</c:v>
                </c:pt>
                <c:pt idx="18">
                  <c:v>42.665999999999997</c:v>
                </c:pt>
                <c:pt idx="19">
                  <c:v>38.249000000000002</c:v>
                </c:pt>
                <c:pt idx="20">
                  <c:v>34.436</c:v>
                </c:pt>
                <c:pt idx="21">
                  <c:v>30.61</c:v>
                </c:pt>
                <c:pt idx="22">
                  <c:v>27.212</c:v>
                </c:pt>
                <c:pt idx="23">
                  <c:v>24.187000000000001</c:v>
                </c:pt>
                <c:pt idx="24">
                  <c:v>21.427</c:v>
                </c:pt>
                <c:pt idx="25">
                  <c:v>18.984000000000002</c:v>
                </c:pt>
                <c:pt idx="26">
                  <c:v>16.667999999999999</c:v>
                </c:pt>
                <c:pt idx="27">
                  <c:v>14.707000000000001</c:v>
                </c:pt>
                <c:pt idx="28">
                  <c:v>13.109</c:v>
                </c:pt>
                <c:pt idx="29">
                  <c:v>11.574999999999999</c:v>
                </c:pt>
                <c:pt idx="30">
                  <c:v>10.775</c:v>
                </c:pt>
                <c:pt idx="31">
                  <c:v>9.6449999999999996</c:v>
                </c:pt>
                <c:pt idx="32">
                  <c:v>8.8569999999999993</c:v>
                </c:pt>
                <c:pt idx="33">
                  <c:v>6.8579999999999997</c:v>
                </c:pt>
                <c:pt idx="34">
                  <c:v>6.1449999999999996</c:v>
                </c:pt>
              </c:numCache>
            </c:numRef>
          </c:yVal>
          <c:smooth val="0"/>
        </c:ser>
        <c:ser>
          <c:idx val="1"/>
          <c:order val="1"/>
          <c:tx>
            <c:strRef>
              <c:f>Sheet1!$C$1</c:f>
              <c:strCache>
                <c:ptCount val="1"/>
                <c:pt idx="0">
                  <c:v>Female (N=22,991)</c:v>
                </c:pt>
              </c:strCache>
            </c:strRef>
          </c:tx>
          <c:spPr>
            <a:ln w="41275">
              <a:solidFill>
                <a:srgbClr val="FF99FF"/>
              </a:solidFill>
              <a:prstDash val="solid"/>
            </a:ln>
          </c:spPr>
          <c:marker>
            <c:symbol val="none"/>
          </c:marker>
          <c:xVal>
            <c:numRef>
              <c:f>Sheet1!$A$2:$A$36</c:f>
              <c:numCache>
                <c:formatCode>General</c:formatCode>
                <c:ptCount val="3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numCache>
            </c:numRef>
          </c:xVal>
          <c:yVal>
            <c:numRef>
              <c:f>Sheet1!$C$2:$C$36</c:f>
              <c:numCache>
                <c:formatCode>General</c:formatCode>
                <c:ptCount val="35"/>
                <c:pt idx="0">
                  <c:v>100</c:v>
                </c:pt>
                <c:pt idx="1">
                  <c:v>92.96</c:v>
                </c:pt>
                <c:pt idx="2">
                  <c:v>90.811999999999998</c:v>
                </c:pt>
                <c:pt idx="3">
                  <c:v>89.245000000000005</c:v>
                </c:pt>
                <c:pt idx="4">
                  <c:v>88.18</c:v>
                </c:pt>
                <c:pt idx="5">
                  <c:v>87.007000000000005</c:v>
                </c:pt>
                <c:pt idx="6">
                  <c:v>85.986999999999995</c:v>
                </c:pt>
                <c:pt idx="7">
                  <c:v>85.031999999999996</c:v>
                </c:pt>
                <c:pt idx="8">
                  <c:v>84.156000000000006</c:v>
                </c:pt>
                <c:pt idx="9">
                  <c:v>83.346000000000004</c:v>
                </c:pt>
                <c:pt idx="10">
                  <c:v>82.573999999999998</c:v>
                </c:pt>
                <c:pt idx="11">
                  <c:v>81.759</c:v>
                </c:pt>
                <c:pt idx="12">
                  <c:v>81.02</c:v>
                </c:pt>
                <c:pt idx="13">
                  <c:v>72.899000000000001</c:v>
                </c:pt>
                <c:pt idx="14">
                  <c:v>66.128</c:v>
                </c:pt>
                <c:pt idx="15">
                  <c:v>60.408999999999999</c:v>
                </c:pt>
                <c:pt idx="16">
                  <c:v>55.249000000000002</c:v>
                </c:pt>
                <c:pt idx="17">
                  <c:v>50.246000000000002</c:v>
                </c:pt>
                <c:pt idx="18">
                  <c:v>45.569000000000003</c:v>
                </c:pt>
                <c:pt idx="19">
                  <c:v>41.104999999999997</c:v>
                </c:pt>
                <c:pt idx="20">
                  <c:v>37.143999999999998</c:v>
                </c:pt>
                <c:pt idx="21">
                  <c:v>33.116</c:v>
                </c:pt>
                <c:pt idx="22">
                  <c:v>29.471</c:v>
                </c:pt>
                <c:pt idx="23">
                  <c:v>26.594999999999999</c:v>
                </c:pt>
                <c:pt idx="24">
                  <c:v>23.673999999999999</c:v>
                </c:pt>
                <c:pt idx="25">
                  <c:v>21.372</c:v>
                </c:pt>
                <c:pt idx="26">
                  <c:v>19.391999999999999</c:v>
                </c:pt>
                <c:pt idx="27">
                  <c:v>17.151</c:v>
                </c:pt>
                <c:pt idx="28">
                  <c:v>15.282</c:v>
                </c:pt>
                <c:pt idx="29">
                  <c:v>13.321</c:v>
                </c:pt>
                <c:pt idx="30">
                  <c:v>11.996</c:v>
                </c:pt>
                <c:pt idx="31">
                  <c:v>10.666</c:v>
                </c:pt>
                <c:pt idx="32">
                  <c:v>9.4290000000000003</c:v>
                </c:pt>
                <c:pt idx="33">
                  <c:v>8.4580000000000002</c:v>
                </c:pt>
                <c:pt idx="34">
                  <c:v>7.96</c:v>
                </c:pt>
              </c:numCache>
            </c:numRef>
          </c:yVal>
          <c:smooth val="0"/>
        </c:ser>
        <c:dLbls>
          <c:showLegendKey val="0"/>
          <c:showVal val="0"/>
          <c:showCatName val="0"/>
          <c:showSerName val="0"/>
          <c:showPercent val="0"/>
          <c:showBubbleSize val="0"/>
        </c:dLbls>
        <c:axId val="669485608"/>
        <c:axId val="669486000"/>
      </c:scatterChart>
      <c:valAx>
        <c:axId val="669485608"/>
        <c:scaling>
          <c:orientation val="minMax"/>
          <c:max val="2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69486000"/>
        <c:crosses val="autoZero"/>
        <c:crossBetween val="midCat"/>
        <c:majorUnit val="1"/>
      </c:valAx>
      <c:valAx>
        <c:axId val="66948600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69485608"/>
        <c:crosses val="autoZero"/>
        <c:crossBetween val="midCat"/>
        <c:majorUnit val="25"/>
      </c:valAx>
      <c:spPr>
        <a:solidFill>
          <a:schemeClr val="bg2"/>
        </a:solidFill>
        <a:ln>
          <a:solidFill>
            <a:schemeClr val="tx1"/>
          </a:solidFill>
        </a:ln>
      </c:spPr>
    </c:plotArea>
    <c:legend>
      <c:legendPos val="r"/>
      <c:layout>
        <c:manualLayout>
          <c:xMode val="edge"/>
          <c:yMode val="edge"/>
          <c:x val="0.69747044340696351"/>
          <c:y val="6.3981669630005927E-2"/>
          <c:w val="0.24860625275822823"/>
          <c:h val="0.14238506477012955"/>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185378037422752E-2"/>
          <c:w val="0.87737962511323264"/>
          <c:h val="0.81644145288290582"/>
        </c:manualLayout>
      </c:layout>
      <c:scatterChart>
        <c:scatterStyle val="lineMarker"/>
        <c:varyColors val="0"/>
        <c:ser>
          <c:idx val="0"/>
          <c:order val="0"/>
          <c:tx>
            <c:strRef>
              <c:f>Sheet1!$B$1</c:f>
              <c:strCache>
                <c:ptCount val="1"/>
                <c:pt idx="0">
                  <c:v>Primary/Male (N=27,456)</c:v>
                </c:pt>
              </c:strCache>
            </c:strRef>
          </c:tx>
          <c:spPr>
            <a:ln w="41275">
              <a:solidFill>
                <a:srgbClr val="00FFFF"/>
              </a:solidFill>
            </a:ln>
          </c:spPr>
          <c:marker>
            <c:symbol val="none"/>
          </c:marker>
          <c:xVal>
            <c:numRef>
              <c:f>Sheet1!$A$2:$A$36</c:f>
              <c:numCache>
                <c:formatCode>General</c:formatCode>
                <c:ptCount val="3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numCache>
            </c:numRef>
          </c:xVal>
          <c:yVal>
            <c:numRef>
              <c:f>Sheet1!$B$2:$B$36</c:f>
              <c:numCache>
                <c:formatCode>General</c:formatCode>
                <c:ptCount val="35"/>
                <c:pt idx="0">
                  <c:v>100</c:v>
                </c:pt>
                <c:pt idx="1">
                  <c:v>92.902000000000001</c:v>
                </c:pt>
                <c:pt idx="2">
                  <c:v>90.171000000000006</c:v>
                </c:pt>
                <c:pt idx="3">
                  <c:v>88.314999999999998</c:v>
                </c:pt>
                <c:pt idx="4">
                  <c:v>86.914000000000001</c:v>
                </c:pt>
                <c:pt idx="5">
                  <c:v>85.763000000000005</c:v>
                </c:pt>
                <c:pt idx="6">
                  <c:v>84.528999999999996</c:v>
                </c:pt>
                <c:pt idx="7">
                  <c:v>83.408000000000001</c:v>
                </c:pt>
                <c:pt idx="8">
                  <c:v>82.52</c:v>
                </c:pt>
                <c:pt idx="9">
                  <c:v>81.656000000000006</c:v>
                </c:pt>
                <c:pt idx="10">
                  <c:v>80.710999999999999</c:v>
                </c:pt>
                <c:pt idx="11">
                  <c:v>79.981999999999999</c:v>
                </c:pt>
                <c:pt idx="12">
                  <c:v>79.242000000000004</c:v>
                </c:pt>
                <c:pt idx="13">
                  <c:v>71.227000000000004</c:v>
                </c:pt>
                <c:pt idx="14">
                  <c:v>64.272000000000006</c:v>
                </c:pt>
                <c:pt idx="15">
                  <c:v>58.264000000000003</c:v>
                </c:pt>
                <c:pt idx="16">
                  <c:v>52.744999999999997</c:v>
                </c:pt>
                <c:pt idx="17">
                  <c:v>47.8</c:v>
                </c:pt>
                <c:pt idx="18">
                  <c:v>43.125999999999998</c:v>
                </c:pt>
                <c:pt idx="19">
                  <c:v>38.670999999999999</c:v>
                </c:pt>
                <c:pt idx="20">
                  <c:v>34.767000000000003</c:v>
                </c:pt>
                <c:pt idx="21">
                  <c:v>30.981999999999999</c:v>
                </c:pt>
                <c:pt idx="22">
                  <c:v>27.518999999999998</c:v>
                </c:pt>
                <c:pt idx="23">
                  <c:v>24.416</c:v>
                </c:pt>
                <c:pt idx="24">
                  <c:v>21.655999999999999</c:v>
                </c:pt>
                <c:pt idx="25">
                  <c:v>19.163</c:v>
                </c:pt>
                <c:pt idx="26">
                  <c:v>16.827000000000002</c:v>
                </c:pt>
                <c:pt idx="27">
                  <c:v>14.829000000000001</c:v>
                </c:pt>
                <c:pt idx="28">
                  <c:v>13.206</c:v>
                </c:pt>
                <c:pt idx="29">
                  <c:v>11.653</c:v>
                </c:pt>
                <c:pt idx="30">
                  <c:v>10.922000000000001</c:v>
                </c:pt>
                <c:pt idx="31">
                  <c:v>9.7330000000000005</c:v>
                </c:pt>
                <c:pt idx="32">
                  <c:v>8.907</c:v>
                </c:pt>
                <c:pt idx="33">
                  <c:v>6.9619999999999997</c:v>
                </c:pt>
                <c:pt idx="34">
                  <c:v>6.2380000000000004</c:v>
                </c:pt>
              </c:numCache>
            </c:numRef>
          </c:yVal>
          <c:smooth val="0"/>
        </c:ser>
        <c:ser>
          <c:idx val="1"/>
          <c:order val="1"/>
          <c:tx>
            <c:strRef>
              <c:f>Sheet1!$C$1</c:f>
              <c:strCache>
                <c:ptCount val="1"/>
                <c:pt idx="0">
                  <c:v>Primary/Female (N=21,996)</c:v>
                </c:pt>
              </c:strCache>
            </c:strRef>
          </c:tx>
          <c:spPr>
            <a:ln w="41275">
              <a:solidFill>
                <a:srgbClr val="FF99FF"/>
              </a:solidFill>
              <a:prstDash val="solid"/>
            </a:ln>
          </c:spPr>
          <c:marker>
            <c:symbol val="none"/>
          </c:marker>
          <c:xVal>
            <c:numRef>
              <c:f>Sheet1!$A$2:$A$36</c:f>
              <c:numCache>
                <c:formatCode>General</c:formatCode>
                <c:ptCount val="3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numCache>
            </c:numRef>
          </c:xVal>
          <c:yVal>
            <c:numRef>
              <c:f>Sheet1!$C$2:$C$36</c:f>
              <c:numCache>
                <c:formatCode>General</c:formatCode>
                <c:ptCount val="35"/>
                <c:pt idx="0">
                  <c:v>100</c:v>
                </c:pt>
                <c:pt idx="1">
                  <c:v>93.218999999999994</c:v>
                </c:pt>
                <c:pt idx="2">
                  <c:v>91.158000000000001</c:v>
                </c:pt>
                <c:pt idx="3">
                  <c:v>89.638999999999996</c:v>
                </c:pt>
                <c:pt idx="4">
                  <c:v>88.623000000000005</c:v>
                </c:pt>
                <c:pt idx="5">
                  <c:v>87.47</c:v>
                </c:pt>
                <c:pt idx="6">
                  <c:v>86.525000000000006</c:v>
                </c:pt>
                <c:pt idx="7">
                  <c:v>85.578000000000003</c:v>
                </c:pt>
                <c:pt idx="8">
                  <c:v>84.712999999999994</c:v>
                </c:pt>
                <c:pt idx="9">
                  <c:v>83.926000000000002</c:v>
                </c:pt>
                <c:pt idx="10">
                  <c:v>83.183999999999997</c:v>
                </c:pt>
                <c:pt idx="11">
                  <c:v>82.346000000000004</c:v>
                </c:pt>
                <c:pt idx="12">
                  <c:v>81.616</c:v>
                </c:pt>
                <c:pt idx="13">
                  <c:v>73.617000000000004</c:v>
                </c:pt>
                <c:pt idx="14">
                  <c:v>66.927000000000007</c:v>
                </c:pt>
                <c:pt idx="15">
                  <c:v>61.177999999999997</c:v>
                </c:pt>
                <c:pt idx="16">
                  <c:v>55.956000000000003</c:v>
                </c:pt>
                <c:pt idx="17">
                  <c:v>50.926000000000002</c:v>
                </c:pt>
                <c:pt idx="18">
                  <c:v>46.250999999999998</c:v>
                </c:pt>
                <c:pt idx="19">
                  <c:v>41.749000000000002</c:v>
                </c:pt>
                <c:pt idx="20">
                  <c:v>37.716000000000001</c:v>
                </c:pt>
                <c:pt idx="21">
                  <c:v>33.639000000000003</c:v>
                </c:pt>
                <c:pt idx="22">
                  <c:v>29.940999999999999</c:v>
                </c:pt>
                <c:pt idx="23">
                  <c:v>27.018000000000001</c:v>
                </c:pt>
                <c:pt idx="24">
                  <c:v>24.027000000000001</c:v>
                </c:pt>
                <c:pt idx="25">
                  <c:v>21.710999999999999</c:v>
                </c:pt>
                <c:pt idx="26">
                  <c:v>19.681999999999999</c:v>
                </c:pt>
                <c:pt idx="27">
                  <c:v>17.388999999999999</c:v>
                </c:pt>
                <c:pt idx="28">
                  <c:v>15.481</c:v>
                </c:pt>
                <c:pt idx="29">
                  <c:v>13.53</c:v>
                </c:pt>
                <c:pt idx="30">
                  <c:v>12.204000000000001</c:v>
                </c:pt>
                <c:pt idx="31">
                  <c:v>10.894</c:v>
                </c:pt>
                <c:pt idx="32">
                  <c:v>9.7080000000000002</c:v>
                </c:pt>
                <c:pt idx="33">
                  <c:v>8.6839999999999993</c:v>
                </c:pt>
                <c:pt idx="34">
                  <c:v>8.1579999999999995</c:v>
                </c:pt>
              </c:numCache>
            </c:numRef>
          </c:yVal>
          <c:smooth val="0"/>
        </c:ser>
        <c:ser>
          <c:idx val="2"/>
          <c:order val="2"/>
          <c:tx>
            <c:strRef>
              <c:f>Sheet1!$D$1</c:f>
              <c:strCache>
                <c:ptCount val="1"/>
                <c:pt idx="0">
                  <c:v>First Retx/Male (N=1,041)</c:v>
                </c:pt>
              </c:strCache>
            </c:strRef>
          </c:tx>
          <c:spPr>
            <a:ln w="41275">
              <a:solidFill>
                <a:schemeClr val="bg1">
                  <a:lumMod val="50000"/>
                  <a:lumOff val="50000"/>
                </a:schemeClr>
              </a:solidFill>
            </a:ln>
          </c:spPr>
          <c:marker>
            <c:symbol val="none"/>
          </c:marker>
          <c:xVal>
            <c:numRef>
              <c:f>Sheet1!$A$2:$A$36</c:f>
              <c:numCache>
                <c:formatCode>General</c:formatCode>
                <c:ptCount val="3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numCache>
            </c:numRef>
          </c:xVal>
          <c:yVal>
            <c:numRef>
              <c:f>Sheet1!$D$2:$D$36</c:f>
              <c:numCache>
                <c:formatCode>General</c:formatCode>
                <c:ptCount val="35"/>
                <c:pt idx="0">
                  <c:v>100</c:v>
                </c:pt>
                <c:pt idx="1">
                  <c:v>84.698999999999998</c:v>
                </c:pt>
                <c:pt idx="2">
                  <c:v>79.47</c:v>
                </c:pt>
                <c:pt idx="3">
                  <c:v>77.14</c:v>
                </c:pt>
                <c:pt idx="4">
                  <c:v>75.682000000000002</c:v>
                </c:pt>
                <c:pt idx="5">
                  <c:v>73.146000000000001</c:v>
                </c:pt>
                <c:pt idx="6">
                  <c:v>71.971000000000004</c:v>
                </c:pt>
                <c:pt idx="7">
                  <c:v>70.206000000000003</c:v>
                </c:pt>
                <c:pt idx="8">
                  <c:v>69.225999999999999</c:v>
                </c:pt>
                <c:pt idx="9">
                  <c:v>68.048000000000002</c:v>
                </c:pt>
                <c:pt idx="10">
                  <c:v>66.572000000000003</c:v>
                </c:pt>
                <c:pt idx="11">
                  <c:v>65.587000000000003</c:v>
                </c:pt>
                <c:pt idx="12">
                  <c:v>64.596999999999994</c:v>
                </c:pt>
                <c:pt idx="13">
                  <c:v>55.298000000000002</c:v>
                </c:pt>
                <c:pt idx="14">
                  <c:v>48.418999999999997</c:v>
                </c:pt>
                <c:pt idx="15">
                  <c:v>43.155000000000001</c:v>
                </c:pt>
                <c:pt idx="16">
                  <c:v>39.075000000000003</c:v>
                </c:pt>
                <c:pt idx="17">
                  <c:v>34.686</c:v>
                </c:pt>
                <c:pt idx="18">
                  <c:v>31.085999999999999</c:v>
                </c:pt>
                <c:pt idx="19">
                  <c:v>27.533999999999999</c:v>
                </c:pt>
                <c:pt idx="20">
                  <c:v>26.298999999999999</c:v>
                </c:pt>
                <c:pt idx="21">
                  <c:v>20.745999999999999</c:v>
                </c:pt>
                <c:pt idx="22">
                  <c:v>19.308</c:v>
                </c:pt>
                <c:pt idx="23">
                  <c:v>18.739999999999998</c:v>
                </c:pt>
                <c:pt idx="24">
                  <c:v>15.694000000000001</c:v>
                </c:pt>
                <c:pt idx="25">
                  <c:v>14.821999999999999</c:v>
                </c:pt>
                <c:pt idx="26">
                  <c:v>12.968999999999999</c:v>
                </c:pt>
                <c:pt idx="27">
                  <c:v>12.042999999999999</c:v>
                </c:pt>
                <c:pt idx="28">
                  <c:v>11.039</c:v>
                </c:pt>
              </c:numCache>
            </c:numRef>
          </c:yVal>
          <c:smooth val="0"/>
        </c:ser>
        <c:ser>
          <c:idx val="3"/>
          <c:order val="3"/>
          <c:tx>
            <c:strRef>
              <c:f>Sheet1!$E$1</c:f>
              <c:strCache>
                <c:ptCount val="1"/>
                <c:pt idx="0">
                  <c:v>First Retx/Female (N=956)</c:v>
                </c:pt>
              </c:strCache>
            </c:strRef>
          </c:tx>
          <c:spPr>
            <a:ln w="41275">
              <a:solidFill>
                <a:srgbClr val="FF0000"/>
              </a:solidFill>
            </a:ln>
          </c:spPr>
          <c:marker>
            <c:symbol val="none"/>
          </c:marker>
          <c:xVal>
            <c:numRef>
              <c:f>Sheet1!$A$2:$A$36</c:f>
              <c:numCache>
                <c:formatCode>General</c:formatCode>
                <c:ptCount val="3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numCache>
            </c:numRef>
          </c:xVal>
          <c:yVal>
            <c:numRef>
              <c:f>Sheet1!$E$2:$E$36</c:f>
              <c:numCache>
                <c:formatCode>General</c:formatCode>
                <c:ptCount val="35"/>
                <c:pt idx="0">
                  <c:v>100</c:v>
                </c:pt>
                <c:pt idx="1">
                  <c:v>87.134</c:v>
                </c:pt>
                <c:pt idx="2">
                  <c:v>82.942999999999998</c:v>
                </c:pt>
                <c:pt idx="3">
                  <c:v>80.418999999999997</c:v>
                </c:pt>
                <c:pt idx="4">
                  <c:v>78.201999999999998</c:v>
                </c:pt>
                <c:pt idx="5">
                  <c:v>76.510999999999996</c:v>
                </c:pt>
                <c:pt idx="6">
                  <c:v>73.867000000000004</c:v>
                </c:pt>
                <c:pt idx="7">
                  <c:v>72.701999999999998</c:v>
                </c:pt>
                <c:pt idx="8">
                  <c:v>71.643000000000001</c:v>
                </c:pt>
                <c:pt idx="9">
                  <c:v>70.263999999999996</c:v>
                </c:pt>
                <c:pt idx="10">
                  <c:v>68.884</c:v>
                </c:pt>
                <c:pt idx="11">
                  <c:v>68.563999999999993</c:v>
                </c:pt>
                <c:pt idx="12">
                  <c:v>67.602000000000004</c:v>
                </c:pt>
                <c:pt idx="13">
                  <c:v>57.158000000000001</c:v>
                </c:pt>
                <c:pt idx="14">
                  <c:v>48.863</c:v>
                </c:pt>
                <c:pt idx="15">
                  <c:v>43.76</c:v>
                </c:pt>
                <c:pt idx="16">
                  <c:v>39.878999999999998</c:v>
                </c:pt>
                <c:pt idx="17">
                  <c:v>35.287999999999997</c:v>
                </c:pt>
                <c:pt idx="18">
                  <c:v>30.256</c:v>
                </c:pt>
                <c:pt idx="19">
                  <c:v>26.43</c:v>
                </c:pt>
                <c:pt idx="20">
                  <c:v>24.132999999999999</c:v>
                </c:pt>
                <c:pt idx="21">
                  <c:v>21.053000000000001</c:v>
                </c:pt>
                <c:pt idx="22">
                  <c:v>18.515000000000001</c:v>
                </c:pt>
                <c:pt idx="23">
                  <c:v>16.681000000000001</c:v>
                </c:pt>
                <c:pt idx="24">
                  <c:v>15.465999999999999</c:v>
                </c:pt>
                <c:pt idx="25">
                  <c:v>13.246</c:v>
                </c:pt>
                <c:pt idx="26">
                  <c:v>12.467000000000001</c:v>
                </c:pt>
                <c:pt idx="27">
                  <c:v>11.507999999999999</c:v>
                </c:pt>
                <c:pt idx="28">
                  <c:v>10.548999999999999</c:v>
                </c:pt>
              </c:numCache>
            </c:numRef>
          </c:yVal>
          <c:smooth val="0"/>
        </c:ser>
        <c:dLbls>
          <c:showLegendKey val="0"/>
          <c:showVal val="0"/>
          <c:showCatName val="0"/>
          <c:showSerName val="0"/>
          <c:showPercent val="0"/>
          <c:showBubbleSize val="0"/>
        </c:dLbls>
        <c:axId val="669486784"/>
        <c:axId val="669487176"/>
      </c:scatterChart>
      <c:valAx>
        <c:axId val="669486784"/>
        <c:scaling>
          <c:orientation val="minMax"/>
          <c:max val="2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69487176"/>
        <c:crosses val="autoZero"/>
        <c:crossBetween val="midCat"/>
        <c:majorUnit val="1"/>
      </c:valAx>
      <c:valAx>
        <c:axId val="66948717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69486784"/>
        <c:crosses val="autoZero"/>
        <c:crossBetween val="midCat"/>
        <c:majorUnit val="25"/>
      </c:valAx>
      <c:spPr>
        <a:solidFill>
          <a:schemeClr val="bg2"/>
        </a:solidFill>
        <a:ln>
          <a:solidFill>
            <a:schemeClr val="tx1"/>
          </a:solidFill>
        </a:ln>
      </c:spPr>
    </c:plotArea>
    <c:legend>
      <c:legendPos val="r"/>
      <c:layout>
        <c:manualLayout>
          <c:xMode val="edge"/>
          <c:yMode val="edge"/>
          <c:x val="0.2889158711355771"/>
          <c:y val="4.5164465328930654E-2"/>
          <c:w val="0.67338501382017513"/>
          <c:h val="0.15851409702819405"/>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63512414930435"/>
          <c:y val="0.11467837012176757"/>
          <c:w val="0.76834332102292513"/>
          <c:h val="0.75409620928531473"/>
        </c:manualLayout>
      </c:layout>
      <c:barChart>
        <c:barDir val="col"/>
        <c:grouping val="stacked"/>
        <c:varyColors val="0"/>
        <c:ser>
          <c:idx val="0"/>
          <c:order val="0"/>
          <c:tx>
            <c:strRef>
              <c:f>Sheet1!$B$1</c:f>
              <c:strCache>
                <c:ptCount val="1"/>
                <c:pt idx="0">
                  <c:v>Europe</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numRef>
              <c:f>Sheet1!$A$2:$A$26</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Sheet1!$B$2:$B$26</c:f>
              <c:numCache>
                <c:formatCode>General</c:formatCode>
                <c:ptCount val="25"/>
                <c:pt idx="0">
                  <c:v>16</c:v>
                </c:pt>
                <c:pt idx="1">
                  <c:v>20</c:v>
                </c:pt>
                <c:pt idx="2">
                  <c:v>22</c:v>
                </c:pt>
                <c:pt idx="3">
                  <c:v>26</c:v>
                </c:pt>
                <c:pt idx="4">
                  <c:v>32</c:v>
                </c:pt>
                <c:pt idx="5">
                  <c:v>30</c:v>
                </c:pt>
                <c:pt idx="6">
                  <c:v>13</c:v>
                </c:pt>
                <c:pt idx="7">
                  <c:v>13</c:v>
                </c:pt>
                <c:pt idx="8">
                  <c:v>21</c:v>
                </c:pt>
                <c:pt idx="9">
                  <c:v>22</c:v>
                </c:pt>
                <c:pt idx="10">
                  <c:v>26</c:v>
                </c:pt>
                <c:pt idx="11">
                  <c:v>24</c:v>
                </c:pt>
                <c:pt idx="12">
                  <c:v>30</c:v>
                </c:pt>
                <c:pt idx="13">
                  <c:v>26</c:v>
                </c:pt>
                <c:pt idx="14">
                  <c:v>28</c:v>
                </c:pt>
                <c:pt idx="15">
                  <c:v>37</c:v>
                </c:pt>
                <c:pt idx="16">
                  <c:v>49</c:v>
                </c:pt>
                <c:pt idx="17">
                  <c:v>64</c:v>
                </c:pt>
                <c:pt idx="18">
                  <c:v>53</c:v>
                </c:pt>
                <c:pt idx="19">
                  <c:v>62</c:v>
                </c:pt>
                <c:pt idx="20">
                  <c:v>57</c:v>
                </c:pt>
                <c:pt idx="21">
                  <c:v>61</c:v>
                </c:pt>
                <c:pt idx="22">
                  <c:v>74</c:v>
                </c:pt>
                <c:pt idx="23">
                  <c:v>65</c:v>
                </c:pt>
                <c:pt idx="24">
                  <c:v>74</c:v>
                </c:pt>
              </c:numCache>
            </c:numRef>
          </c:val>
        </c:ser>
        <c:ser>
          <c:idx val="1"/>
          <c:order val="1"/>
          <c:tx>
            <c:strRef>
              <c:f>Sheet1!$C$1</c:f>
              <c:strCache>
                <c:ptCount val="1"/>
                <c:pt idx="0">
                  <c:v>North America</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numRef>
              <c:f>Sheet1!$A$2:$A$26</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Sheet1!$C$2:$C$26</c:f>
              <c:numCache>
                <c:formatCode>General</c:formatCode>
                <c:ptCount val="25"/>
                <c:pt idx="0">
                  <c:v>11</c:v>
                </c:pt>
                <c:pt idx="1">
                  <c:v>16</c:v>
                </c:pt>
                <c:pt idx="2">
                  <c:v>17</c:v>
                </c:pt>
                <c:pt idx="3">
                  <c:v>12</c:v>
                </c:pt>
                <c:pt idx="4">
                  <c:v>22</c:v>
                </c:pt>
                <c:pt idx="5">
                  <c:v>12</c:v>
                </c:pt>
                <c:pt idx="6">
                  <c:v>22</c:v>
                </c:pt>
                <c:pt idx="7">
                  <c:v>33</c:v>
                </c:pt>
                <c:pt idx="8">
                  <c:v>22</c:v>
                </c:pt>
                <c:pt idx="9">
                  <c:v>24</c:v>
                </c:pt>
                <c:pt idx="10">
                  <c:v>15</c:v>
                </c:pt>
                <c:pt idx="11">
                  <c:v>28</c:v>
                </c:pt>
                <c:pt idx="12">
                  <c:v>31</c:v>
                </c:pt>
                <c:pt idx="13">
                  <c:v>35</c:v>
                </c:pt>
                <c:pt idx="14">
                  <c:v>32</c:v>
                </c:pt>
                <c:pt idx="15">
                  <c:v>72</c:v>
                </c:pt>
                <c:pt idx="16">
                  <c:v>54</c:v>
                </c:pt>
                <c:pt idx="17">
                  <c:v>83</c:v>
                </c:pt>
                <c:pt idx="18">
                  <c:v>70</c:v>
                </c:pt>
                <c:pt idx="19">
                  <c:v>81</c:v>
                </c:pt>
                <c:pt idx="20">
                  <c:v>86</c:v>
                </c:pt>
                <c:pt idx="21">
                  <c:v>71</c:v>
                </c:pt>
                <c:pt idx="22">
                  <c:v>102</c:v>
                </c:pt>
                <c:pt idx="23">
                  <c:v>90</c:v>
                </c:pt>
                <c:pt idx="24">
                  <c:v>84</c:v>
                </c:pt>
              </c:numCache>
            </c:numRef>
          </c:val>
        </c:ser>
        <c:ser>
          <c:idx val="2"/>
          <c:order val="2"/>
          <c:tx>
            <c:strRef>
              <c:f>Sheet1!$D$1</c:f>
              <c:strCache>
                <c:ptCount val="1"/>
                <c:pt idx="0">
                  <c:v>Other</c:v>
                </c:pt>
              </c:strCache>
            </c:strRef>
          </c:tx>
          <c:spPr>
            <a:gradFill>
              <a:gsLst>
                <a:gs pos="0">
                  <a:srgbClr val="C00000"/>
                </a:gs>
                <a:gs pos="50000">
                  <a:srgbClr val="FF0000"/>
                </a:gs>
                <a:gs pos="100000">
                  <a:srgbClr val="C00000"/>
                </a:gs>
              </a:gsLst>
              <a:lin ang="10800000" scaled="1"/>
            </a:gradFill>
            <a:ln w="9525">
              <a:solidFill>
                <a:schemeClr val="bg2"/>
              </a:solidFill>
            </a:ln>
          </c:spPr>
          <c:invertIfNegative val="0"/>
          <c:cat>
            <c:numRef>
              <c:f>Sheet1!$A$2:$A$26</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Sheet1!$D$2:$D$26</c:f>
              <c:numCache>
                <c:formatCode>General</c:formatCode>
                <c:ptCount val="25"/>
                <c:pt idx="0">
                  <c:v>0</c:v>
                </c:pt>
                <c:pt idx="1">
                  <c:v>0</c:v>
                </c:pt>
                <c:pt idx="2">
                  <c:v>0</c:v>
                </c:pt>
                <c:pt idx="3">
                  <c:v>2</c:v>
                </c:pt>
                <c:pt idx="4">
                  <c:v>0</c:v>
                </c:pt>
                <c:pt idx="5">
                  <c:v>0</c:v>
                </c:pt>
                <c:pt idx="6">
                  <c:v>1</c:v>
                </c:pt>
                <c:pt idx="7">
                  <c:v>1</c:v>
                </c:pt>
                <c:pt idx="8">
                  <c:v>1</c:v>
                </c:pt>
                <c:pt idx="9">
                  <c:v>0</c:v>
                </c:pt>
                <c:pt idx="10">
                  <c:v>0</c:v>
                </c:pt>
                <c:pt idx="11">
                  <c:v>1</c:v>
                </c:pt>
                <c:pt idx="12">
                  <c:v>1</c:v>
                </c:pt>
                <c:pt idx="13">
                  <c:v>1</c:v>
                </c:pt>
                <c:pt idx="14">
                  <c:v>2</c:v>
                </c:pt>
                <c:pt idx="15">
                  <c:v>6</c:v>
                </c:pt>
                <c:pt idx="16">
                  <c:v>6</c:v>
                </c:pt>
                <c:pt idx="17">
                  <c:v>12</c:v>
                </c:pt>
                <c:pt idx="18">
                  <c:v>17</c:v>
                </c:pt>
                <c:pt idx="19">
                  <c:v>9</c:v>
                </c:pt>
                <c:pt idx="20">
                  <c:v>6</c:v>
                </c:pt>
                <c:pt idx="21">
                  <c:v>11</c:v>
                </c:pt>
                <c:pt idx="22">
                  <c:v>7</c:v>
                </c:pt>
                <c:pt idx="23">
                  <c:v>15</c:v>
                </c:pt>
                <c:pt idx="24">
                  <c:v>9</c:v>
                </c:pt>
              </c:numCache>
            </c:numRef>
          </c:val>
        </c:ser>
        <c:dLbls>
          <c:showLegendKey val="0"/>
          <c:showVal val="0"/>
          <c:showCatName val="0"/>
          <c:showSerName val="0"/>
          <c:showPercent val="0"/>
          <c:showBubbleSize val="0"/>
        </c:dLbls>
        <c:gapWidth val="35"/>
        <c:overlap val="100"/>
        <c:axId val="672621872"/>
        <c:axId val="672617952"/>
      </c:barChart>
      <c:lineChart>
        <c:grouping val="standard"/>
        <c:varyColors val="0"/>
        <c:ser>
          <c:idx val="3"/>
          <c:order val="3"/>
          <c:tx>
            <c:strRef>
              <c:f>Sheet1!$E$1</c:f>
              <c:strCache>
                <c:ptCount val="1"/>
                <c:pt idx="0">
                  <c:v>% of Retransplants</c:v>
                </c:pt>
              </c:strCache>
            </c:strRef>
          </c:tx>
          <c:spPr>
            <a:ln w="41275">
              <a:solidFill>
                <a:schemeClr val="bg1">
                  <a:lumMod val="50000"/>
                  <a:lumOff val="50000"/>
                </a:schemeClr>
              </a:solidFill>
            </a:ln>
          </c:spPr>
          <c:marker>
            <c:symbol val="none"/>
          </c:marker>
          <c:cat>
            <c:numRef>
              <c:f>Sheet1!$A$2:$A$26</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Sheet1!$E$2:$E$26</c:f>
              <c:numCache>
                <c:formatCode>General</c:formatCode>
                <c:ptCount val="25"/>
                <c:pt idx="0">
                  <c:v>6.2790699999999999</c:v>
                </c:pt>
                <c:pt idx="1">
                  <c:v>5.0069499999999998</c:v>
                </c:pt>
                <c:pt idx="2">
                  <c:v>4.1845499999999998</c:v>
                </c:pt>
                <c:pt idx="3">
                  <c:v>3.5682399999999999</c:v>
                </c:pt>
                <c:pt idx="4">
                  <c:v>4.3548400000000003</c:v>
                </c:pt>
                <c:pt idx="5">
                  <c:v>3.1842299999999999</c:v>
                </c:pt>
                <c:pt idx="6">
                  <c:v>2.7586200000000001</c:v>
                </c:pt>
                <c:pt idx="7">
                  <c:v>3.31453</c:v>
                </c:pt>
                <c:pt idx="8">
                  <c:v>3.0344799999999998</c:v>
                </c:pt>
                <c:pt idx="9">
                  <c:v>3.0707599999999999</c:v>
                </c:pt>
                <c:pt idx="10">
                  <c:v>2.5061100000000001</c:v>
                </c:pt>
                <c:pt idx="11">
                  <c:v>3.0921799999999999</c:v>
                </c:pt>
                <c:pt idx="12">
                  <c:v>3.2580100000000001</c:v>
                </c:pt>
                <c:pt idx="13">
                  <c:v>3.1991700000000001</c:v>
                </c:pt>
                <c:pt idx="14">
                  <c:v>2.8958400000000002</c:v>
                </c:pt>
                <c:pt idx="15">
                  <c:v>4.6259100000000002</c:v>
                </c:pt>
                <c:pt idx="16">
                  <c:v>4.0162100000000001</c:v>
                </c:pt>
                <c:pt idx="17">
                  <c:v>5.5907200000000001</c:v>
                </c:pt>
                <c:pt idx="18">
                  <c:v>4.8060400000000003</c:v>
                </c:pt>
                <c:pt idx="19">
                  <c:v>4.7708700000000004</c:v>
                </c:pt>
                <c:pt idx="20">
                  <c:v>4.3038699999999999</c:v>
                </c:pt>
                <c:pt idx="21">
                  <c:v>3.8062299999999998</c:v>
                </c:pt>
                <c:pt idx="22">
                  <c:v>4.8747999999999996</c:v>
                </c:pt>
                <c:pt idx="23">
                  <c:v>4.2131400000000001</c:v>
                </c:pt>
                <c:pt idx="24">
                  <c:v>4.2012600000000004</c:v>
                </c:pt>
              </c:numCache>
            </c:numRef>
          </c:val>
          <c:smooth val="0"/>
        </c:ser>
        <c:dLbls>
          <c:showLegendKey val="0"/>
          <c:showVal val="0"/>
          <c:showCatName val="0"/>
          <c:showSerName val="0"/>
          <c:showPercent val="0"/>
          <c:showBubbleSize val="0"/>
        </c:dLbls>
        <c:marker val="1"/>
        <c:smooth val="0"/>
        <c:axId val="672622656"/>
        <c:axId val="672622264"/>
      </c:lineChart>
      <c:catAx>
        <c:axId val="672621872"/>
        <c:scaling>
          <c:orientation val="minMax"/>
        </c:scaling>
        <c:delete val="0"/>
        <c:axPos val="b"/>
        <c:numFmt formatCode="General" sourceLinked="1"/>
        <c:majorTickMark val="out"/>
        <c:minorTickMark val="none"/>
        <c:tickLblPos val="nextTo"/>
        <c:txPr>
          <a:bodyPr rot="-2700000"/>
          <a:lstStyle/>
          <a:p>
            <a:pPr>
              <a:defRPr sz="1300" b="1"/>
            </a:pPr>
            <a:endParaRPr lang="en-US"/>
          </a:p>
        </c:txPr>
        <c:crossAx val="672617952"/>
        <c:crosses val="autoZero"/>
        <c:auto val="1"/>
        <c:lblAlgn val="ctr"/>
        <c:lblOffset val="100"/>
        <c:noMultiLvlLbl val="0"/>
      </c:catAx>
      <c:valAx>
        <c:axId val="672617952"/>
        <c:scaling>
          <c:orientation val="minMax"/>
          <c:max val="200"/>
        </c:scaling>
        <c:delete val="0"/>
        <c:axPos val="l"/>
        <c:majorGridlines>
          <c:spPr>
            <a:ln>
              <a:prstDash val="sysDash"/>
            </a:ln>
          </c:spPr>
        </c:majorGridlines>
        <c:title>
          <c:tx>
            <c:rich>
              <a:bodyPr rot="-5400000" vert="horz"/>
              <a:lstStyle/>
              <a:p>
                <a:pPr>
                  <a:defRPr sz="1700"/>
                </a:pPr>
                <a:r>
                  <a:rPr lang="en-US" sz="1700" dirty="0" smtClean="0"/>
                  <a:t>Number of Retransplants</a:t>
                </a:r>
                <a:endParaRPr lang="en-US" sz="1700" dirty="0"/>
              </a:p>
            </c:rich>
          </c:tx>
          <c:layout/>
          <c:overlay val="0"/>
        </c:title>
        <c:numFmt formatCode="General" sourceLinked="0"/>
        <c:majorTickMark val="out"/>
        <c:minorTickMark val="none"/>
        <c:tickLblPos val="nextTo"/>
        <c:txPr>
          <a:bodyPr/>
          <a:lstStyle/>
          <a:p>
            <a:pPr>
              <a:defRPr sz="1500" b="1"/>
            </a:pPr>
            <a:endParaRPr lang="en-US"/>
          </a:p>
        </c:txPr>
        <c:crossAx val="672621872"/>
        <c:crosses val="autoZero"/>
        <c:crossBetween val="between"/>
      </c:valAx>
      <c:valAx>
        <c:axId val="672622264"/>
        <c:scaling>
          <c:orientation val="minMax"/>
          <c:max val="10"/>
        </c:scaling>
        <c:delete val="0"/>
        <c:axPos val="r"/>
        <c:numFmt formatCode="General" sourceLinked="1"/>
        <c:majorTickMark val="out"/>
        <c:minorTickMark val="none"/>
        <c:tickLblPos val="nextTo"/>
        <c:txPr>
          <a:bodyPr/>
          <a:lstStyle/>
          <a:p>
            <a:pPr>
              <a:defRPr sz="1500" b="1"/>
            </a:pPr>
            <a:endParaRPr lang="en-US"/>
          </a:p>
        </c:txPr>
        <c:crossAx val="672622656"/>
        <c:crosses val="max"/>
        <c:crossBetween val="between"/>
      </c:valAx>
      <c:catAx>
        <c:axId val="672622656"/>
        <c:scaling>
          <c:orientation val="minMax"/>
        </c:scaling>
        <c:delete val="1"/>
        <c:axPos val="b"/>
        <c:numFmt formatCode="General" sourceLinked="1"/>
        <c:majorTickMark val="out"/>
        <c:minorTickMark val="none"/>
        <c:tickLblPos val="nextTo"/>
        <c:crossAx val="672622264"/>
        <c:crosses val="autoZero"/>
        <c:auto val="1"/>
        <c:lblAlgn val="ctr"/>
        <c:lblOffset val="100"/>
        <c:noMultiLvlLbl val="0"/>
      </c:catAx>
      <c:spPr>
        <a:solidFill>
          <a:schemeClr val="bg2"/>
        </a:solidFill>
        <a:ln>
          <a:solidFill>
            <a:schemeClr val="tx1"/>
          </a:solidFill>
        </a:ln>
      </c:spPr>
    </c:plotArea>
    <c:legend>
      <c:legendPos val="t"/>
      <c:layout>
        <c:manualLayout>
          <c:xMode val="edge"/>
          <c:yMode val="edge"/>
          <c:x val="0.10453278517176505"/>
          <c:y val="1.6393442622950821E-2"/>
          <c:w val="0.79830894478898107"/>
          <c:h val="8.0853233509745714E-2"/>
        </c:manualLayout>
      </c:layout>
      <c:overlay val="0"/>
      <c:spPr>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185378037422752E-2"/>
          <c:w val="0.87737962511323264"/>
          <c:h val="0.83727485236221033"/>
        </c:manualLayout>
      </c:layout>
      <c:scatterChart>
        <c:scatterStyle val="lineMarker"/>
        <c:varyColors val="0"/>
        <c:ser>
          <c:idx val="0"/>
          <c:order val="0"/>
          <c:tx>
            <c:strRef>
              <c:f>Sheet1!$B$1</c:f>
              <c:strCache>
                <c:ptCount val="1"/>
                <c:pt idx="0">
                  <c:v>A1ATD (N=3,004)</c:v>
                </c:pt>
              </c:strCache>
            </c:strRef>
          </c:tx>
          <c:spPr>
            <a:ln w="41275">
              <a:solidFill>
                <a:srgbClr val="FF00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93.692999999999998</c:v>
                </c:pt>
                <c:pt idx="2">
                  <c:v>90.64</c:v>
                </c:pt>
                <c:pt idx="3">
                  <c:v>88.35</c:v>
                </c:pt>
                <c:pt idx="4">
                  <c:v>87.305999999999997</c:v>
                </c:pt>
                <c:pt idx="5">
                  <c:v>86.125</c:v>
                </c:pt>
                <c:pt idx="6">
                  <c:v>85.046000000000006</c:v>
                </c:pt>
                <c:pt idx="7">
                  <c:v>84.269000000000005</c:v>
                </c:pt>
                <c:pt idx="8">
                  <c:v>83.457999999999998</c:v>
                </c:pt>
                <c:pt idx="9">
                  <c:v>82.611999999999995</c:v>
                </c:pt>
                <c:pt idx="10">
                  <c:v>81.832999999999998</c:v>
                </c:pt>
                <c:pt idx="11">
                  <c:v>80.950999999999993</c:v>
                </c:pt>
                <c:pt idx="12">
                  <c:v>80.168000000000006</c:v>
                </c:pt>
                <c:pt idx="13">
                  <c:v>73.150000000000006</c:v>
                </c:pt>
                <c:pt idx="14">
                  <c:v>66.972999999999999</c:v>
                </c:pt>
                <c:pt idx="15">
                  <c:v>62.234000000000002</c:v>
                </c:pt>
                <c:pt idx="16">
                  <c:v>57.941000000000003</c:v>
                </c:pt>
                <c:pt idx="17">
                  <c:v>52.973999999999997</c:v>
                </c:pt>
                <c:pt idx="18">
                  <c:v>48.674999999999997</c:v>
                </c:pt>
                <c:pt idx="19">
                  <c:v>43.811</c:v>
                </c:pt>
                <c:pt idx="20">
                  <c:v>39.319000000000003</c:v>
                </c:pt>
                <c:pt idx="21">
                  <c:v>35.124000000000002</c:v>
                </c:pt>
                <c:pt idx="22">
                  <c:v>31.641999999999999</c:v>
                </c:pt>
                <c:pt idx="23">
                  <c:v>28.140999999999998</c:v>
                </c:pt>
                <c:pt idx="24">
                  <c:v>24.78</c:v>
                </c:pt>
                <c:pt idx="25">
                  <c:v>21.442</c:v>
                </c:pt>
                <c:pt idx="26">
                  <c:v>19.033999999999999</c:v>
                </c:pt>
                <c:pt idx="27">
                  <c:v>17.030999999999999</c:v>
                </c:pt>
                <c:pt idx="28">
                  <c:v>13.693</c:v>
                </c:pt>
                <c:pt idx="29">
                  <c:v>10.771000000000001</c:v>
                </c:pt>
                <c:pt idx="30">
                  <c:v>8.8219999999999992</c:v>
                </c:pt>
                <c:pt idx="31">
                  <c:v>7.6150000000000002</c:v>
                </c:pt>
              </c:numCache>
            </c:numRef>
          </c:yVal>
          <c:smooth val="0"/>
        </c:ser>
        <c:ser>
          <c:idx val="1"/>
          <c:order val="1"/>
          <c:tx>
            <c:strRef>
              <c:f>Sheet1!$C$1</c:f>
              <c:strCache>
                <c:ptCount val="1"/>
                <c:pt idx="0">
                  <c:v>CF (N=7,815)</c:v>
                </c:pt>
              </c:strCache>
            </c:strRef>
          </c:tx>
          <c:spPr>
            <a:ln w="41275">
              <a:solidFill>
                <a:srgbClr val="CC99FF"/>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94.715999999999994</c:v>
                </c:pt>
                <c:pt idx="2">
                  <c:v>92.962999999999994</c:v>
                </c:pt>
                <c:pt idx="3">
                  <c:v>91.593000000000004</c:v>
                </c:pt>
                <c:pt idx="4">
                  <c:v>90.715000000000003</c:v>
                </c:pt>
                <c:pt idx="5">
                  <c:v>89.835999999999999</c:v>
                </c:pt>
                <c:pt idx="6">
                  <c:v>89.034999999999997</c:v>
                </c:pt>
                <c:pt idx="7">
                  <c:v>88.165000000000006</c:v>
                </c:pt>
                <c:pt idx="8">
                  <c:v>87.570999999999998</c:v>
                </c:pt>
                <c:pt idx="9">
                  <c:v>86.869</c:v>
                </c:pt>
                <c:pt idx="10">
                  <c:v>86.22</c:v>
                </c:pt>
                <c:pt idx="11">
                  <c:v>85.474999999999994</c:v>
                </c:pt>
                <c:pt idx="12">
                  <c:v>84.817999999999998</c:v>
                </c:pt>
                <c:pt idx="13">
                  <c:v>77.849000000000004</c:v>
                </c:pt>
                <c:pt idx="14">
                  <c:v>71.826999999999998</c:v>
                </c:pt>
                <c:pt idx="15">
                  <c:v>66.656000000000006</c:v>
                </c:pt>
                <c:pt idx="16">
                  <c:v>62.47</c:v>
                </c:pt>
                <c:pt idx="17">
                  <c:v>59.033999999999999</c:v>
                </c:pt>
                <c:pt idx="18">
                  <c:v>56.186</c:v>
                </c:pt>
                <c:pt idx="19">
                  <c:v>52.616</c:v>
                </c:pt>
                <c:pt idx="20">
                  <c:v>49.692999999999998</c:v>
                </c:pt>
                <c:pt idx="21">
                  <c:v>46.893999999999998</c:v>
                </c:pt>
                <c:pt idx="22">
                  <c:v>43.966000000000001</c:v>
                </c:pt>
                <c:pt idx="23">
                  <c:v>41.518999999999998</c:v>
                </c:pt>
                <c:pt idx="24">
                  <c:v>39.798000000000002</c:v>
                </c:pt>
                <c:pt idx="25">
                  <c:v>37.290999999999997</c:v>
                </c:pt>
                <c:pt idx="26">
                  <c:v>35.871000000000002</c:v>
                </c:pt>
                <c:pt idx="27">
                  <c:v>33.85</c:v>
                </c:pt>
                <c:pt idx="28">
                  <c:v>32.18</c:v>
                </c:pt>
                <c:pt idx="29">
                  <c:v>30.253</c:v>
                </c:pt>
                <c:pt idx="30">
                  <c:v>28.335999999999999</c:v>
                </c:pt>
                <c:pt idx="31">
                  <c:v>27.085999999999999</c:v>
                </c:pt>
              </c:numCache>
            </c:numRef>
          </c:yVal>
          <c:smooth val="0"/>
        </c:ser>
        <c:ser>
          <c:idx val="2"/>
          <c:order val="2"/>
          <c:tx>
            <c:strRef>
              <c:f>Sheet1!$D$1</c:f>
              <c:strCache>
                <c:ptCount val="1"/>
                <c:pt idx="0">
                  <c:v>COPD (N=16,045)</c:v>
                </c:pt>
              </c:strCache>
            </c:strRef>
          </c:tx>
          <c:spPr>
            <a:ln w="41275">
              <a:solidFill>
                <a:srgbClr val="66FF33"/>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94.887</c:v>
                </c:pt>
                <c:pt idx="2">
                  <c:v>92.772000000000006</c:v>
                </c:pt>
                <c:pt idx="3">
                  <c:v>91.328000000000003</c:v>
                </c:pt>
                <c:pt idx="4">
                  <c:v>90.135000000000005</c:v>
                </c:pt>
                <c:pt idx="5">
                  <c:v>89.042000000000002</c:v>
                </c:pt>
                <c:pt idx="6">
                  <c:v>88.037999999999997</c:v>
                </c:pt>
                <c:pt idx="7">
                  <c:v>86.929000000000002</c:v>
                </c:pt>
                <c:pt idx="8">
                  <c:v>86.207999999999998</c:v>
                </c:pt>
                <c:pt idx="9">
                  <c:v>85.421999999999997</c:v>
                </c:pt>
                <c:pt idx="10">
                  <c:v>84.582999999999998</c:v>
                </c:pt>
                <c:pt idx="11">
                  <c:v>83.792000000000002</c:v>
                </c:pt>
                <c:pt idx="12">
                  <c:v>82.995999999999995</c:v>
                </c:pt>
                <c:pt idx="13">
                  <c:v>74.436000000000007</c:v>
                </c:pt>
                <c:pt idx="14">
                  <c:v>66.917000000000002</c:v>
                </c:pt>
                <c:pt idx="15">
                  <c:v>60.454000000000001</c:v>
                </c:pt>
                <c:pt idx="16">
                  <c:v>53.82</c:v>
                </c:pt>
                <c:pt idx="17">
                  <c:v>47.688000000000002</c:v>
                </c:pt>
                <c:pt idx="18">
                  <c:v>41.868000000000002</c:v>
                </c:pt>
                <c:pt idx="19">
                  <c:v>36.679000000000002</c:v>
                </c:pt>
                <c:pt idx="20">
                  <c:v>31.875</c:v>
                </c:pt>
                <c:pt idx="21">
                  <c:v>27.286000000000001</c:v>
                </c:pt>
                <c:pt idx="22">
                  <c:v>23.155000000000001</c:v>
                </c:pt>
                <c:pt idx="23">
                  <c:v>19.523</c:v>
                </c:pt>
                <c:pt idx="24">
                  <c:v>16.228000000000002</c:v>
                </c:pt>
                <c:pt idx="25">
                  <c:v>13.696999999999999</c:v>
                </c:pt>
                <c:pt idx="26">
                  <c:v>11.41</c:v>
                </c:pt>
                <c:pt idx="27">
                  <c:v>9.2010000000000005</c:v>
                </c:pt>
                <c:pt idx="28">
                  <c:v>7.8659999999999997</c:v>
                </c:pt>
                <c:pt idx="29">
                  <c:v>6.2590000000000003</c:v>
                </c:pt>
                <c:pt idx="30">
                  <c:v>5.8879999999999999</c:v>
                </c:pt>
                <c:pt idx="31">
                  <c:v>4.8879999999999999</c:v>
                </c:pt>
              </c:numCache>
            </c:numRef>
          </c:yVal>
          <c:smooth val="0"/>
        </c:ser>
        <c:ser>
          <c:idx val="3"/>
          <c:order val="3"/>
          <c:tx>
            <c:strRef>
              <c:f>Sheet1!$E$1</c:f>
              <c:strCache>
                <c:ptCount val="1"/>
                <c:pt idx="0">
                  <c:v>IIP (N=11,609)</c:v>
                </c:pt>
              </c:strCache>
            </c:strRef>
          </c:tx>
          <c:spPr>
            <a:ln w="41275">
              <a:solidFill>
                <a:schemeClr val="bg1">
                  <a:lumMod val="50000"/>
                  <a:lumOff val="50000"/>
                </a:schemeClr>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92.415000000000006</c:v>
                </c:pt>
                <c:pt idx="2">
                  <c:v>89.557000000000002</c:v>
                </c:pt>
                <c:pt idx="3">
                  <c:v>87.471000000000004</c:v>
                </c:pt>
                <c:pt idx="4">
                  <c:v>86.039000000000001</c:v>
                </c:pt>
                <c:pt idx="5">
                  <c:v>84.698999999999998</c:v>
                </c:pt>
                <c:pt idx="6">
                  <c:v>83.259</c:v>
                </c:pt>
                <c:pt idx="7">
                  <c:v>82.088999999999999</c:v>
                </c:pt>
                <c:pt idx="8">
                  <c:v>80.855000000000004</c:v>
                </c:pt>
                <c:pt idx="9">
                  <c:v>79.822000000000003</c:v>
                </c:pt>
                <c:pt idx="10">
                  <c:v>78.822000000000003</c:v>
                </c:pt>
                <c:pt idx="11">
                  <c:v>77.989000000000004</c:v>
                </c:pt>
                <c:pt idx="12">
                  <c:v>77.174999999999997</c:v>
                </c:pt>
                <c:pt idx="13">
                  <c:v>68.629000000000005</c:v>
                </c:pt>
                <c:pt idx="14">
                  <c:v>61.401000000000003</c:v>
                </c:pt>
                <c:pt idx="15">
                  <c:v>54.747</c:v>
                </c:pt>
                <c:pt idx="16">
                  <c:v>48.460999999999999</c:v>
                </c:pt>
                <c:pt idx="17">
                  <c:v>43.42</c:v>
                </c:pt>
                <c:pt idx="18">
                  <c:v>38.482999999999997</c:v>
                </c:pt>
                <c:pt idx="19">
                  <c:v>33.811</c:v>
                </c:pt>
                <c:pt idx="20">
                  <c:v>29.817</c:v>
                </c:pt>
                <c:pt idx="21">
                  <c:v>25.67</c:v>
                </c:pt>
                <c:pt idx="22">
                  <c:v>22.484999999999999</c:v>
                </c:pt>
                <c:pt idx="23">
                  <c:v>19.794</c:v>
                </c:pt>
                <c:pt idx="24">
                  <c:v>17.564</c:v>
                </c:pt>
                <c:pt idx="25">
                  <c:v>15.115</c:v>
                </c:pt>
                <c:pt idx="26">
                  <c:v>12.993</c:v>
                </c:pt>
                <c:pt idx="27">
                  <c:v>11.333</c:v>
                </c:pt>
                <c:pt idx="28">
                  <c:v>9.8010000000000002</c:v>
                </c:pt>
                <c:pt idx="29">
                  <c:v>8.7330000000000005</c:v>
                </c:pt>
                <c:pt idx="30">
                  <c:v>7.742</c:v>
                </c:pt>
                <c:pt idx="31">
                  <c:v>5.9109999999999996</c:v>
                </c:pt>
              </c:numCache>
            </c:numRef>
          </c:yVal>
          <c:smooth val="0"/>
        </c:ser>
        <c:ser>
          <c:idx val="4"/>
          <c:order val="4"/>
          <c:tx>
            <c:strRef>
              <c:f>Sheet1!$F$1</c:f>
              <c:strCache>
                <c:ptCount val="1"/>
                <c:pt idx="0">
                  <c:v>ILD-not IIP (N=2,356)</c:v>
                </c:pt>
              </c:strCache>
            </c:strRef>
          </c:tx>
          <c:spPr>
            <a:ln w="41275">
              <a:solidFill>
                <a:srgbClr val="FFFF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Sheet1!$F$2:$F$33</c:f>
              <c:numCache>
                <c:formatCode>General</c:formatCode>
                <c:ptCount val="32"/>
                <c:pt idx="0">
                  <c:v>100</c:v>
                </c:pt>
                <c:pt idx="1">
                  <c:v>93.146000000000001</c:v>
                </c:pt>
                <c:pt idx="2">
                  <c:v>90.304000000000002</c:v>
                </c:pt>
                <c:pt idx="3">
                  <c:v>88.656000000000006</c:v>
                </c:pt>
                <c:pt idx="4">
                  <c:v>87.263000000000005</c:v>
                </c:pt>
                <c:pt idx="5">
                  <c:v>85.516999999999996</c:v>
                </c:pt>
                <c:pt idx="6">
                  <c:v>84.337000000000003</c:v>
                </c:pt>
                <c:pt idx="7">
                  <c:v>83.415999999999997</c:v>
                </c:pt>
                <c:pt idx="8">
                  <c:v>82.492000000000004</c:v>
                </c:pt>
                <c:pt idx="9">
                  <c:v>81.694000000000003</c:v>
                </c:pt>
                <c:pt idx="10">
                  <c:v>80.578999999999994</c:v>
                </c:pt>
                <c:pt idx="11">
                  <c:v>79.950999999999993</c:v>
                </c:pt>
                <c:pt idx="12">
                  <c:v>79.269000000000005</c:v>
                </c:pt>
                <c:pt idx="13">
                  <c:v>71.950999999999993</c:v>
                </c:pt>
                <c:pt idx="14">
                  <c:v>65.367000000000004</c:v>
                </c:pt>
                <c:pt idx="15">
                  <c:v>59.128999999999998</c:v>
                </c:pt>
                <c:pt idx="16">
                  <c:v>55.523000000000003</c:v>
                </c:pt>
                <c:pt idx="17">
                  <c:v>50.281999999999996</c:v>
                </c:pt>
                <c:pt idx="18">
                  <c:v>45.116999999999997</c:v>
                </c:pt>
                <c:pt idx="19">
                  <c:v>39.747999999999998</c:v>
                </c:pt>
                <c:pt idx="20">
                  <c:v>35.548999999999999</c:v>
                </c:pt>
                <c:pt idx="21">
                  <c:v>32.533999999999999</c:v>
                </c:pt>
                <c:pt idx="22">
                  <c:v>29.388999999999999</c:v>
                </c:pt>
                <c:pt idx="23">
                  <c:v>27.155000000000001</c:v>
                </c:pt>
                <c:pt idx="24">
                  <c:v>23.835999999999999</c:v>
                </c:pt>
                <c:pt idx="25">
                  <c:v>21.716999999999999</c:v>
                </c:pt>
                <c:pt idx="26">
                  <c:v>19.861000000000001</c:v>
                </c:pt>
                <c:pt idx="27">
                  <c:v>18.273</c:v>
                </c:pt>
              </c:numCache>
            </c:numRef>
          </c:yVal>
          <c:smooth val="0"/>
        </c:ser>
        <c:ser>
          <c:idx val="5"/>
          <c:order val="5"/>
          <c:tx>
            <c:strRef>
              <c:f>Sheet1!$G$1</c:f>
              <c:strCache>
                <c:ptCount val="1"/>
                <c:pt idx="0">
                  <c:v>Retransplant (N=2,074)</c:v>
                </c:pt>
              </c:strCache>
            </c:strRef>
          </c:tx>
          <c:spPr>
            <a:ln w="41275">
              <a:solidFill>
                <a:srgbClr val="FF00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Sheet1!$G$2:$G$33</c:f>
              <c:numCache>
                <c:formatCode>General</c:formatCode>
                <c:ptCount val="32"/>
                <c:pt idx="0">
                  <c:v>100</c:v>
                </c:pt>
                <c:pt idx="1">
                  <c:v>85.909000000000006</c:v>
                </c:pt>
                <c:pt idx="2">
                  <c:v>81.254999999999995</c:v>
                </c:pt>
                <c:pt idx="3">
                  <c:v>78.822000000000003</c:v>
                </c:pt>
                <c:pt idx="4">
                  <c:v>77.066999999999993</c:v>
                </c:pt>
                <c:pt idx="5">
                  <c:v>74.867999999999995</c:v>
                </c:pt>
                <c:pt idx="6">
                  <c:v>72.909000000000006</c:v>
                </c:pt>
                <c:pt idx="7">
                  <c:v>71.388000000000005</c:v>
                </c:pt>
                <c:pt idx="8">
                  <c:v>70.358000000000004</c:v>
                </c:pt>
                <c:pt idx="9">
                  <c:v>69.081999999999994</c:v>
                </c:pt>
                <c:pt idx="10">
                  <c:v>67.605000000000004</c:v>
                </c:pt>
                <c:pt idx="11">
                  <c:v>66.963999999999999</c:v>
                </c:pt>
                <c:pt idx="12">
                  <c:v>65.923000000000002</c:v>
                </c:pt>
                <c:pt idx="13">
                  <c:v>55.993000000000002</c:v>
                </c:pt>
                <c:pt idx="14">
                  <c:v>48.262</c:v>
                </c:pt>
                <c:pt idx="15">
                  <c:v>43.110999999999997</c:v>
                </c:pt>
                <c:pt idx="16">
                  <c:v>39.1</c:v>
                </c:pt>
                <c:pt idx="17">
                  <c:v>34.761000000000003</c:v>
                </c:pt>
                <c:pt idx="18">
                  <c:v>30.587</c:v>
                </c:pt>
                <c:pt idx="19">
                  <c:v>27.010999999999999</c:v>
                </c:pt>
                <c:pt idx="20">
                  <c:v>25.263000000000002</c:v>
                </c:pt>
                <c:pt idx="21">
                  <c:v>21.068000000000001</c:v>
                </c:pt>
                <c:pt idx="22">
                  <c:v>19.062000000000001</c:v>
                </c:pt>
                <c:pt idx="23">
                  <c:v>17.82</c:v>
                </c:pt>
                <c:pt idx="24">
                  <c:v>15.752000000000001</c:v>
                </c:pt>
                <c:pt idx="25">
                  <c:v>14.164</c:v>
                </c:pt>
                <c:pt idx="26">
                  <c:v>12.914999999999999</c:v>
                </c:pt>
                <c:pt idx="27">
                  <c:v>11.974</c:v>
                </c:pt>
                <c:pt idx="28">
                  <c:v>10.977</c:v>
                </c:pt>
                <c:pt idx="29">
                  <c:v>9.4090000000000007</c:v>
                </c:pt>
                <c:pt idx="30">
                  <c:v>7.5270000000000001</c:v>
                </c:pt>
              </c:numCache>
            </c:numRef>
          </c:yVal>
          <c:smooth val="0"/>
        </c:ser>
        <c:dLbls>
          <c:showLegendKey val="0"/>
          <c:showVal val="0"/>
          <c:showCatName val="0"/>
          <c:showSerName val="0"/>
          <c:showPercent val="0"/>
          <c:showBubbleSize val="0"/>
        </c:dLbls>
        <c:axId val="669487960"/>
        <c:axId val="669488352"/>
      </c:scatterChart>
      <c:valAx>
        <c:axId val="669487960"/>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69488352"/>
        <c:crosses val="autoZero"/>
        <c:crossBetween val="midCat"/>
        <c:majorUnit val="1"/>
      </c:valAx>
      <c:valAx>
        <c:axId val="66948835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69487960"/>
        <c:crosses val="autoZero"/>
        <c:crossBetween val="midCat"/>
        <c:majorUnit val="25"/>
      </c:valAx>
      <c:spPr>
        <a:solidFill>
          <a:schemeClr val="bg2"/>
        </a:solidFill>
        <a:ln>
          <a:solidFill>
            <a:schemeClr val="tx1"/>
          </a:solidFill>
        </a:ln>
      </c:spPr>
    </c:plotArea>
    <c:legend>
      <c:legendPos val="r"/>
      <c:layout>
        <c:manualLayout>
          <c:xMode val="edge"/>
          <c:yMode val="edge"/>
          <c:x val="0.15912236081109329"/>
          <c:y val="1.3578371062992126E-2"/>
          <c:w val="0.8041445427728614"/>
          <c:h val="0.1403690944881889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185378037422752E-2"/>
          <c:w val="0.88204654727893528"/>
          <c:h val="0.83727485236221033"/>
        </c:manualLayout>
      </c:layout>
      <c:scatterChart>
        <c:scatterStyle val="lineMarker"/>
        <c:varyColors val="0"/>
        <c:ser>
          <c:idx val="0"/>
          <c:order val="0"/>
          <c:tx>
            <c:strRef>
              <c:f>Sheet1!$B$1</c:f>
              <c:strCache>
                <c:ptCount val="1"/>
                <c:pt idx="0">
                  <c:v>A1ATD (N=2,622)</c:v>
                </c:pt>
              </c:strCache>
            </c:strRef>
          </c:tx>
          <c:spPr>
            <a:ln w="41275">
              <a:solidFill>
                <a:srgbClr val="FF00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100</c:v>
                </c:pt>
                <c:pt idx="2">
                  <c:v>100</c:v>
                </c:pt>
                <c:pt idx="3">
                  <c:v>100</c:v>
                </c:pt>
                <c:pt idx="4">
                  <c:v>98.817999999999998</c:v>
                </c:pt>
                <c:pt idx="5">
                  <c:v>97.481999999999999</c:v>
                </c:pt>
                <c:pt idx="6">
                  <c:v>96.26</c:v>
                </c:pt>
                <c:pt idx="7">
                  <c:v>95.38</c:v>
                </c:pt>
                <c:pt idx="8">
                  <c:v>94.462000000000003</c:v>
                </c:pt>
                <c:pt idx="9">
                  <c:v>93.504999999999995</c:v>
                </c:pt>
                <c:pt idx="10">
                  <c:v>92.623000000000005</c:v>
                </c:pt>
                <c:pt idx="11">
                  <c:v>91.625</c:v>
                </c:pt>
                <c:pt idx="12">
                  <c:v>90.738</c:v>
                </c:pt>
                <c:pt idx="13">
                  <c:v>82.796000000000006</c:v>
                </c:pt>
                <c:pt idx="14">
                  <c:v>75.804000000000002</c:v>
                </c:pt>
                <c:pt idx="15">
                  <c:v>70.44</c:v>
                </c:pt>
                <c:pt idx="16">
                  <c:v>65.581000000000003</c:v>
                </c:pt>
                <c:pt idx="17">
                  <c:v>59.959000000000003</c:v>
                </c:pt>
                <c:pt idx="18">
                  <c:v>55.093000000000004</c:v>
                </c:pt>
                <c:pt idx="19">
                  <c:v>49.588000000000001</c:v>
                </c:pt>
                <c:pt idx="20">
                  <c:v>44.503999999999998</c:v>
                </c:pt>
                <c:pt idx="21">
                  <c:v>39.755000000000003</c:v>
                </c:pt>
                <c:pt idx="22">
                  <c:v>35.814</c:v>
                </c:pt>
                <c:pt idx="23">
                  <c:v>31.852</c:v>
                </c:pt>
                <c:pt idx="24">
                  <c:v>28.047999999999998</c:v>
                </c:pt>
                <c:pt idx="25">
                  <c:v>24.27</c:v>
                </c:pt>
                <c:pt idx="26">
                  <c:v>21.544</c:v>
                </c:pt>
                <c:pt idx="27">
                  <c:v>19.276</c:v>
                </c:pt>
                <c:pt idx="28">
                  <c:v>15.499000000000001</c:v>
                </c:pt>
                <c:pt idx="29">
                  <c:v>12.191000000000001</c:v>
                </c:pt>
                <c:pt idx="30">
                  <c:v>9.9849999999999994</c:v>
                </c:pt>
                <c:pt idx="31">
                  <c:v>8.6189999999999998</c:v>
                </c:pt>
              </c:numCache>
            </c:numRef>
          </c:yVal>
          <c:smooth val="0"/>
        </c:ser>
        <c:ser>
          <c:idx val="1"/>
          <c:order val="1"/>
          <c:tx>
            <c:strRef>
              <c:f>Sheet1!$C$1</c:f>
              <c:strCache>
                <c:ptCount val="1"/>
                <c:pt idx="0">
                  <c:v>CF (N=7,005)</c:v>
                </c:pt>
              </c:strCache>
            </c:strRef>
          </c:tx>
          <c:spPr>
            <a:ln w="41275">
              <a:solidFill>
                <a:srgbClr val="CC99FF"/>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100</c:v>
                </c:pt>
                <c:pt idx="2">
                  <c:v>100</c:v>
                </c:pt>
                <c:pt idx="3">
                  <c:v>100</c:v>
                </c:pt>
                <c:pt idx="4">
                  <c:v>99.042000000000002</c:v>
                </c:pt>
                <c:pt idx="5">
                  <c:v>98.081999999999994</c:v>
                </c:pt>
                <c:pt idx="6">
                  <c:v>97.206999999999994</c:v>
                </c:pt>
                <c:pt idx="7">
                  <c:v>96.257999999999996</c:v>
                </c:pt>
                <c:pt idx="8">
                  <c:v>95.608999999999995</c:v>
                </c:pt>
                <c:pt idx="9">
                  <c:v>94.843000000000004</c:v>
                </c:pt>
                <c:pt idx="10">
                  <c:v>94.134</c:v>
                </c:pt>
                <c:pt idx="11">
                  <c:v>93.320999999999998</c:v>
                </c:pt>
                <c:pt idx="12">
                  <c:v>92.603999999999999</c:v>
                </c:pt>
                <c:pt idx="13">
                  <c:v>84.995000000000005</c:v>
                </c:pt>
                <c:pt idx="14">
                  <c:v>78.42</c:v>
                </c:pt>
                <c:pt idx="15">
                  <c:v>72.774000000000001</c:v>
                </c:pt>
                <c:pt idx="16">
                  <c:v>68.203999999999994</c:v>
                </c:pt>
                <c:pt idx="17">
                  <c:v>64.453000000000003</c:v>
                </c:pt>
                <c:pt idx="18">
                  <c:v>61.343000000000004</c:v>
                </c:pt>
                <c:pt idx="19">
                  <c:v>57.445999999999998</c:v>
                </c:pt>
                <c:pt idx="20">
                  <c:v>54.253999999999998</c:v>
                </c:pt>
                <c:pt idx="21">
                  <c:v>51.198</c:v>
                </c:pt>
                <c:pt idx="22">
                  <c:v>48.002000000000002</c:v>
                </c:pt>
                <c:pt idx="23">
                  <c:v>45.33</c:v>
                </c:pt>
                <c:pt idx="24">
                  <c:v>43.451999999999998</c:v>
                </c:pt>
                <c:pt idx="25">
                  <c:v>40.713999999999999</c:v>
                </c:pt>
                <c:pt idx="26">
                  <c:v>39.164000000000001</c:v>
                </c:pt>
                <c:pt idx="27">
                  <c:v>36.957999999999998</c:v>
                </c:pt>
                <c:pt idx="28">
                  <c:v>35.133000000000003</c:v>
                </c:pt>
                <c:pt idx="29">
                  <c:v>33.029000000000003</c:v>
                </c:pt>
                <c:pt idx="30">
                  <c:v>30.937000000000001</c:v>
                </c:pt>
                <c:pt idx="31">
                  <c:v>29.571999999999999</c:v>
                </c:pt>
              </c:numCache>
            </c:numRef>
          </c:yVal>
          <c:smooth val="0"/>
        </c:ser>
        <c:ser>
          <c:idx val="2"/>
          <c:order val="2"/>
          <c:tx>
            <c:strRef>
              <c:f>Sheet1!$D$1</c:f>
              <c:strCache>
                <c:ptCount val="1"/>
                <c:pt idx="0">
                  <c:v>COPD (N=14,406)</c:v>
                </c:pt>
              </c:strCache>
            </c:strRef>
          </c:tx>
          <c:spPr>
            <a:ln w="41275">
              <a:solidFill>
                <a:srgbClr val="66FF33"/>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100</c:v>
                </c:pt>
                <c:pt idx="2">
                  <c:v>100</c:v>
                </c:pt>
                <c:pt idx="3">
                  <c:v>100</c:v>
                </c:pt>
                <c:pt idx="4">
                  <c:v>98.694000000000003</c:v>
                </c:pt>
                <c:pt idx="5">
                  <c:v>97.497</c:v>
                </c:pt>
                <c:pt idx="6">
                  <c:v>96.397000000000006</c:v>
                </c:pt>
                <c:pt idx="7">
                  <c:v>95.183000000000007</c:v>
                </c:pt>
                <c:pt idx="8">
                  <c:v>94.394000000000005</c:v>
                </c:pt>
                <c:pt idx="9">
                  <c:v>93.533000000000001</c:v>
                </c:pt>
                <c:pt idx="10">
                  <c:v>92.614000000000004</c:v>
                </c:pt>
                <c:pt idx="11">
                  <c:v>91.748999999999995</c:v>
                </c:pt>
                <c:pt idx="12">
                  <c:v>90.876000000000005</c:v>
                </c:pt>
                <c:pt idx="13">
                  <c:v>81.504000000000005</c:v>
                </c:pt>
                <c:pt idx="14">
                  <c:v>73.271000000000001</c:v>
                </c:pt>
                <c:pt idx="15">
                  <c:v>66.194999999999993</c:v>
                </c:pt>
                <c:pt idx="16">
                  <c:v>58.93</c:v>
                </c:pt>
                <c:pt idx="17">
                  <c:v>52.216000000000001</c:v>
                </c:pt>
                <c:pt idx="18">
                  <c:v>45.843000000000004</c:v>
                </c:pt>
                <c:pt idx="19">
                  <c:v>40.161999999999999</c:v>
                </c:pt>
                <c:pt idx="20">
                  <c:v>34.902000000000001</c:v>
                </c:pt>
                <c:pt idx="21">
                  <c:v>29.876999999999999</c:v>
                </c:pt>
                <c:pt idx="22">
                  <c:v>25.353999999999999</c:v>
                </c:pt>
                <c:pt idx="23">
                  <c:v>21.376000000000001</c:v>
                </c:pt>
                <c:pt idx="24">
                  <c:v>17.768999999999998</c:v>
                </c:pt>
                <c:pt idx="25">
                  <c:v>14.997999999999999</c:v>
                </c:pt>
                <c:pt idx="26">
                  <c:v>12.494</c:v>
                </c:pt>
                <c:pt idx="27">
                  <c:v>10.074999999999999</c:v>
                </c:pt>
                <c:pt idx="28">
                  <c:v>8.6129999999999995</c:v>
                </c:pt>
                <c:pt idx="29">
                  <c:v>6.8540000000000001</c:v>
                </c:pt>
                <c:pt idx="30">
                  <c:v>6.4470000000000001</c:v>
                </c:pt>
                <c:pt idx="31">
                  <c:v>5.3529999999999998</c:v>
                </c:pt>
              </c:numCache>
            </c:numRef>
          </c:yVal>
          <c:smooth val="0"/>
        </c:ser>
        <c:ser>
          <c:idx val="3"/>
          <c:order val="3"/>
          <c:tx>
            <c:strRef>
              <c:f>Sheet1!$E$1</c:f>
              <c:strCache>
                <c:ptCount val="1"/>
                <c:pt idx="0">
                  <c:v>IIP (N=9,964)</c:v>
                </c:pt>
              </c:strCache>
            </c:strRef>
          </c:tx>
          <c:spPr>
            <a:ln w="41275">
              <a:solidFill>
                <a:schemeClr val="bg1">
                  <a:lumMod val="50000"/>
                  <a:lumOff val="50000"/>
                </a:schemeClr>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100</c:v>
                </c:pt>
                <c:pt idx="2">
                  <c:v>100</c:v>
                </c:pt>
                <c:pt idx="3">
                  <c:v>100</c:v>
                </c:pt>
                <c:pt idx="4">
                  <c:v>98.361999999999995</c:v>
                </c:pt>
                <c:pt idx="5">
                  <c:v>96.831000000000003</c:v>
                </c:pt>
                <c:pt idx="6">
                  <c:v>95.185000000000002</c:v>
                </c:pt>
                <c:pt idx="7">
                  <c:v>93.846999999999994</c:v>
                </c:pt>
                <c:pt idx="8">
                  <c:v>92.435000000000002</c:v>
                </c:pt>
                <c:pt idx="9">
                  <c:v>91.254999999999995</c:v>
                </c:pt>
                <c:pt idx="10">
                  <c:v>90.111999999999995</c:v>
                </c:pt>
                <c:pt idx="11">
                  <c:v>89.159000000000006</c:v>
                </c:pt>
                <c:pt idx="12">
                  <c:v>88.228999999999999</c:v>
                </c:pt>
                <c:pt idx="13">
                  <c:v>78.459000000000003</c:v>
                </c:pt>
                <c:pt idx="14">
                  <c:v>70.194999999999993</c:v>
                </c:pt>
                <c:pt idx="15">
                  <c:v>62.588000000000001</c:v>
                </c:pt>
                <c:pt idx="16">
                  <c:v>55.402000000000001</c:v>
                </c:pt>
                <c:pt idx="17">
                  <c:v>49.639000000000003</c:v>
                </c:pt>
                <c:pt idx="18">
                  <c:v>43.994999999999997</c:v>
                </c:pt>
                <c:pt idx="19">
                  <c:v>38.654000000000003</c:v>
                </c:pt>
                <c:pt idx="20">
                  <c:v>34.088000000000001</c:v>
                </c:pt>
                <c:pt idx="21">
                  <c:v>29.347000000000001</c:v>
                </c:pt>
                <c:pt idx="22">
                  <c:v>25.706</c:v>
                </c:pt>
                <c:pt idx="23">
                  <c:v>22.629000000000001</c:v>
                </c:pt>
                <c:pt idx="24">
                  <c:v>20.079999999999998</c:v>
                </c:pt>
                <c:pt idx="25">
                  <c:v>17.279</c:v>
                </c:pt>
                <c:pt idx="26">
                  <c:v>14.855</c:v>
                </c:pt>
                <c:pt idx="27">
                  <c:v>12.956</c:v>
                </c:pt>
                <c:pt idx="28">
                  <c:v>11.204000000000001</c:v>
                </c:pt>
                <c:pt idx="29">
                  <c:v>9.984</c:v>
                </c:pt>
                <c:pt idx="30">
                  <c:v>8.8510000000000009</c:v>
                </c:pt>
                <c:pt idx="31">
                  <c:v>6.7569999999999997</c:v>
                </c:pt>
              </c:numCache>
            </c:numRef>
          </c:yVal>
          <c:smooth val="0"/>
        </c:ser>
        <c:ser>
          <c:idx val="4"/>
          <c:order val="4"/>
          <c:tx>
            <c:strRef>
              <c:f>Sheet1!$F$1</c:f>
              <c:strCache>
                <c:ptCount val="1"/>
                <c:pt idx="0">
                  <c:v>ILD-not IIP (N=2,039)</c:v>
                </c:pt>
              </c:strCache>
            </c:strRef>
          </c:tx>
          <c:spPr>
            <a:ln w="41275">
              <a:solidFill>
                <a:srgbClr val="FFFF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Sheet1!$F$2:$F$33</c:f>
              <c:numCache>
                <c:formatCode>General</c:formatCode>
                <c:ptCount val="32"/>
                <c:pt idx="0">
                  <c:v>100</c:v>
                </c:pt>
                <c:pt idx="1">
                  <c:v>100</c:v>
                </c:pt>
                <c:pt idx="2">
                  <c:v>100</c:v>
                </c:pt>
                <c:pt idx="3">
                  <c:v>100</c:v>
                </c:pt>
                <c:pt idx="4">
                  <c:v>98.427999999999997</c:v>
                </c:pt>
                <c:pt idx="5">
                  <c:v>96.46</c:v>
                </c:pt>
                <c:pt idx="6">
                  <c:v>95.128</c:v>
                </c:pt>
                <c:pt idx="7">
                  <c:v>94.088999999999999</c:v>
                </c:pt>
                <c:pt idx="8">
                  <c:v>93.048000000000002</c:v>
                </c:pt>
                <c:pt idx="9">
                  <c:v>92.147000000000006</c:v>
                </c:pt>
                <c:pt idx="10">
                  <c:v>90.89</c:v>
                </c:pt>
                <c:pt idx="11">
                  <c:v>90.180999999999997</c:v>
                </c:pt>
                <c:pt idx="12">
                  <c:v>89.412000000000006</c:v>
                </c:pt>
                <c:pt idx="13">
                  <c:v>81.158000000000001</c:v>
                </c:pt>
                <c:pt idx="14">
                  <c:v>73.730999999999995</c:v>
                </c:pt>
                <c:pt idx="15">
                  <c:v>66.694999999999993</c:v>
                </c:pt>
                <c:pt idx="16">
                  <c:v>62.627000000000002</c:v>
                </c:pt>
                <c:pt idx="17">
                  <c:v>56.716000000000001</c:v>
                </c:pt>
                <c:pt idx="18">
                  <c:v>50.89</c:v>
                </c:pt>
                <c:pt idx="19">
                  <c:v>44.834000000000003</c:v>
                </c:pt>
                <c:pt idx="20">
                  <c:v>40.097999999999999</c:v>
                </c:pt>
                <c:pt idx="21">
                  <c:v>36.697000000000003</c:v>
                </c:pt>
                <c:pt idx="22">
                  <c:v>33.15</c:v>
                </c:pt>
                <c:pt idx="23">
                  <c:v>30.629000000000001</c:v>
                </c:pt>
                <c:pt idx="24">
                  <c:v>26.885999999999999</c:v>
                </c:pt>
                <c:pt idx="25">
                  <c:v>24.495999999999999</c:v>
                </c:pt>
                <c:pt idx="26">
                  <c:v>22.402999999999999</c:v>
                </c:pt>
                <c:pt idx="27">
                  <c:v>20.611000000000001</c:v>
                </c:pt>
              </c:numCache>
            </c:numRef>
          </c:yVal>
          <c:smooth val="0"/>
        </c:ser>
        <c:ser>
          <c:idx val="5"/>
          <c:order val="5"/>
          <c:tx>
            <c:strRef>
              <c:f>Sheet1!$G$1</c:f>
              <c:strCache>
                <c:ptCount val="1"/>
                <c:pt idx="0">
                  <c:v>Retransplant (N=1,617)</c:v>
                </c:pt>
              </c:strCache>
            </c:strRef>
          </c:tx>
          <c:spPr>
            <a:ln w="41275">
              <a:solidFill>
                <a:srgbClr val="FF00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Sheet1!$G$2:$G$33</c:f>
              <c:numCache>
                <c:formatCode>General</c:formatCode>
                <c:ptCount val="32"/>
                <c:pt idx="0">
                  <c:v>100</c:v>
                </c:pt>
                <c:pt idx="1">
                  <c:v>100</c:v>
                </c:pt>
                <c:pt idx="2">
                  <c:v>100</c:v>
                </c:pt>
                <c:pt idx="3">
                  <c:v>100</c:v>
                </c:pt>
                <c:pt idx="4">
                  <c:v>97.772999999999996</c:v>
                </c:pt>
                <c:pt idx="5">
                  <c:v>94.983000000000004</c:v>
                </c:pt>
                <c:pt idx="6">
                  <c:v>92.497</c:v>
                </c:pt>
                <c:pt idx="7">
                  <c:v>90.567999999999998</c:v>
                </c:pt>
                <c:pt idx="8">
                  <c:v>89.260999999999996</c:v>
                </c:pt>
                <c:pt idx="9">
                  <c:v>87.641999999999996</c:v>
                </c:pt>
                <c:pt idx="10">
                  <c:v>85.769000000000005</c:v>
                </c:pt>
                <c:pt idx="11">
                  <c:v>84.956000000000003</c:v>
                </c:pt>
                <c:pt idx="12">
                  <c:v>83.635000000000005</c:v>
                </c:pt>
                <c:pt idx="13">
                  <c:v>71.037000000000006</c:v>
                </c:pt>
                <c:pt idx="14">
                  <c:v>61.228000000000002</c:v>
                </c:pt>
                <c:pt idx="15">
                  <c:v>54.694000000000003</c:v>
                </c:pt>
                <c:pt idx="16">
                  <c:v>49.604999999999997</c:v>
                </c:pt>
                <c:pt idx="17">
                  <c:v>44.100999999999999</c:v>
                </c:pt>
                <c:pt idx="18">
                  <c:v>38.804000000000002</c:v>
                </c:pt>
                <c:pt idx="19">
                  <c:v>34.268000000000001</c:v>
                </c:pt>
                <c:pt idx="20">
                  <c:v>32.051000000000002</c:v>
                </c:pt>
                <c:pt idx="21">
                  <c:v>26.728999999999999</c:v>
                </c:pt>
                <c:pt idx="22">
                  <c:v>24.184000000000001</c:v>
                </c:pt>
                <c:pt idx="23">
                  <c:v>22.608000000000001</c:v>
                </c:pt>
                <c:pt idx="24">
                  <c:v>19.984000000000002</c:v>
                </c:pt>
                <c:pt idx="25">
                  <c:v>17.97</c:v>
                </c:pt>
                <c:pt idx="26">
                  <c:v>16.385000000000002</c:v>
                </c:pt>
                <c:pt idx="27">
                  <c:v>15.192</c:v>
                </c:pt>
                <c:pt idx="28">
                  <c:v>13.926</c:v>
                </c:pt>
                <c:pt idx="29">
                  <c:v>11.936</c:v>
                </c:pt>
                <c:pt idx="30">
                  <c:v>9.5489999999999995</c:v>
                </c:pt>
              </c:numCache>
            </c:numRef>
          </c:yVal>
          <c:smooth val="0"/>
        </c:ser>
        <c:dLbls>
          <c:showLegendKey val="0"/>
          <c:showVal val="0"/>
          <c:showCatName val="0"/>
          <c:showSerName val="0"/>
          <c:showPercent val="0"/>
          <c:showBubbleSize val="0"/>
        </c:dLbls>
        <c:axId val="910442312"/>
        <c:axId val="910442704"/>
      </c:scatterChart>
      <c:valAx>
        <c:axId val="910442312"/>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910442704"/>
        <c:crosses val="autoZero"/>
        <c:crossBetween val="midCat"/>
        <c:majorUnit val="1"/>
      </c:valAx>
      <c:valAx>
        <c:axId val="91044270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910442312"/>
        <c:crosses val="autoZero"/>
        <c:crossBetween val="midCat"/>
        <c:majorUnit val="25"/>
      </c:valAx>
      <c:spPr>
        <a:solidFill>
          <a:schemeClr val="bg2"/>
        </a:solidFill>
        <a:ln>
          <a:solidFill>
            <a:schemeClr val="tx1"/>
          </a:solidFill>
        </a:ln>
      </c:spPr>
    </c:plotArea>
    <c:legend>
      <c:legendPos val="r"/>
      <c:layout>
        <c:manualLayout>
          <c:xMode val="edge"/>
          <c:yMode val="edge"/>
          <c:x val="0.40838489768424957"/>
          <c:y val="4.7432537729658796E-2"/>
          <c:w val="0.54441746219775633"/>
          <c:h val="0.1872440944881922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185378037422752E-2"/>
          <c:w val="0.88204654727893528"/>
          <c:h val="0.85289985236221566"/>
        </c:manualLayout>
      </c:layout>
      <c:scatterChart>
        <c:scatterStyle val="lineMarker"/>
        <c:varyColors val="0"/>
        <c:ser>
          <c:idx val="0"/>
          <c:order val="0"/>
          <c:tx>
            <c:strRef>
              <c:f>Sheet1!$B$1</c:f>
              <c:strCache>
                <c:ptCount val="1"/>
                <c:pt idx="0">
                  <c:v>A1ATD (N=2,338)</c:v>
                </c:pt>
              </c:strCache>
            </c:strRef>
          </c:tx>
          <c:spPr>
            <a:ln w="41275">
              <a:solidFill>
                <a:srgbClr val="FF0000"/>
              </a:solidFill>
            </a:ln>
          </c:spPr>
          <c:marker>
            <c:symbol val="none"/>
          </c:marker>
          <c:xVal>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Sheet1!$B$2:$B$22</c:f>
              <c:numCache>
                <c:formatCode>General</c:formatCode>
                <c:ptCount val="21"/>
                <c:pt idx="0">
                  <c:v>100</c:v>
                </c:pt>
                <c:pt idx="1">
                  <c:v>100</c:v>
                </c:pt>
                <c:pt idx="2">
                  <c:v>91.247</c:v>
                </c:pt>
                <c:pt idx="3">
                  <c:v>83.540999999999997</c:v>
                </c:pt>
                <c:pt idx="4">
                  <c:v>77.63</c:v>
                </c:pt>
                <c:pt idx="5">
                  <c:v>72.275000000000006</c:v>
                </c:pt>
                <c:pt idx="6">
                  <c:v>66.078000000000003</c:v>
                </c:pt>
                <c:pt idx="7">
                  <c:v>60.716000000000001</c:v>
                </c:pt>
                <c:pt idx="8">
                  <c:v>54.649000000000001</c:v>
                </c:pt>
                <c:pt idx="9">
                  <c:v>49.045999999999999</c:v>
                </c:pt>
                <c:pt idx="10">
                  <c:v>43.813000000000002</c:v>
                </c:pt>
                <c:pt idx="11">
                  <c:v>39.469000000000001</c:v>
                </c:pt>
                <c:pt idx="12">
                  <c:v>35.103000000000002</c:v>
                </c:pt>
                <c:pt idx="13">
                  <c:v>30.911000000000001</c:v>
                </c:pt>
                <c:pt idx="14">
                  <c:v>26.747</c:v>
                </c:pt>
                <c:pt idx="15">
                  <c:v>23.742999999999999</c:v>
                </c:pt>
                <c:pt idx="16">
                  <c:v>21.244</c:v>
                </c:pt>
                <c:pt idx="17">
                  <c:v>17.079999999999998</c:v>
                </c:pt>
                <c:pt idx="18">
                  <c:v>13.435</c:v>
                </c:pt>
                <c:pt idx="19">
                  <c:v>11.004</c:v>
                </c:pt>
                <c:pt idx="20">
                  <c:v>9.4990000000000006</c:v>
                </c:pt>
              </c:numCache>
            </c:numRef>
          </c:yVal>
          <c:smooth val="0"/>
        </c:ser>
        <c:ser>
          <c:idx val="1"/>
          <c:order val="1"/>
          <c:tx>
            <c:strRef>
              <c:f>Sheet1!$C$1</c:f>
              <c:strCache>
                <c:ptCount val="1"/>
                <c:pt idx="0">
                  <c:v>CF (N=6,237)</c:v>
                </c:pt>
              </c:strCache>
            </c:strRef>
          </c:tx>
          <c:spPr>
            <a:ln w="41275">
              <a:solidFill>
                <a:srgbClr val="CC99FF"/>
              </a:solidFill>
              <a:prstDash val="solid"/>
            </a:ln>
          </c:spPr>
          <c:marker>
            <c:symbol val="none"/>
          </c:marker>
          <c:xVal>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Sheet1!$C$2:$C$22</c:f>
              <c:numCache>
                <c:formatCode>General</c:formatCode>
                <c:ptCount val="21"/>
                <c:pt idx="0">
                  <c:v>100</c:v>
                </c:pt>
                <c:pt idx="1">
                  <c:v>100</c:v>
                </c:pt>
                <c:pt idx="2">
                  <c:v>91.783000000000001</c:v>
                </c:pt>
                <c:pt idx="3">
                  <c:v>84.683000000000007</c:v>
                </c:pt>
                <c:pt idx="4">
                  <c:v>78.585999999999999</c:v>
                </c:pt>
                <c:pt idx="5">
                  <c:v>73.652000000000001</c:v>
                </c:pt>
                <c:pt idx="6">
                  <c:v>69.600999999999999</c:v>
                </c:pt>
                <c:pt idx="7">
                  <c:v>66.242999999999995</c:v>
                </c:pt>
                <c:pt idx="8">
                  <c:v>62.033999999999999</c:v>
                </c:pt>
                <c:pt idx="9">
                  <c:v>58.587000000000003</c:v>
                </c:pt>
                <c:pt idx="10">
                  <c:v>55.286999999999999</c:v>
                </c:pt>
                <c:pt idx="11">
                  <c:v>51.835999999999999</c:v>
                </c:pt>
                <c:pt idx="12">
                  <c:v>48.95</c:v>
                </c:pt>
                <c:pt idx="13">
                  <c:v>46.921999999999997</c:v>
                </c:pt>
                <c:pt idx="14">
                  <c:v>43.965000000000003</c:v>
                </c:pt>
                <c:pt idx="15">
                  <c:v>42.292000000000002</c:v>
                </c:pt>
                <c:pt idx="16">
                  <c:v>39.908999999999999</c:v>
                </c:pt>
                <c:pt idx="17">
                  <c:v>37.939</c:v>
                </c:pt>
                <c:pt idx="18">
                  <c:v>35.667000000000002</c:v>
                </c:pt>
                <c:pt idx="19">
                  <c:v>33.408000000000001</c:v>
                </c:pt>
                <c:pt idx="20">
                  <c:v>31.934000000000001</c:v>
                </c:pt>
              </c:numCache>
            </c:numRef>
          </c:yVal>
          <c:smooth val="0"/>
        </c:ser>
        <c:ser>
          <c:idx val="2"/>
          <c:order val="2"/>
          <c:tx>
            <c:strRef>
              <c:f>Sheet1!$D$1</c:f>
              <c:strCache>
                <c:ptCount val="1"/>
                <c:pt idx="0">
                  <c:v>COPD (N=12,668)</c:v>
                </c:pt>
              </c:strCache>
            </c:strRef>
          </c:tx>
          <c:spPr>
            <a:ln w="41275">
              <a:solidFill>
                <a:srgbClr val="66FF33"/>
              </a:solidFill>
            </a:ln>
          </c:spPr>
          <c:marker>
            <c:symbol val="none"/>
          </c:marker>
          <c:xVal>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Sheet1!$D$2:$D$22</c:f>
              <c:numCache>
                <c:formatCode>General</c:formatCode>
                <c:ptCount val="21"/>
                <c:pt idx="0">
                  <c:v>100</c:v>
                </c:pt>
                <c:pt idx="1">
                  <c:v>100</c:v>
                </c:pt>
                <c:pt idx="2">
                  <c:v>89.686000000000007</c:v>
                </c:pt>
                <c:pt idx="3">
                  <c:v>80.626999999999995</c:v>
                </c:pt>
                <c:pt idx="4">
                  <c:v>72.84</c:v>
                </c:pt>
                <c:pt idx="5">
                  <c:v>64.846000000000004</c:v>
                </c:pt>
                <c:pt idx="6">
                  <c:v>57.459000000000003</c:v>
                </c:pt>
                <c:pt idx="7">
                  <c:v>50.445999999999998</c:v>
                </c:pt>
                <c:pt idx="8">
                  <c:v>44.194000000000003</c:v>
                </c:pt>
                <c:pt idx="9">
                  <c:v>38.405999999999999</c:v>
                </c:pt>
                <c:pt idx="10">
                  <c:v>32.875999999999998</c:v>
                </c:pt>
                <c:pt idx="11">
                  <c:v>27.9</c:v>
                </c:pt>
                <c:pt idx="12">
                  <c:v>23.521999999999998</c:v>
                </c:pt>
                <c:pt idx="13">
                  <c:v>19.553000000000001</c:v>
                </c:pt>
                <c:pt idx="14">
                  <c:v>16.504000000000001</c:v>
                </c:pt>
                <c:pt idx="15">
                  <c:v>13.747999999999999</c:v>
                </c:pt>
                <c:pt idx="16">
                  <c:v>11.087</c:v>
                </c:pt>
                <c:pt idx="17">
                  <c:v>9.4779999999999998</c:v>
                </c:pt>
                <c:pt idx="18">
                  <c:v>7.5419999999999998</c:v>
                </c:pt>
                <c:pt idx="19">
                  <c:v>7.0940000000000003</c:v>
                </c:pt>
                <c:pt idx="20">
                  <c:v>5.89</c:v>
                </c:pt>
              </c:numCache>
            </c:numRef>
          </c:yVal>
          <c:smooth val="0"/>
        </c:ser>
        <c:ser>
          <c:idx val="3"/>
          <c:order val="3"/>
          <c:tx>
            <c:strRef>
              <c:f>Sheet1!$E$1</c:f>
              <c:strCache>
                <c:ptCount val="1"/>
                <c:pt idx="0">
                  <c:v>IIP (N=8,391)</c:v>
                </c:pt>
              </c:strCache>
            </c:strRef>
          </c:tx>
          <c:spPr>
            <a:ln w="41275">
              <a:solidFill>
                <a:schemeClr val="bg1">
                  <a:lumMod val="50000"/>
                  <a:lumOff val="50000"/>
                </a:schemeClr>
              </a:solidFill>
            </a:ln>
          </c:spPr>
          <c:marker>
            <c:symbol val="none"/>
          </c:marker>
          <c:xVal>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Sheet1!$E$2:$E$22</c:f>
              <c:numCache>
                <c:formatCode>General</c:formatCode>
                <c:ptCount val="21"/>
                <c:pt idx="0">
                  <c:v>100</c:v>
                </c:pt>
                <c:pt idx="1">
                  <c:v>100</c:v>
                </c:pt>
                <c:pt idx="2">
                  <c:v>88.927000000000007</c:v>
                </c:pt>
                <c:pt idx="3">
                  <c:v>79.56</c:v>
                </c:pt>
                <c:pt idx="4">
                  <c:v>70.938000000000002</c:v>
                </c:pt>
                <c:pt idx="5">
                  <c:v>62.793999999999997</c:v>
                </c:pt>
                <c:pt idx="6">
                  <c:v>56.262</c:v>
                </c:pt>
                <c:pt idx="7">
                  <c:v>49.863999999999997</c:v>
                </c:pt>
                <c:pt idx="8">
                  <c:v>43.811</c:v>
                </c:pt>
                <c:pt idx="9">
                  <c:v>38.636000000000003</c:v>
                </c:pt>
                <c:pt idx="10">
                  <c:v>33.262999999999998</c:v>
                </c:pt>
                <c:pt idx="11">
                  <c:v>29.135000000000002</c:v>
                </c:pt>
                <c:pt idx="12">
                  <c:v>25.648</c:v>
                </c:pt>
                <c:pt idx="13">
                  <c:v>22.759</c:v>
                </c:pt>
                <c:pt idx="14">
                  <c:v>19.585000000000001</c:v>
                </c:pt>
                <c:pt idx="15">
                  <c:v>16.835999999999999</c:v>
                </c:pt>
                <c:pt idx="16">
                  <c:v>14.685</c:v>
                </c:pt>
                <c:pt idx="17">
                  <c:v>12.699</c:v>
                </c:pt>
                <c:pt idx="18">
                  <c:v>11.316000000000001</c:v>
                </c:pt>
                <c:pt idx="19">
                  <c:v>10.032</c:v>
                </c:pt>
                <c:pt idx="20">
                  <c:v>7.6589999999999998</c:v>
                </c:pt>
              </c:numCache>
            </c:numRef>
          </c:yVal>
          <c:smooth val="0"/>
        </c:ser>
        <c:ser>
          <c:idx val="4"/>
          <c:order val="4"/>
          <c:tx>
            <c:strRef>
              <c:f>Sheet1!$F$1</c:f>
              <c:strCache>
                <c:ptCount val="1"/>
                <c:pt idx="0">
                  <c:v>ILD-not IIP (N=1,701)</c:v>
                </c:pt>
              </c:strCache>
            </c:strRef>
          </c:tx>
          <c:spPr>
            <a:ln w="41275">
              <a:solidFill>
                <a:srgbClr val="FFFF00"/>
              </a:solidFill>
            </a:ln>
          </c:spPr>
          <c:marker>
            <c:symbol val="none"/>
          </c:marker>
          <c:xVal>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Sheet1!$F$2:$F$22</c:f>
              <c:numCache>
                <c:formatCode>General</c:formatCode>
                <c:ptCount val="21"/>
                <c:pt idx="0">
                  <c:v>100</c:v>
                </c:pt>
                <c:pt idx="1">
                  <c:v>100</c:v>
                </c:pt>
                <c:pt idx="2">
                  <c:v>90.768000000000001</c:v>
                </c:pt>
                <c:pt idx="3">
                  <c:v>82.462000000000003</c:v>
                </c:pt>
                <c:pt idx="4">
                  <c:v>74.593000000000004</c:v>
                </c:pt>
                <c:pt idx="5">
                  <c:v>70.043999999999997</c:v>
                </c:pt>
                <c:pt idx="6">
                  <c:v>63.433</c:v>
                </c:pt>
                <c:pt idx="7">
                  <c:v>56.917000000000002</c:v>
                </c:pt>
                <c:pt idx="8">
                  <c:v>50.143000000000001</c:v>
                </c:pt>
                <c:pt idx="9">
                  <c:v>44.847000000000001</c:v>
                </c:pt>
                <c:pt idx="10">
                  <c:v>41.042999999999999</c:v>
                </c:pt>
                <c:pt idx="11">
                  <c:v>37.075000000000003</c:v>
                </c:pt>
                <c:pt idx="12">
                  <c:v>34.256999999999998</c:v>
                </c:pt>
                <c:pt idx="13">
                  <c:v>30.07</c:v>
                </c:pt>
                <c:pt idx="14">
                  <c:v>27.396999999999998</c:v>
                </c:pt>
                <c:pt idx="15">
                  <c:v>25.056000000000001</c:v>
                </c:pt>
                <c:pt idx="16">
                  <c:v>23.050999999999998</c:v>
                </c:pt>
              </c:numCache>
            </c:numRef>
          </c:yVal>
          <c:smooth val="0"/>
        </c:ser>
        <c:ser>
          <c:idx val="5"/>
          <c:order val="5"/>
          <c:tx>
            <c:strRef>
              <c:f>Sheet1!$G$1</c:f>
              <c:strCache>
                <c:ptCount val="1"/>
                <c:pt idx="0">
                  <c:v>Retransplant (N=1,308)</c:v>
                </c:pt>
              </c:strCache>
            </c:strRef>
          </c:tx>
          <c:spPr>
            <a:ln w="41275">
              <a:solidFill>
                <a:srgbClr val="FF00FF"/>
              </a:solidFill>
            </a:ln>
          </c:spPr>
          <c:marker>
            <c:symbol val="none"/>
          </c:marker>
          <c:xVal>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Sheet1!$G$2:$G$22</c:f>
              <c:numCache>
                <c:formatCode>General</c:formatCode>
                <c:ptCount val="21"/>
                <c:pt idx="0">
                  <c:v>100</c:v>
                </c:pt>
                <c:pt idx="1">
                  <c:v>100</c:v>
                </c:pt>
                <c:pt idx="2">
                  <c:v>84.936999999999998</c:v>
                </c:pt>
                <c:pt idx="3">
                  <c:v>73.209000000000003</c:v>
                </c:pt>
                <c:pt idx="4">
                  <c:v>65.396000000000001</c:v>
                </c:pt>
                <c:pt idx="5">
                  <c:v>59.311</c:v>
                </c:pt>
                <c:pt idx="6">
                  <c:v>52.73</c:v>
                </c:pt>
                <c:pt idx="7">
                  <c:v>46.396999999999998</c:v>
                </c:pt>
                <c:pt idx="8">
                  <c:v>40.972999999999999</c:v>
                </c:pt>
                <c:pt idx="9">
                  <c:v>38.322000000000003</c:v>
                </c:pt>
                <c:pt idx="10">
                  <c:v>31.959</c:v>
                </c:pt>
                <c:pt idx="11">
                  <c:v>28.916</c:v>
                </c:pt>
                <c:pt idx="12">
                  <c:v>27.032</c:v>
                </c:pt>
                <c:pt idx="13">
                  <c:v>23.895</c:v>
                </c:pt>
                <c:pt idx="14">
                  <c:v>21.486000000000001</c:v>
                </c:pt>
                <c:pt idx="15">
                  <c:v>19.591000000000001</c:v>
                </c:pt>
                <c:pt idx="16">
                  <c:v>18.164000000000001</c:v>
                </c:pt>
                <c:pt idx="17">
                  <c:v>16.651</c:v>
                </c:pt>
                <c:pt idx="18">
                  <c:v>14.272</c:v>
                </c:pt>
                <c:pt idx="19">
                  <c:v>11.417999999999999</c:v>
                </c:pt>
              </c:numCache>
            </c:numRef>
          </c:yVal>
          <c:smooth val="0"/>
        </c:ser>
        <c:dLbls>
          <c:showLegendKey val="0"/>
          <c:showVal val="0"/>
          <c:showCatName val="0"/>
          <c:showSerName val="0"/>
          <c:showPercent val="0"/>
          <c:showBubbleSize val="0"/>
        </c:dLbls>
        <c:axId val="910443488"/>
        <c:axId val="910443880"/>
      </c:scatterChart>
      <c:valAx>
        <c:axId val="910443488"/>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910443880"/>
        <c:crosses val="autoZero"/>
        <c:crossBetween val="midCat"/>
        <c:majorUnit val="1"/>
      </c:valAx>
      <c:valAx>
        <c:axId val="91044388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910443488"/>
        <c:crosses val="autoZero"/>
        <c:crossBetween val="midCat"/>
        <c:majorUnit val="25"/>
      </c:valAx>
      <c:spPr>
        <a:solidFill>
          <a:schemeClr val="bg2"/>
        </a:solidFill>
        <a:ln>
          <a:solidFill>
            <a:schemeClr val="tx1"/>
          </a:solidFill>
        </a:ln>
      </c:spPr>
    </c:plotArea>
    <c:legend>
      <c:legendPos val="r"/>
      <c:layout>
        <c:manualLayout>
          <c:xMode val="edge"/>
          <c:yMode val="edge"/>
          <c:x val="0.38921085638631447"/>
          <c:y val="4.7432537729658796E-2"/>
          <c:w val="0.5768658397788865"/>
          <c:h val="0.15599409448818957"/>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4144138232720911"/>
        </c:manualLayout>
      </c:layout>
      <c:scatterChart>
        <c:scatterStyle val="lineMarker"/>
        <c:varyColors val="0"/>
        <c:ser>
          <c:idx val="0"/>
          <c:order val="0"/>
          <c:tx>
            <c:strRef>
              <c:f>Sheet1!$B$1</c:f>
              <c:strCache>
                <c:ptCount val="1"/>
                <c:pt idx="0">
                  <c:v>Single lung (N=1,131)</c:v>
                </c:pt>
              </c:strCache>
            </c:strRef>
          </c:tx>
          <c:spPr>
            <a:ln w="41275">
              <a:solidFill>
                <a:srgbClr val="00FF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92.820999999999998</c:v>
                </c:pt>
                <c:pt idx="2">
                  <c:v>89.97</c:v>
                </c:pt>
                <c:pt idx="3">
                  <c:v>87.825000000000003</c:v>
                </c:pt>
                <c:pt idx="4">
                  <c:v>86.932000000000002</c:v>
                </c:pt>
                <c:pt idx="5">
                  <c:v>85.590999999999994</c:v>
                </c:pt>
                <c:pt idx="6">
                  <c:v>84.248999999999995</c:v>
                </c:pt>
                <c:pt idx="7">
                  <c:v>83.085999999999999</c:v>
                </c:pt>
                <c:pt idx="8">
                  <c:v>81.921000000000006</c:v>
                </c:pt>
                <c:pt idx="9">
                  <c:v>80.933999999999997</c:v>
                </c:pt>
                <c:pt idx="10">
                  <c:v>80.034999999999997</c:v>
                </c:pt>
                <c:pt idx="11">
                  <c:v>78.594999999999999</c:v>
                </c:pt>
                <c:pt idx="12">
                  <c:v>77.873999999999995</c:v>
                </c:pt>
                <c:pt idx="13">
                  <c:v>69.736000000000004</c:v>
                </c:pt>
                <c:pt idx="14">
                  <c:v>62.127000000000002</c:v>
                </c:pt>
                <c:pt idx="15">
                  <c:v>56.188000000000002</c:v>
                </c:pt>
                <c:pt idx="16">
                  <c:v>52.066000000000003</c:v>
                </c:pt>
                <c:pt idx="17">
                  <c:v>46.72</c:v>
                </c:pt>
                <c:pt idx="18">
                  <c:v>41.91</c:v>
                </c:pt>
                <c:pt idx="19">
                  <c:v>37.645000000000003</c:v>
                </c:pt>
                <c:pt idx="20">
                  <c:v>33.317999999999998</c:v>
                </c:pt>
                <c:pt idx="21">
                  <c:v>28.675000000000001</c:v>
                </c:pt>
                <c:pt idx="22">
                  <c:v>25.492000000000001</c:v>
                </c:pt>
                <c:pt idx="23">
                  <c:v>21.628</c:v>
                </c:pt>
                <c:pt idx="24">
                  <c:v>18.687999999999999</c:v>
                </c:pt>
                <c:pt idx="25">
                  <c:v>15.619</c:v>
                </c:pt>
                <c:pt idx="26">
                  <c:v>13.093</c:v>
                </c:pt>
                <c:pt idx="27">
                  <c:v>11.044</c:v>
                </c:pt>
                <c:pt idx="28">
                  <c:v>7.5359999999999996</c:v>
                </c:pt>
                <c:pt idx="29">
                  <c:v>6.1079999999999997</c:v>
                </c:pt>
                <c:pt idx="30">
                  <c:v>4.4420000000000002</c:v>
                </c:pt>
                <c:pt idx="31">
                  <c:v>3.5289999999999999</c:v>
                </c:pt>
              </c:numCache>
            </c:numRef>
          </c:yVal>
          <c:smooth val="0"/>
        </c:ser>
        <c:ser>
          <c:idx val="1"/>
          <c:order val="1"/>
          <c:tx>
            <c:strRef>
              <c:f>Sheet1!$C$1</c:f>
              <c:strCache>
                <c:ptCount val="1"/>
                <c:pt idx="0">
                  <c:v>Bilateral/Double Lung (N=1,865)</c:v>
                </c:pt>
              </c:strCache>
            </c:strRef>
          </c:tx>
          <c:spPr>
            <a:ln w="41275">
              <a:solidFill>
                <a:srgbClr val="00FF00"/>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94.248000000000005</c:v>
                </c:pt>
                <c:pt idx="2">
                  <c:v>91.06</c:v>
                </c:pt>
                <c:pt idx="3">
                  <c:v>88.673000000000002</c:v>
                </c:pt>
                <c:pt idx="4">
                  <c:v>87.531000000000006</c:v>
                </c:pt>
                <c:pt idx="5">
                  <c:v>86.442999999999998</c:v>
                </c:pt>
                <c:pt idx="6">
                  <c:v>85.519000000000005</c:v>
                </c:pt>
                <c:pt idx="7">
                  <c:v>84.974000000000004</c:v>
                </c:pt>
                <c:pt idx="8">
                  <c:v>84.373999999999995</c:v>
                </c:pt>
                <c:pt idx="9">
                  <c:v>83.61</c:v>
                </c:pt>
                <c:pt idx="10">
                  <c:v>82.900999999999996</c:v>
                </c:pt>
                <c:pt idx="11">
                  <c:v>82.353999999999999</c:v>
                </c:pt>
                <c:pt idx="12">
                  <c:v>81.528999999999996</c:v>
                </c:pt>
                <c:pt idx="13">
                  <c:v>75.180000000000007</c:v>
                </c:pt>
                <c:pt idx="14">
                  <c:v>69.947000000000003</c:v>
                </c:pt>
                <c:pt idx="15">
                  <c:v>66.143000000000001</c:v>
                </c:pt>
                <c:pt idx="16">
                  <c:v>61.737000000000002</c:v>
                </c:pt>
                <c:pt idx="17">
                  <c:v>57.148000000000003</c:v>
                </c:pt>
                <c:pt idx="18">
                  <c:v>53.375</c:v>
                </c:pt>
                <c:pt idx="19">
                  <c:v>48.256999999999998</c:v>
                </c:pt>
                <c:pt idx="20">
                  <c:v>43.84</c:v>
                </c:pt>
                <c:pt idx="21">
                  <c:v>40.368000000000002</c:v>
                </c:pt>
                <c:pt idx="22">
                  <c:v>36.720999999999997</c:v>
                </c:pt>
                <c:pt idx="23">
                  <c:v>33.838999999999999</c:v>
                </c:pt>
                <c:pt idx="24">
                  <c:v>30.396999999999998</c:v>
                </c:pt>
                <c:pt idx="25">
                  <c:v>27.006</c:v>
                </c:pt>
                <c:pt idx="26">
                  <c:v>25.032</c:v>
                </c:pt>
                <c:pt idx="27">
                  <c:v>23.335999999999999</c:v>
                </c:pt>
                <c:pt idx="28">
                  <c:v>20.87</c:v>
                </c:pt>
                <c:pt idx="29">
                  <c:v>16.091000000000001</c:v>
                </c:pt>
                <c:pt idx="30">
                  <c:v>14.153</c:v>
                </c:pt>
                <c:pt idx="31">
                  <c:v>12.835000000000001</c:v>
                </c:pt>
              </c:numCache>
            </c:numRef>
          </c:yVal>
          <c:smooth val="0"/>
        </c:ser>
        <c:dLbls>
          <c:showLegendKey val="0"/>
          <c:showVal val="0"/>
          <c:showCatName val="0"/>
          <c:showSerName val="0"/>
          <c:showPercent val="0"/>
          <c:showBubbleSize val="0"/>
        </c:dLbls>
        <c:axId val="910444664"/>
        <c:axId val="910445056"/>
      </c:scatterChart>
      <c:valAx>
        <c:axId val="910444664"/>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910445056"/>
        <c:crosses val="autoZero"/>
        <c:crossBetween val="midCat"/>
        <c:majorUnit val="1"/>
      </c:valAx>
      <c:valAx>
        <c:axId val="91044505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910444664"/>
        <c:crosses val="autoZero"/>
        <c:crossBetween val="midCat"/>
        <c:majorUnit val="25"/>
      </c:valAx>
      <c:spPr>
        <a:solidFill>
          <a:schemeClr val="bg2"/>
        </a:solidFill>
        <a:ln>
          <a:solidFill>
            <a:schemeClr val="tx1"/>
          </a:solidFill>
        </a:ln>
      </c:spPr>
    </c:plotArea>
    <c:legend>
      <c:legendPos val="r"/>
      <c:layout>
        <c:manualLayout>
          <c:xMode val="edge"/>
          <c:yMode val="edge"/>
          <c:x val="0.56472708057510512"/>
          <c:y val="7.972419072615923E-2"/>
          <c:w val="0.37523598820059001"/>
          <c:h val="0.1803735783027121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4144138232720911"/>
        </c:manualLayout>
      </c:layout>
      <c:scatterChart>
        <c:scatterStyle val="lineMarker"/>
        <c:varyColors val="0"/>
        <c:ser>
          <c:idx val="0"/>
          <c:order val="0"/>
          <c:tx>
            <c:strRef>
              <c:f>Sheet1!$B$1</c:f>
              <c:strCache>
                <c:ptCount val="1"/>
                <c:pt idx="0">
                  <c:v>Single lung (N=7,812)</c:v>
                </c:pt>
              </c:strCache>
            </c:strRef>
          </c:tx>
          <c:spPr>
            <a:ln w="41275">
              <a:solidFill>
                <a:srgbClr val="00FF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94.430999999999997</c:v>
                </c:pt>
                <c:pt idx="2">
                  <c:v>92.236999999999995</c:v>
                </c:pt>
                <c:pt idx="3">
                  <c:v>90.53</c:v>
                </c:pt>
                <c:pt idx="4">
                  <c:v>89.247</c:v>
                </c:pt>
                <c:pt idx="5">
                  <c:v>88.236000000000004</c:v>
                </c:pt>
                <c:pt idx="6">
                  <c:v>87.108000000000004</c:v>
                </c:pt>
                <c:pt idx="7">
                  <c:v>86.043000000000006</c:v>
                </c:pt>
                <c:pt idx="8">
                  <c:v>85.287999999999997</c:v>
                </c:pt>
                <c:pt idx="9">
                  <c:v>84.364000000000004</c:v>
                </c:pt>
                <c:pt idx="10">
                  <c:v>83.503</c:v>
                </c:pt>
                <c:pt idx="11">
                  <c:v>82.771000000000001</c:v>
                </c:pt>
                <c:pt idx="12">
                  <c:v>81.84</c:v>
                </c:pt>
                <c:pt idx="13">
                  <c:v>72.263999999999996</c:v>
                </c:pt>
                <c:pt idx="14">
                  <c:v>64.150999999999996</c:v>
                </c:pt>
                <c:pt idx="15">
                  <c:v>56.695999999999998</c:v>
                </c:pt>
                <c:pt idx="16">
                  <c:v>49.244</c:v>
                </c:pt>
                <c:pt idx="17">
                  <c:v>42.368000000000002</c:v>
                </c:pt>
                <c:pt idx="18">
                  <c:v>36.369</c:v>
                </c:pt>
                <c:pt idx="19">
                  <c:v>30.88</c:v>
                </c:pt>
                <c:pt idx="20">
                  <c:v>25.986000000000001</c:v>
                </c:pt>
                <c:pt idx="21">
                  <c:v>21.521000000000001</c:v>
                </c:pt>
                <c:pt idx="22">
                  <c:v>17.54</c:v>
                </c:pt>
                <c:pt idx="23">
                  <c:v>14.483000000000001</c:v>
                </c:pt>
                <c:pt idx="24">
                  <c:v>11.773</c:v>
                </c:pt>
                <c:pt idx="25">
                  <c:v>9.6120000000000001</c:v>
                </c:pt>
                <c:pt idx="26">
                  <c:v>7.665</c:v>
                </c:pt>
                <c:pt idx="27">
                  <c:v>5.7270000000000003</c:v>
                </c:pt>
                <c:pt idx="28">
                  <c:v>4.6719999999999997</c:v>
                </c:pt>
                <c:pt idx="29">
                  <c:v>3.7010000000000001</c:v>
                </c:pt>
                <c:pt idx="30">
                  <c:v>3.2549999999999999</c:v>
                </c:pt>
                <c:pt idx="31">
                  <c:v>2.8679999999999999</c:v>
                </c:pt>
              </c:numCache>
            </c:numRef>
          </c:yVal>
          <c:smooth val="0"/>
        </c:ser>
        <c:ser>
          <c:idx val="1"/>
          <c:order val="1"/>
          <c:tx>
            <c:strRef>
              <c:f>Sheet1!$C$1</c:f>
              <c:strCache>
                <c:ptCount val="1"/>
                <c:pt idx="0">
                  <c:v>Bilateral/Double Lung (N=8,199)</c:v>
                </c:pt>
              </c:strCache>
            </c:strRef>
          </c:tx>
          <c:spPr>
            <a:ln w="41275">
              <a:solidFill>
                <a:srgbClr val="00FF00"/>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95.323999999999998</c:v>
                </c:pt>
                <c:pt idx="2">
                  <c:v>93.287999999999997</c:v>
                </c:pt>
                <c:pt idx="3">
                  <c:v>92.091999999999999</c:v>
                </c:pt>
                <c:pt idx="4">
                  <c:v>90.980999999999995</c:v>
                </c:pt>
                <c:pt idx="5">
                  <c:v>89.804000000000002</c:v>
                </c:pt>
                <c:pt idx="6">
                  <c:v>88.915000000000006</c:v>
                </c:pt>
                <c:pt idx="7">
                  <c:v>87.76</c:v>
                </c:pt>
                <c:pt idx="8">
                  <c:v>87.081000000000003</c:v>
                </c:pt>
                <c:pt idx="9">
                  <c:v>86.424999999999997</c:v>
                </c:pt>
                <c:pt idx="10">
                  <c:v>85.602999999999994</c:v>
                </c:pt>
                <c:pt idx="11">
                  <c:v>84.751999999999995</c:v>
                </c:pt>
                <c:pt idx="12">
                  <c:v>84.084999999999994</c:v>
                </c:pt>
                <c:pt idx="13">
                  <c:v>76.641000000000005</c:v>
                </c:pt>
                <c:pt idx="14">
                  <c:v>69.832999999999998</c:v>
                </c:pt>
                <c:pt idx="15">
                  <c:v>64.593000000000004</c:v>
                </c:pt>
                <c:pt idx="16">
                  <c:v>59.122</c:v>
                </c:pt>
                <c:pt idx="17">
                  <c:v>54.262999999999998</c:v>
                </c:pt>
                <c:pt idx="18">
                  <c:v>49.012999999999998</c:v>
                </c:pt>
                <c:pt idx="19">
                  <c:v>44.744</c:v>
                </c:pt>
                <c:pt idx="20">
                  <c:v>40.57</c:v>
                </c:pt>
                <c:pt idx="21">
                  <c:v>36.351999999999997</c:v>
                </c:pt>
                <c:pt idx="22">
                  <c:v>32.67</c:v>
                </c:pt>
                <c:pt idx="23">
                  <c:v>28.327999999999999</c:v>
                </c:pt>
                <c:pt idx="24">
                  <c:v>24.282</c:v>
                </c:pt>
                <c:pt idx="25">
                  <c:v>21.446000000000002</c:v>
                </c:pt>
                <c:pt idx="26">
                  <c:v>18.882000000000001</c:v>
                </c:pt>
                <c:pt idx="27">
                  <c:v>16.843</c:v>
                </c:pt>
                <c:pt idx="28">
                  <c:v>15.083</c:v>
                </c:pt>
                <c:pt idx="29">
                  <c:v>11.933999999999999</c:v>
                </c:pt>
                <c:pt idx="30">
                  <c:v>11.933999999999999</c:v>
                </c:pt>
                <c:pt idx="31">
                  <c:v>9.1219999999999999</c:v>
                </c:pt>
              </c:numCache>
            </c:numRef>
          </c:yVal>
          <c:smooth val="0"/>
        </c:ser>
        <c:dLbls>
          <c:showLegendKey val="0"/>
          <c:showVal val="0"/>
          <c:showCatName val="0"/>
          <c:showSerName val="0"/>
          <c:showPercent val="0"/>
          <c:showBubbleSize val="0"/>
        </c:dLbls>
        <c:axId val="910445840"/>
        <c:axId val="682956472"/>
      </c:scatterChart>
      <c:valAx>
        <c:axId val="910445840"/>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82956472"/>
        <c:crosses val="autoZero"/>
        <c:crossBetween val="midCat"/>
        <c:majorUnit val="1"/>
      </c:valAx>
      <c:valAx>
        <c:axId val="68295647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910445840"/>
        <c:crosses val="autoZero"/>
        <c:crossBetween val="midCat"/>
        <c:majorUnit val="25"/>
      </c:valAx>
      <c:spPr>
        <a:solidFill>
          <a:schemeClr val="bg2"/>
        </a:solidFill>
        <a:ln>
          <a:solidFill>
            <a:schemeClr val="tx1"/>
          </a:solidFill>
        </a:ln>
      </c:spPr>
    </c:plotArea>
    <c:legend>
      <c:legendPos val="r"/>
      <c:layout>
        <c:manualLayout>
          <c:xMode val="edge"/>
          <c:yMode val="edge"/>
          <c:x val="0.56472708057510512"/>
          <c:y val="7.6946412948381449E-2"/>
          <c:w val="0.37560471976401177"/>
          <c:h val="0.1831513560804899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2477471566054961"/>
        </c:manualLayout>
      </c:layout>
      <c:scatterChart>
        <c:scatterStyle val="lineMarker"/>
        <c:varyColors val="0"/>
        <c:ser>
          <c:idx val="0"/>
          <c:order val="0"/>
          <c:tx>
            <c:strRef>
              <c:f>Sheet1!$B$1</c:f>
              <c:strCache>
                <c:ptCount val="1"/>
                <c:pt idx="0">
                  <c:v>1990-1998 (N=2,391)</c:v>
                </c:pt>
              </c:strCache>
            </c:strRef>
          </c:tx>
          <c:spPr>
            <a:ln w="41275">
              <a:solidFill>
                <a:srgbClr val="00FFFF"/>
              </a:solidFill>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Sheet1!$B$2:$B$90</c:f>
              <c:numCache>
                <c:formatCode>General</c:formatCode>
                <c:ptCount val="89"/>
                <c:pt idx="0">
                  <c:v>100</c:v>
                </c:pt>
                <c:pt idx="1">
                  <c:v>93.21</c:v>
                </c:pt>
                <c:pt idx="2">
                  <c:v>90.519000000000005</c:v>
                </c:pt>
                <c:pt idx="3">
                  <c:v>88.415000000000006</c:v>
                </c:pt>
                <c:pt idx="4">
                  <c:v>86.899000000000001</c:v>
                </c:pt>
                <c:pt idx="5">
                  <c:v>85.593000000000004</c:v>
                </c:pt>
                <c:pt idx="6">
                  <c:v>84.287000000000006</c:v>
                </c:pt>
                <c:pt idx="7">
                  <c:v>83.233000000000004</c:v>
                </c:pt>
                <c:pt idx="8">
                  <c:v>82.221000000000004</c:v>
                </c:pt>
                <c:pt idx="9">
                  <c:v>80.954999999999998</c:v>
                </c:pt>
                <c:pt idx="10">
                  <c:v>80.067999999999998</c:v>
                </c:pt>
                <c:pt idx="11">
                  <c:v>79.138999999999996</c:v>
                </c:pt>
                <c:pt idx="12">
                  <c:v>78.165000000000006</c:v>
                </c:pt>
                <c:pt idx="13">
                  <c:v>75.494</c:v>
                </c:pt>
                <c:pt idx="14">
                  <c:v>73.070999999999998</c:v>
                </c:pt>
                <c:pt idx="15">
                  <c:v>70.855000000000004</c:v>
                </c:pt>
                <c:pt idx="16">
                  <c:v>68.759</c:v>
                </c:pt>
                <c:pt idx="17">
                  <c:v>66.308999999999997</c:v>
                </c:pt>
                <c:pt idx="18">
                  <c:v>64.411000000000001</c:v>
                </c:pt>
                <c:pt idx="19">
                  <c:v>62.29</c:v>
                </c:pt>
                <c:pt idx="20">
                  <c:v>59.945</c:v>
                </c:pt>
                <c:pt idx="21">
                  <c:v>57.94</c:v>
                </c:pt>
                <c:pt idx="22">
                  <c:v>55.667999999999999</c:v>
                </c:pt>
                <c:pt idx="23">
                  <c:v>53.786999999999999</c:v>
                </c:pt>
                <c:pt idx="24">
                  <c:v>52.030999999999999</c:v>
                </c:pt>
                <c:pt idx="25">
                  <c:v>50.31</c:v>
                </c:pt>
                <c:pt idx="26">
                  <c:v>48.274999999999999</c:v>
                </c:pt>
                <c:pt idx="27">
                  <c:v>46.148000000000003</c:v>
                </c:pt>
                <c:pt idx="28">
                  <c:v>44.593000000000004</c:v>
                </c:pt>
                <c:pt idx="29">
                  <c:v>42.808</c:v>
                </c:pt>
                <c:pt idx="30">
                  <c:v>41.198</c:v>
                </c:pt>
                <c:pt idx="31">
                  <c:v>39.585999999999999</c:v>
                </c:pt>
                <c:pt idx="32">
                  <c:v>37.526000000000003</c:v>
                </c:pt>
                <c:pt idx="33">
                  <c:v>36.003</c:v>
                </c:pt>
                <c:pt idx="34">
                  <c:v>34.298999999999999</c:v>
                </c:pt>
                <c:pt idx="35">
                  <c:v>32.863999999999997</c:v>
                </c:pt>
                <c:pt idx="36">
                  <c:v>31.875</c:v>
                </c:pt>
                <c:pt idx="37">
                  <c:v>30.257000000000001</c:v>
                </c:pt>
                <c:pt idx="38">
                  <c:v>29.355</c:v>
                </c:pt>
                <c:pt idx="39">
                  <c:v>27.998999999999999</c:v>
                </c:pt>
                <c:pt idx="40">
                  <c:v>26.507000000000001</c:v>
                </c:pt>
                <c:pt idx="41">
                  <c:v>25.556000000000001</c:v>
                </c:pt>
                <c:pt idx="42">
                  <c:v>24.559000000000001</c:v>
                </c:pt>
                <c:pt idx="43">
                  <c:v>23.423999999999999</c:v>
                </c:pt>
                <c:pt idx="44">
                  <c:v>22.195</c:v>
                </c:pt>
                <c:pt idx="45">
                  <c:v>21.324999999999999</c:v>
                </c:pt>
                <c:pt idx="46">
                  <c:v>20.125</c:v>
                </c:pt>
                <c:pt idx="47">
                  <c:v>19.154</c:v>
                </c:pt>
                <c:pt idx="48">
                  <c:v>17.62</c:v>
                </c:pt>
                <c:pt idx="49">
                  <c:v>16.64</c:v>
                </c:pt>
                <c:pt idx="50">
                  <c:v>15.611000000000001</c:v>
                </c:pt>
                <c:pt idx="51">
                  <c:v>14.622999999999999</c:v>
                </c:pt>
                <c:pt idx="52">
                  <c:v>13.871</c:v>
                </c:pt>
                <c:pt idx="53">
                  <c:v>13.353999999999999</c:v>
                </c:pt>
                <c:pt idx="54">
                  <c:v>12.977</c:v>
                </c:pt>
                <c:pt idx="55">
                  <c:v>12.601000000000001</c:v>
                </c:pt>
                <c:pt idx="56">
                  <c:v>12.225</c:v>
                </c:pt>
                <c:pt idx="57">
                  <c:v>11.471</c:v>
                </c:pt>
                <c:pt idx="58">
                  <c:v>11.234999999999999</c:v>
                </c:pt>
                <c:pt idx="59">
                  <c:v>10.762</c:v>
                </c:pt>
                <c:pt idx="60">
                  <c:v>9.9090000000000007</c:v>
                </c:pt>
                <c:pt idx="61">
                  <c:v>9.6240000000000006</c:v>
                </c:pt>
                <c:pt idx="62">
                  <c:v>9.2449999999999992</c:v>
                </c:pt>
                <c:pt idx="63">
                  <c:v>8.766</c:v>
                </c:pt>
                <c:pt idx="64">
                  <c:v>7.9909999999999997</c:v>
                </c:pt>
                <c:pt idx="65">
                  <c:v>7.6040000000000001</c:v>
                </c:pt>
                <c:pt idx="66">
                  <c:v>7.0709999999999997</c:v>
                </c:pt>
                <c:pt idx="67">
                  <c:v>6.73</c:v>
                </c:pt>
                <c:pt idx="68">
                  <c:v>6.1420000000000003</c:v>
                </c:pt>
                <c:pt idx="69">
                  <c:v>5.548</c:v>
                </c:pt>
                <c:pt idx="70">
                  <c:v>5.3</c:v>
                </c:pt>
                <c:pt idx="71">
                  <c:v>4.9039999999999999</c:v>
                </c:pt>
                <c:pt idx="72">
                  <c:v>4.6539999999999999</c:v>
                </c:pt>
                <c:pt idx="73">
                  <c:v>4.4960000000000004</c:v>
                </c:pt>
                <c:pt idx="74">
                  <c:v>4.2809999999999997</c:v>
                </c:pt>
                <c:pt idx="75">
                  <c:v>3.95</c:v>
                </c:pt>
                <c:pt idx="76">
                  <c:v>3.78</c:v>
                </c:pt>
                <c:pt idx="77">
                  <c:v>3.657</c:v>
                </c:pt>
                <c:pt idx="78">
                  <c:v>3.331</c:v>
                </c:pt>
                <c:pt idx="79">
                  <c:v>3.198</c:v>
                </c:pt>
                <c:pt idx="80">
                  <c:v>2.9950000000000001</c:v>
                </c:pt>
                <c:pt idx="81">
                  <c:v>2.9950000000000001</c:v>
                </c:pt>
                <c:pt idx="82">
                  <c:v>2.9159999999999999</c:v>
                </c:pt>
                <c:pt idx="83">
                  <c:v>2.8220000000000001</c:v>
                </c:pt>
                <c:pt idx="84">
                  <c:v>2.6339999999999999</c:v>
                </c:pt>
                <c:pt idx="85">
                  <c:v>2.6339999999999999</c:v>
                </c:pt>
                <c:pt idx="86">
                  <c:v>2.532</c:v>
                </c:pt>
                <c:pt idx="87">
                  <c:v>2.431</c:v>
                </c:pt>
                <c:pt idx="88">
                  <c:v>2.3210000000000002</c:v>
                </c:pt>
              </c:numCache>
            </c:numRef>
          </c:yVal>
          <c:smooth val="0"/>
        </c:ser>
        <c:ser>
          <c:idx val="1"/>
          <c:order val="1"/>
          <c:tx>
            <c:strRef>
              <c:f>Sheet1!$C$1</c:f>
              <c:strCache>
                <c:ptCount val="1"/>
                <c:pt idx="0">
                  <c:v>1999-2008 (N=3,928)</c:v>
                </c:pt>
              </c:strCache>
            </c:strRef>
          </c:tx>
          <c:spPr>
            <a:ln w="41275">
              <a:solidFill>
                <a:srgbClr val="00FF00"/>
              </a:solidFill>
              <a:prstDash val="solid"/>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Sheet1!$C$2:$C$90</c:f>
              <c:numCache>
                <c:formatCode>General</c:formatCode>
                <c:ptCount val="89"/>
                <c:pt idx="0">
                  <c:v>100</c:v>
                </c:pt>
                <c:pt idx="1">
                  <c:v>94.691999999999993</c:v>
                </c:pt>
                <c:pt idx="2">
                  <c:v>92.772000000000006</c:v>
                </c:pt>
                <c:pt idx="3">
                  <c:v>91.183000000000007</c:v>
                </c:pt>
                <c:pt idx="4">
                  <c:v>90.028000000000006</c:v>
                </c:pt>
                <c:pt idx="5">
                  <c:v>89.129000000000005</c:v>
                </c:pt>
                <c:pt idx="6">
                  <c:v>88.177999999999997</c:v>
                </c:pt>
                <c:pt idx="7">
                  <c:v>87.097999999999999</c:v>
                </c:pt>
                <c:pt idx="8">
                  <c:v>86.403000000000006</c:v>
                </c:pt>
                <c:pt idx="9">
                  <c:v>85.578000000000003</c:v>
                </c:pt>
                <c:pt idx="10">
                  <c:v>84.65</c:v>
                </c:pt>
                <c:pt idx="11">
                  <c:v>84.004000000000005</c:v>
                </c:pt>
                <c:pt idx="12">
                  <c:v>83.021000000000001</c:v>
                </c:pt>
                <c:pt idx="13">
                  <c:v>79.665999999999997</c:v>
                </c:pt>
                <c:pt idx="14">
                  <c:v>77.477999999999994</c:v>
                </c:pt>
                <c:pt idx="15">
                  <c:v>75.075999999999993</c:v>
                </c:pt>
                <c:pt idx="16">
                  <c:v>73.165000000000006</c:v>
                </c:pt>
                <c:pt idx="17">
                  <c:v>71.215999999999994</c:v>
                </c:pt>
                <c:pt idx="18">
                  <c:v>69.204999999999998</c:v>
                </c:pt>
                <c:pt idx="19">
                  <c:v>67.585999999999999</c:v>
                </c:pt>
                <c:pt idx="20">
                  <c:v>65.588999999999999</c:v>
                </c:pt>
                <c:pt idx="21">
                  <c:v>63.423000000000002</c:v>
                </c:pt>
                <c:pt idx="22">
                  <c:v>62.188000000000002</c:v>
                </c:pt>
                <c:pt idx="23">
                  <c:v>60.28</c:v>
                </c:pt>
                <c:pt idx="24">
                  <c:v>58.368000000000002</c:v>
                </c:pt>
                <c:pt idx="25">
                  <c:v>56.582999999999998</c:v>
                </c:pt>
                <c:pt idx="26">
                  <c:v>54.843000000000004</c:v>
                </c:pt>
                <c:pt idx="27">
                  <c:v>52.768999999999998</c:v>
                </c:pt>
                <c:pt idx="28">
                  <c:v>51.24</c:v>
                </c:pt>
                <c:pt idx="29">
                  <c:v>49.813000000000002</c:v>
                </c:pt>
                <c:pt idx="30">
                  <c:v>48.023000000000003</c:v>
                </c:pt>
                <c:pt idx="31">
                  <c:v>46.529000000000003</c:v>
                </c:pt>
                <c:pt idx="32">
                  <c:v>44.798000000000002</c:v>
                </c:pt>
                <c:pt idx="33">
                  <c:v>43.33</c:v>
                </c:pt>
                <c:pt idx="34">
                  <c:v>41.371000000000002</c:v>
                </c:pt>
                <c:pt idx="35">
                  <c:v>40.222999999999999</c:v>
                </c:pt>
                <c:pt idx="36">
                  <c:v>38.844999999999999</c:v>
                </c:pt>
                <c:pt idx="37">
                  <c:v>37.284999999999997</c:v>
                </c:pt>
                <c:pt idx="38">
                  <c:v>36.014000000000003</c:v>
                </c:pt>
                <c:pt idx="39">
                  <c:v>34.411999999999999</c:v>
                </c:pt>
                <c:pt idx="40">
                  <c:v>33.374000000000002</c:v>
                </c:pt>
                <c:pt idx="41">
                  <c:v>31.884</c:v>
                </c:pt>
                <c:pt idx="42">
                  <c:v>30.367000000000001</c:v>
                </c:pt>
                <c:pt idx="43">
                  <c:v>29.353999999999999</c:v>
                </c:pt>
                <c:pt idx="44">
                  <c:v>28.172999999999998</c:v>
                </c:pt>
                <c:pt idx="45">
                  <c:v>26.837</c:v>
                </c:pt>
                <c:pt idx="46">
                  <c:v>25.821000000000002</c:v>
                </c:pt>
                <c:pt idx="47">
                  <c:v>24.83</c:v>
                </c:pt>
                <c:pt idx="48">
                  <c:v>24.007999999999999</c:v>
                </c:pt>
                <c:pt idx="49">
                  <c:v>23.08</c:v>
                </c:pt>
                <c:pt idx="50">
                  <c:v>21.859000000000002</c:v>
                </c:pt>
                <c:pt idx="51">
                  <c:v>20.99</c:v>
                </c:pt>
                <c:pt idx="52">
                  <c:v>20.042999999999999</c:v>
                </c:pt>
                <c:pt idx="53">
                  <c:v>18.681999999999999</c:v>
                </c:pt>
                <c:pt idx="54">
                  <c:v>17.719000000000001</c:v>
                </c:pt>
                <c:pt idx="55">
                  <c:v>16.626000000000001</c:v>
                </c:pt>
                <c:pt idx="56">
                  <c:v>15.648999999999999</c:v>
                </c:pt>
                <c:pt idx="57">
                  <c:v>14.79</c:v>
                </c:pt>
                <c:pt idx="58">
                  <c:v>14.31</c:v>
                </c:pt>
                <c:pt idx="59">
                  <c:v>13.384</c:v>
                </c:pt>
                <c:pt idx="60">
                  <c:v>12.77</c:v>
                </c:pt>
                <c:pt idx="61">
                  <c:v>11.999000000000001</c:v>
                </c:pt>
                <c:pt idx="62">
                  <c:v>11.816000000000001</c:v>
                </c:pt>
                <c:pt idx="63">
                  <c:v>10.93</c:v>
                </c:pt>
                <c:pt idx="64">
                  <c:v>10.680999999999999</c:v>
                </c:pt>
                <c:pt idx="65">
                  <c:v>10.276999999999999</c:v>
                </c:pt>
                <c:pt idx="66">
                  <c:v>9.6969999999999992</c:v>
                </c:pt>
                <c:pt idx="67">
                  <c:v>9.3789999999999996</c:v>
                </c:pt>
                <c:pt idx="68">
                  <c:v>9.3789999999999996</c:v>
                </c:pt>
              </c:numCache>
            </c:numRef>
          </c:yVal>
          <c:smooth val="0"/>
        </c:ser>
        <c:ser>
          <c:idx val="2"/>
          <c:order val="2"/>
          <c:tx>
            <c:strRef>
              <c:f>Sheet1!$D$1</c:f>
              <c:strCache>
                <c:ptCount val="1"/>
                <c:pt idx="0">
                  <c:v>2009-6/2014  (N=1,493)</c:v>
                </c:pt>
              </c:strCache>
            </c:strRef>
          </c:tx>
          <c:spPr>
            <a:ln w="41275">
              <a:solidFill>
                <a:srgbClr val="FF0000"/>
              </a:solidFill>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Sheet1!$D$2:$D$90</c:f>
              <c:numCache>
                <c:formatCode>General</c:formatCode>
                <c:ptCount val="89"/>
                <c:pt idx="0">
                  <c:v>100</c:v>
                </c:pt>
                <c:pt idx="1">
                  <c:v>95.7</c:v>
                </c:pt>
                <c:pt idx="2">
                  <c:v>93.584999999999994</c:v>
                </c:pt>
                <c:pt idx="3">
                  <c:v>92.207999999999998</c:v>
                </c:pt>
                <c:pt idx="4">
                  <c:v>90.965000000000003</c:v>
                </c:pt>
                <c:pt idx="5">
                  <c:v>90.135999999999996</c:v>
                </c:pt>
                <c:pt idx="6">
                  <c:v>88.822000000000003</c:v>
                </c:pt>
                <c:pt idx="7">
                  <c:v>87.781000000000006</c:v>
                </c:pt>
                <c:pt idx="8">
                  <c:v>87.293000000000006</c:v>
                </c:pt>
                <c:pt idx="9">
                  <c:v>86.662999999999997</c:v>
                </c:pt>
                <c:pt idx="10">
                  <c:v>86.031000000000006</c:v>
                </c:pt>
                <c:pt idx="11">
                  <c:v>85.394999999999996</c:v>
                </c:pt>
                <c:pt idx="12">
                  <c:v>84.677999999999997</c:v>
                </c:pt>
                <c:pt idx="13">
                  <c:v>81.93</c:v>
                </c:pt>
                <c:pt idx="14">
                  <c:v>80.287000000000006</c:v>
                </c:pt>
                <c:pt idx="15">
                  <c:v>77.974999999999994</c:v>
                </c:pt>
                <c:pt idx="16">
                  <c:v>75.66</c:v>
                </c:pt>
                <c:pt idx="17">
                  <c:v>73.656000000000006</c:v>
                </c:pt>
                <c:pt idx="18">
                  <c:v>71.262</c:v>
                </c:pt>
                <c:pt idx="19">
                  <c:v>68.909000000000006</c:v>
                </c:pt>
                <c:pt idx="20">
                  <c:v>67.293000000000006</c:v>
                </c:pt>
                <c:pt idx="21">
                  <c:v>65.397000000000006</c:v>
                </c:pt>
                <c:pt idx="22">
                  <c:v>64.587000000000003</c:v>
                </c:pt>
                <c:pt idx="23">
                  <c:v>62.2</c:v>
                </c:pt>
                <c:pt idx="24">
                  <c:v>60.372</c:v>
                </c:pt>
                <c:pt idx="25">
                  <c:v>57.557000000000002</c:v>
                </c:pt>
                <c:pt idx="26">
                  <c:v>54.4</c:v>
                </c:pt>
                <c:pt idx="27">
                  <c:v>52.921999999999997</c:v>
                </c:pt>
                <c:pt idx="28">
                  <c:v>51.195</c:v>
                </c:pt>
              </c:numCache>
            </c:numRef>
          </c:yVal>
          <c:smooth val="0"/>
        </c:ser>
        <c:dLbls>
          <c:showLegendKey val="0"/>
          <c:showVal val="0"/>
          <c:showCatName val="0"/>
          <c:showSerName val="0"/>
          <c:showPercent val="0"/>
          <c:showBubbleSize val="0"/>
        </c:dLbls>
        <c:axId val="682957256"/>
        <c:axId val="682957648"/>
      </c:scatterChart>
      <c:valAx>
        <c:axId val="682957256"/>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82957648"/>
        <c:crosses val="autoZero"/>
        <c:crossBetween val="midCat"/>
        <c:majorUnit val="1"/>
      </c:valAx>
      <c:valAx>
        <c:axId val="68295764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82957256"/>
        <c:crosses val="autoZero"/>
        <c:crossBetween val="midCat"/>
        <c:majorUnit val="25"/>
      </c:valAx>
      <c:spPr>
        <a:solidFill>
          <a:schemeClr val="bg2"/>
        </a:solidFill>
        <a:ln>
          <a:solidFill>
            <a:schemeClr val="tx1"/>
          </a:solidFill>
        </a:ln>
      </c:spPr>
    </c:plotArea>
    <c:legend>
      <c:legendPos val="r"/>
      <c:layout>
        <c:manualLayout>
          <c:xMode val="edge"/>
          <c:yMode val="edge"/>
          <c:x val="0.64437309827422018"/>
          <c:y val="6.5835301837270335E-2"/>
          <c:w val="0.30400448284672382"/>
          <c:h val="0.2469492563429571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581080489938826"/>
        </c:manualLayout>
      </c:layout>
      <c:scatterChart>
        <c:scatterStyle val="lineMarker"/>
        <c:varyColors val="0"/>
        <c:ser>
          <c:idx val="0"/>
          <c:order val="0"/>
          <c:tx>
            <c:strRef>
              <c:f>Sheet1!$B$1</c:f>
              <c:strCache>
                <c:ptCount val="1"/>
                <c:pt idx="0">
                  <c:v>1990-1998 (N=730)</c:v>
                </c:pt>
              </c:strCache>
            </c:strRef>
          </c:tx>
          <c:spPr>
            <a:ln w="41275">
              <a:solidFill>
                <a:srgbClr val="00FFFF"/>
              </a:solidFill>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Sheet1!$B$2:$B$90</c:f>
              <c:numCache>
                <c:formatCode>General</c:formatCode>
                <c:ptCount val="89"/>
                <c:pt idx="0">
                  <c:v>100</c:v>
                </c:pt>
                <c:pt idx="1">
                  <c:v>92.722999999999999</c:v>
                </c:pt>
                <c:pt idx="2">
                  <c:v>89.695999999999998</c:v>
                </c:pt>
                <c:pt idx="3">
                  <c:v>89.006</c:v>
                </c:pt>
                <c:pt idx="4">
                  <c:v>87.625</c:v>
                </c:pt>
                <c:pt idx="5">
                  <c:v>86.24</c:v>
                </c:pt>
                <c:pt idx="6">
                  <c:v>85.408000000000001</c:v>
                </c:pt>
                <c:pt idx="7">
                  <c:v>83.462000000000003</c:v>
                </c:pt>
                <c:pt idx="8">
                  <c:v>83.183000000000007</c:v>
                </c:pt>
                <c:pt idx="9">
                  <c:v>82.346999999999994</c:v>
                </c:pt>
                <c:pt idx="10">
                  <c:v>81.790000000000006</c:v>
                </c:pt>
                <c:pt idx="11">
                  <c:v>80.114999999999995</c:v>
                </c:pt>
                <c:pt idx="12">
                  <c:v>79.137</c:v>
                </c:pt>
                <c:pt idx="13">
                  <c:v>75.64</c:v>
                </c:pt>
                <c:pt idx="14">
                  <c:v>73.811000000000007</c:v>
                </c:pt>
                <c:pt idx="15">
                  <c:v>72.391999999999996</c:v>
                </c:pt>
                <c:pt idx="16">
                  <c:v>71.257000000000005</c:v>
                </c:pt>
                <c:pt idx="17">
                  <c:v>69.391000000000005</c:v>
                </c:pt>
                <c:pt idx="18">
                  <c:v>66.938000000000002</c:v>
                </c:pt>
                <c:pt idx="19">
                  <c:v>65.344999999999999</c:v>
                </c:pt>
                <c:pt idx="20">
                  <c:v>64.474000000000004</c:v>
                </c:pt>
                <c:pt idx="21">
                  <c:v>62.713999999999999</c:v>
                </c:pt>
                <c:pt idx="22">
                  <c:v>61.539000000000001</c:v>
                </c:pt>
                <c:pt idx="23">
                  <c:v>60.216000000000001</c:v>
                </c:pt>
                <c:pt idx="24">
                  <c:v>58.445</c:v>
                </c:pt>
                <c:pt idx="25">
                  <c:v>58.296999999999997</c:v>
                </c:pt>
                <c:pt idx="26">
                  <c:v>56.51</c:v>
                </c:pt>
                <c:pt idx="27">
                  <c:v>55.167999999999999</c:v>
                </c:pt>
                <c:pt idx="28">
                  <c:v>54.12</c:v>
                </c:pt>
                <c:pt idx="29">
                  <c:v>52.761000000000003</c:v>
                </c:pt>
                <c:pt idx="30">
                  <c:v>51.247</c:v>
                </c:pt>
                <c:pt idx="31">
                  <c:v>50.337000000000003</c:v>
                </c:pt>
                <c:pt idx="32">
                  <c:v>49.271999999999998</c:v>
                </c:pt>
                <c:pt idx="33">
                  <c:v>48.357999999999997</c:v>
                </c:pt>
                <c:pt idx="34">
                  <c:v>46.215000000000003</c:v>
                </c:pt>
                <c:pt idx="35">
                  <c:v>44.679000000000002</c:v>
                </c:pt>
                <c:pt idx="36">
                  <c:v>43.758000000000003</c:v>
                </c:pt>
                <c:pt idx="37">
                  <c:v>43.603000000000002</c:v>
                </c:pt>
                <c:pt idx="38">
                  <c:v>42.512</c:v>
                </c:pt>
                <c:pt idx="39">
                  <c:v>41.261000000000003</c:v>
                </c:pt>
                <c:pt idx="40">
                  <c:v>40.167000000000002</c:v>
                </c:pt>
                <c:pt idx="41">
                  <c:v>38.9</c:v>
                </c:pt>
                <c:pt idx="42">
                  <c:v>36.994999999999997</c:v>
                </c:pt>
                <c:pt idx="43">
                  <c:v>36.04</c:v>
                </c:pt>
                <c:pt idx="44">
                  <c:v>34.597000000000001</c:v>
                </c:pt>
                <c:pt idx="45">
                  <c:v>33.631999999999998</c:v>
                </c:pt>
                <c:pt idx="46">
                  <c:v>32.826999999999998</c:v>
                </c:pt>
                <c:pt idx="47">
                  <c:v>32.021999999999998</c:v>
                </c:pt>
                <c:pt idx="48">
                  <c:v>31.218</c:v>
                </c:pt>
                <c:pt idx="49">
                  <c:v>31.055</c:v>
                </c:pt>
                <c:pt idx="50">
                  <c:v>29.917000000000002</c:v>
                </c:pt>
                <c:pt idx="51">
                  <c:v>29.265999999999998</c:v>
                </c:pt>
                <c:pt idx="52">
                  <c:v>28.448</c:v>
                </c:pt>
                <c:pt idx="53">
                  <c:v>27.132999999999999</c:v>
                </c:pt>
                <c:pt idx="54">
                  <c:v>26.311</c:v>
                </c:pt>
                <c:pt idx="55">
                  <c:v>24.995000000000001</c:v>
                </c:pt>
                <c:pt idx="56">
                  <c:v>24.007999999999999</c:v>
                </c:pt>
                <c:pt idx="57">
                  <c:v>23.350999999999999</c:v>
                </c:pt>
                <c:pt idx="58">
                  <c:v>22.526</c:v>
                </c:pt>
                <c:pt idx="59">
                  <c:v>20.538</c:v>
                </c:pt>
                <c:pt idx="60">
                  <c:v>19.876000000000001</c:v>
                </c:pt>
                <c:pt idx="61">
                  <c:v>19.379000000000001</c:v>
                </c:pt>
                <c:pt idx="62">
                  <c:v>18.882000000000001</c:v>
                </c:pt>
                <c:pt idx="63">
                  <c:v>18.385000000000002</c:v>
                </c:pt>
                <c:pt idx="64">
                  <c:v>17.716999999999999</c:v>
                </c:pt>
                <c:pt idx="65">
                  <c:v>17.215</c:v>
                </c:pt>
                <c:pt idx="66">
                  <c:v>16.709</c:v>
                </c:pt>
                <c:pt idx="67">
                  <c:v>16.370999999999999</c:v>
                </c:pt>
                <c:pt idx="68">
                  <c:v>15.865</c:v>
                </c:pt>
                <c:pt idx="69">
                  <c:v>15.523999999999999</c:v>
                </c:pt>
                <c:pt idx="70">
                  <c:v>15.012</c:v>
                </c:pt>
                <c:pt idx="71">
                  <c:v>13.977</c:v>
                </c:pt>
                <c:pt idx="72">
                  <c:v>13.802</c:v>
                </c:pt>
                <c:pt idx="73">
                  <c:v>13.09</c:v>
                </c:pt>
                <c:pt idx="74">
                  <c:v>12.91</c:v>
                </c:pt>
                <c:pt idx="75">
                  <c:v>12.538</c:v>
                </c:pt>
                <c:pt idx="76">
                  <c:v>12.336</c:v>
                </c:pt>
                <c:pt idx="77">
                  <c:v>11.484999999999999</c:v>
                </c:pt>
                <c:pt idx="78">
                  <c:v>10.635</c:v>
                </c:pt>
                <c:pt idx="79">
                  <c:v>10.422000000000001</c:v>
                </c:pt>
                <c:pt idx="80">
                  <c:v>9.7609999999999992</c:v>
                </c:pt>
                <c:pt idx="81">
                  <c:v>9.7609999999999992</c:v>
                </c:pt>
                <c:pt idx="82">
                  <c:v>9.7609999999999992</c:v>
                </c:pt>
                <c:pt idx="83">
                  <c:v>9.7609999999999992</c:v>
                </c:pt>
                <c:pt idx="84">
                  <c:v>9.7609999999999992</c:v>
                </c:pt>
                <c:pt idx="85">
                  <c:v>9.0310000000000006</c:v>
                </c:pt>
                <c:pt idx="86">
                  <c:v>8.6389999999999993</c:v>
                </c:pt>
                <c:pt idx="87">
                  <c:v>7.4610000000000003</c:v>
                </c:pt>
                <c:pt idx="88">
                  <c:v>7.4610000000000003</c:v>
                </c:pt>
              </c:numCache>
            </c:numRef>
          </c:yVal>
          <c:smooth val="0"/>
        </c:ser>
        <c:ser>
          <c:idx val="1"/>
          <c:order val="1"/>
          <c:tx>
            <c:strRef>
              <c:f>Sheet1!$C$1</c:f>
              <c:strCache>
                <c:ptCount val="1"/>
                <c:pt idx="0">
                  <c:v>1999-2008 (N=3,452)</c:v>
                </c:pt>
              </c:strCache>
            </c:strRef>
          </c:tx>
          <c:spPr>
            <a:ln w="41275">
              <a:solidFill>
                <a:srgbClr val="00FF00"/>
              </a:solidFill>
              <a:prstDash val="solid"/>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Sheet1!$C$2:$C$90</c:f>
              <c:numCache>
                <c:formatCode>General</c:formatCode>
                <c:ptCount val="89"/>
                <c:pt idx="0">
                  <c:v>100</c:v>
                </c:pt>
                <c:pt idx="1">
                  <c:v>94.927000000000007</c:v>
                </c:pt>
                <c:pt idx="2">
                  <c:v>92.950999999999993</c:v>
                </c:pt>
                <c:pt idx="3">
                  <c:v>91.728999999999999</c:v>
                </c:pt>
                <c:pt idx="4">
                  <c:v>90.447999999999993</c:v>
                </c:pt>
                <c:pt idx="5">
                  <c:v>89.224999999999994</c:v>
                </c:pt>
                <c:pt idx="6">
                  <c:v>88.147000000000006</c:v>
                </c:pt>
                <c:pt idx="7">
                  <c:v>87.04</c:v>
                </c:pt>
                <c:pt idx="8">
                  <c:v>86.222999999999999</c:v>
                </c:pt>
                <c:pt idx="9">
                  <c:v>85.61</c:v>
                </c:pt>
                <c:pt idx="10">
                  <c:v>84.646000000000001</c:v>
                </c:pt>
                <c:pt idx="11">
                  <c:v>83.971999999999994</c:v>
                </c:pt>
                <c:pt idx="12">
                  <c:v>83.239000000000004</c:v>
                </c:pt>
                <c:pt idx="13">
                  <c:v>80.813000000000002</c:v>
                </c:pt>
                <c:pt idx="14">
                  <c:v>78.820999999999998</c:v>
                </c:pt>
                <c:pt idx="15">
                  <c:v>76.941999999999993</c:v>
                </c:pt>
                <c:pt idx="16">
                  <c:v>75.534000000000006</c:v>
                </c:pt>
                <c:pt idx="17">
                  <c:v>73.930000000000007</c:v>
                </c:pt>
                <c:pt idx="18">
                  <c:v>71.981999999999999</c:v>
                </c:pt>
                <c:pt idx="19">
                  <c:v>70.58</c:v>
                </c:pt>
                <c:pt idx="20">
                  <c:v>69.173000000000002</c:v>
                </c:pt>
                <c:pt idx="21">
                  <c:v>68.218999999999994</c:v>
                </c:pt>
                <c:pt idx="22">
                  <c:v>66.641000000000005</c:v>
                </c:pt>
                <c:pt idx="23">
                  <c:v>65.400999999999996</c:v>
                </c:pt>
                <c:pt idx="24">
                  <c:v>64.090999999999994</c:v>
                </c:pt>
                <c:pt idx="25">
                  <c:v>62.924999999999997</c:v>
                </c:pt>
                <c:pt idx="26">
                  <c:v>61.817</c:v>
                </c:pt>
                <c:pt idx="27">
                  <c:v>60.515000000000001</c:v>
                </c:pt>
                <c:pt idx="28">
                  <c:v>58.853999999999999</c:v>
                </c:pt>
                <c:pt idx="29">
                  <c:v>58.21</c:v>
                </c:pt>
                <c:pt idx="30">
                  <c:v>56.786999999999999</c:v>
                </c:pt>
                <c:pt idx="31">
                  <c:v>55.71</c:v>
                </c:pt>
                <c:pt idx="32">
                  <c:v>54.447000000000003</c:v>
                </c:pt>
                <c:pt idx="33">
                  <c:v>52.905999999999999</c:v>
                </c:pt>
                <c:pt idx="34">
                  <c:v>52.066000000000003</c:v>
                </c:pt>
                <c:pt idx="35">
                  <c:v>50.673000000000002</c:v>
                </c:pt>
                <c:pt idx="36">
                  <c:v>49.558999999999997</c:v>
                </c:pt>
                <c:pt idx="37">
                  <c:v>48.58</c:v>
                </c:pt>
                <c:pt idx="38">
                  <c:v>47.311999999999998</c:v>
                </c:pt>
                <c:pt idx="39">
                  <c:v>46.36</c:v>
                </c:pt>
                <c:pt idx="40">
                  <c:v>45.188000000000002</c:v>
                </c:pt>
                <c:pt idx="41">
                  <c:v>44.174999999999997</c:v>
                </c:pt>
                <c:pt idx="42">
                  <c:v>43.335999999999999</c:v>
                </c:pt>
                <c:pt idx="43">
                  <c:v>42.412999999999997</c:v>
                </c:pt>
                <c:pt idx="44">
                  <c:v>41.576999999999998</c:v>
                </c:pt>
                <c:pt idx="45">
                  <c:v>40.307000000000002</c:v>
                </c:pt>
                <c:pt idx="46">
                  <c:v>38.927</c:v>
                </c:pt>
                <c:pt idx="47">
                  <c:v>38.040999999999997</c:v>
                </c:pt>
                <c:pt idx="48">
                  <c:v>37.164000000000001</c:v>
                </c:pt>
                <c:pt idx="49">
                  <c:v>36.746000000000002</c:v>
                </c:pt>
                <c:pt idx="50">
                  <c:v>35.597000000000001</c:v>
                </c:pt>
                <c:pt idx="51">
                  <c:v>34.143999999999998</c:v>
                </c:pt>
                <c:pt idx="52">
                  <c:v>33.180999999999997</c:v>
                </c:pt>
                <c:pt idx="53">
                  <c:v>32.305</c:v>
                </c:pt>
                <c:pt idx="54">
                  <c:v>31.260999999999999</c:v>
                </c:pt>
                <c:pt idx="55">
                  <c:v>30.423999999999999</c:v>
                </c:pt>
                <c:pt idx="56">
                  <c:v>29.248999999999999</c:v>
                </c:pt>
                <c:pt idx="57">
                  <c:v>28.448</c:v>
                </c:pt>
                <c:pt idx="58">
                  <c:v>27.939</c:v>
                </c:pt>
                <c:pt idx="59">
                  <c:v>26.725999999999999</c:v>
                </c:pt>
                <c:pt idx="60">
                  <c:v>25.8</c:v>
                </c:pt>
                <c:pt idx="61">
                  <c:v>25.152999999999999</c:v>
                </c:pt>
                <c:pt idx="62">
                  <c:v>24.911000000000001</c:v>
                </c:pt>
                <c:pt idx="63">
                  <c:v>24.152999999999999</c:v>
                </c:pt>
                <c:pt idx="64">
                  <c:v>22.484999999999999</c:v>
                </c:pt>
                <c:pt idx="65">
                  <c:v>20.925000000000001</c:v>
                </c:pt>
                <c:pt idx="66">
                  <c:v>20.925000000000001</c:v>
                </c:pt>
                <c:pt idx="67">
                  <c:v>20.088000000000001</c:v>
                </c:pt>
                <c:pt idx="68">
                  <c:v>19.108000000000001</c:v>
                </c:pt>
              </c:numCache>
            </c:numRef>
          </c:yVal>
          <c:smooth val="0"/>
        </c:ser>
        <c:ser>
          <c:idx val="2"/>
          <c:order val="2"/>
          <c:tx>
            <c:strRef>
              <c:f>Sheet1!$D$1</c:f>
              <c:strCache>
                <c:ptCount val="1"/>
                <c:pt idx="0">
                  <c:v>2009-6/2014 (N=4,017)</c:v>
                </c:pt>
              </c:strCache>
            </c:strRef>
          </c:tx>
          <c:spPr>
            <a:ln w="41275">
              <a:solidFill>
                <a:srgbClr val="FF0000"/>
              </a:solidFill>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Sheet1!$D$2:$D$90</c:f>
              <c:numCache>
                <c:formatCode>General</c:formatCode>
                <c:ptCount val="89"/>
                <c:pt idx="0">
                  <c:v>100</c:v>
                </c:pt>
                <c:pt idx="1">
                  <c:v>96.137</c:v>
                </c:pt>
                <c:pt idx="2">
                  <c:v>94.230999999999995</c:v>
                </c:pt>
                <c:pt idx="3">
                  <c:v>92.965000000000003</c:v>
                </c:pt>
                <c:pt idx="4">
                  <c:v>92.055000000000007</c:v>
                </c:pt>
                <c:pt idx="5">
                  <c:v>90.960999999999999</c:v>
                </c:pt>
                <c:pt idx="6">
                  <c:v>90.23</c:v>
                </c:pt>
                <c:pt idx="7">
                  <c:v>89.180999999999997</c:v>
                </c:pt>
                <c:pt idx="8">
                  <c:v>88.55</c:v>
                </c:pt>
                <c:pt idx="9">
                  <c:v>87.891000000000005</c:v>
                </c:pt>
                <c:pt idx="10">
                  <c:v>87.149000000000001</c:v>
                </c:pt>
                <c:pt idx="11">
                  <c:v>86.293000000000006</c:v>
                </c:pt>
                <c:pt idx="12">
                  <c:v>85.748000000000005</c:v>
                </c:pt>
                <c:pt idx="13">
                  <c:v>83.718000000000004</c:v>
                </c:pt>
                <c:pt idx="14">
                  <c:v>82.257999999999996</c:v>
                </c:pt>
                <c:pt idx="15">
                  <c:v>80.039000000000001</c:v>
                </c:pt>
                <c:pt idx="16">
                  <c:v>78.691000000000003</c:v>
                </c:pt>
                <c:pt idx="17">
                  <c:v>76.399000000000001</c:v>
                </c:pt>
                <c:pt idx="18">
                  <c:v>74.632999999999996</c:v>
                </c:pt>
                <c:pt idx="19">
                  <c:v>73.093000000000004</c:v>
                </c:pt>
                <c:pt idx="20">
                  <c:v>71.361000000000004</c:v>
                </c:pt>
                <c:pt idx="21">
                  <c:v>69.573999999999998</c:v>
                </c:pt>
                <c:pt idx="22">
                  <c:v>68.378</c:v>
                </c:pt>
                <c:pt idx="23">
                  <c:v>67.316000000000003</c:v>
                </c:pt>
                <c:pt idx="24">
                  <c:v>66.350999999999999</c:v>
                </c:pt>
                <c:pt idx="25">
                  <c:v>65.231999999999999</c:v>
                </c:pt>
                <c:pt idx="26">
                  <c:v>63.034999999999997</c:v>
                </c:pt>
                <c:pt idx="27">
                  <c:v>61.499000000000002</c:v>
                </c:pt>
                <c:pt idx="28">
                  <c:v>59.725000000000001</c:v>
                </c:pt>
              </c:numCache>
            </c:numRef>
          </c:yVal>
          <c:smooth val="0"/>
        </c:ser>
        <c:dLbls>
          <c:showLegendKey val="0"/>
          <c:showVal val="0"/>
          <c:showCatName val="0"/>
          <c:showSerName val="0"/>
          <c:showPercent val="0"/>
          <c:showBubbleSize val="0"/>
        </c:dLbls>
        <c:axId val="682958432"/>
        <c:axId val="682958824"/>
      </c:scatterChart>
      <c:valAx>
        <c:axId val="682958432"/>
        <c:scaling>
          <c:orientation val="minMax"/>
          <c:max val="1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82958824"/>
        <c:crosses val="autoZero"/>
        <c:crossBetween val="midCat"/>
        <c:majorUnit val="1"/>
      </c:valAx>
      <c:valAx>
        <c:axId val="68295882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82958432"/>
        <c:crosses val="autoZero"/>
        <c:crossBetween val="midCat"/>
        <c:majorUnit val="25"/>
      </c:valAx>
      <c:spPr>
        <a:solidFill>
          <a:schemeClr val="bg2"/>
        </a:solidFill>
        <a:ln>
          <a:solidFill>
            <a:schemeClr val="tx1"/>
          </a:solidFill>
        </a:ln>
      </c:spPr>
    </c:plotArea>
    <c:legend>
      <c:legendPos val="r"/>
      <c:layout>
        <c:manualLayout>
          <c:xMode val="edge"/>
          <c:yMode val="edge"/>
          <c:x val="0.64584802452790746"/>
          <c:y val="6.5835301837270335E-2"/>
          <c:w val="0.30252955659303649"/>
          <c:h val="0.24972703412073491"/>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2477471566054961"/>
        </c:manualLayout>
      </c:layout>
      <c:scatterChart>
        <c:scatterStyle val="lineMarker"/>
        <c:varyColors val="0"/>
        <c:ser>
          <c:idx val="0"/>
          <c:order val="0"/>
          <c:tx>
            <c:strRef>
              <c:f>Sheet1!$B$1</c:f>
              <c:strCache>
                <c:ptCount val="1"/>
                <c:pt idx="0">
                  <c:v>Single lung (N=5,937)</c:v>
                </c:pt>
              </c:strCache>
            </c:strRef>
          </c:tx>
          <c:spPr>
            <a:ln w="41275">
              <a:solidFill>
                <a:srgbClr val="00FFFF"/>
              </a:solidFill>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Sheet1!$B$2:$B$32</c:f>
              <c:numCache>
                <c:formatCode>General</c:formatCode>
                <c:ptCount val="31"/>
                <c:pt idx="0">
                  <c:v>100</c:v>
                </c:pt>
                <c:pt idx="1">
                  <c:v>92.715999999999994</c:v>
                </c:pt>
                <c:pt idx="2">
                  <c:v>89.671000000000006</c:v>
                </c:pt>
                <c:pt idx="3">
                  <c:v>87.534000000000006</c:v>
                </c:pt>
                <c:pt idx="4">
                  <c:v>86.078000000000003</c:v>
                </c:pt>
                <c:pt idx="5">
                  <c:v>84.566000000000003</c:v>
                </c:pt>
                <c:pt idx="6">
                  <c:v>83.034000000000006</c:v>
                </c:pt>
                <c:pt idx="7">
                  <c:v>81.772999999999996</c:v>
                </c:pt>
                <c:pt idx="8">
                  <c:v>80.319999999999993</c:v>
                </c:pt>
                <c:pt idx="9">
                  <c:v>79.14</c:v>
                </c:pt>
                <c:pt idx="10">
                  <c:v>77.992000000000004</c:v>
                </c:pt>
                <c:pt idx="11">
                  <c:v>76.998000000000005</c:v>
                </c:pt>
                <c:pt idx="12">
                  <c:v>76.049000000000007</c:v>
                </c:pt>
                <c:pt idx="13">
                  <c:v>66.222999999999999</c:v>
                </c:pt>
                <c:pt idx="14">
                  <c:v>58.247999999999998</c:v>
                </c:pt>
                <c:pt idx="15">
                  <c:v>50.716999999999999</c:v>
                </c:pt>
                <c:pt idx="16">
                  <c:v>43.454999999999998</c:v>
                </c:pt>
                <c:pt idx="17">
                  <c:v>37.930999999999997</c:v>
                </c:pt>
                <c:pt idx="18">
                  <c:v>32.518999999999998</c:v>
                </c:pt>
                <c:pt idx="19">
                  <c:v>27.436</c:v>
                </c:pt>
                <c:pt idx="20">
                  <c:v>23.478999999999999</c:v>
                </c:pt>
                <c:pt idx="21">
                  <c:v>19.809000000000001</c:v>
                </c:pt>
                <c:pt idx="22">
                  <c:v>16.786000000000001</c:v>
                </c:pt>
                <c:pt idx="23">
                  <c:v>14.317</c:v>
                </c:pt>
                <c:pt idx="24">
                  <c:v>12.33</c:v>
                </c:pt>
                <c:pt idx="25">
                  <c:v>10.311</c:v>
                </c:pt>
                <c:pt idx="26">
                  <c:v>8.6509999999999998</c:v>
                </c:pt>
                <c:pt idx="27">
                  <c:v>7.6580000000000004</c:v>
                </c:pt>
                <c:pt idx="28">
                  <c:v>6.56</c:v>
                </c:pt>
                <c:pt idx="29">
                  <c:v>6.1669999999999998</c:v>
                </c:pt>
                <c:pt idx="30">
                  <c:v>5.6310000000000002</c:v>
                </c:pt>
              </c:numCache>
            </c:numRef>
          </c:yVal>
          <c:smooth val="0"/>
        </c:ser>
        <c:ser>
          <c:idx val="1"/>
          <c:order val="1"/>
          <c:tx>
            <c:strRef>
              <c:f>Sheet1!$C$1</c:f>
              <c:strCache>
                <c:ptCount val="1"/>
                <c:pt idx="0">
                  <c:v>Bilateral/Double Lung lung (N=5,597)</c:v>
                </c:pt>
              </c:strCache>
            </c:strRef>
          </c:tx>
          <c:spPr>
            <a:ln w="41275">
              <a:solidFill>
                <a:srgbClr val="00FF00"/>
              </a:solidFill>
              <a:prstDash val="solid"/>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Sheet1!$C$2:$C$32</c:f>
              <c:numCache>
                <c:formatCode>General</c:formatCode>
                <c:ptCount val="31"/>
                <c:pt idx="0">
                  <c:v>100</c:v>
                </c:pt>
                <c:pt idx="1">
                  <c:v>92.263999999999996</c:v>
                </c:pt>
                <c:pt idx="2">
                  <c:v>89.587000000000003</c:v>
                </c:pt>
                <c:pt idx="3">
                  <c:v>87.563999999999993</c:v>
                </c:pt>
                <c:pt idx="4">
                  <c:v>86.156000000000006</c:v>
                </c:pt>
                <c:pt idx="5">
                  <c:v>85</c:v>
                </c:pt>
                <c:pt idx="6">
                  <c:v>83.64</c:v>
                </c:pt>
                <c:pt idx="7">
                  <c:v>82.606999999999999</c:v>
                </c:pt>
                <c:pt idx="8">
                  <c:v>81.588999999999999</c:v>
                </c:pt>
                <c:pt idx="9">
                  <c:v>80.7</c:v>
                </c:pt>
                <c:pt idx="10">
                  <c:v>79.864000000000004</c:v>
                </c:pt>
                <c:pt idx="11">
                  <c:v>79.209999999999994</c:v>
                </c:pt>
                <c:pt idx="12">
                  <c:v>78.531000000000006</c:v>
                </c:pt>
                <c:pt idx="13">
                  <c:v>71.295000000000002</c:v>
                </c:pt>
                <c:pt idx="14">
                  <c:v>64.965999999999994</c:v>
                </c:pt>
                <c:pt idx="15">
                  <c:v>59.405000000000001</c:v>
                </c:pt>
                <c:pt idx="16">
                  <c:v>54.521999999999998</c:v>
                </c:pt>
                <c:pt idx="17">
                  <c:v>50.216999999999999</c:v>
                </c:pt>
                <c:pt idx="18">
                  <c:v>46.488</c:v>
                </c:pt>
                <c:pt idx="19">
                  <c:v>42.962000000000003</c:v>
                </c:pt>
                <c:pt idx="20">
                  <c:v>39.36</c:v>
                </c:pt>
                <c:pt idx="21">
                  <c:v>35.207999999999998</c:v>
                </c:pt>
                <c:pt idx="22">
                  <c:v>32.255000000000003</c:v>
                </c:pt>
                <c:pt idx="23">
                  <c:v>29.558</c:v>
                </c:pt>
                <c:pt idx="24">
                  <c:v>27.184999999999999</c:v>
                </c:pt>
                <c:pt idx="25">
                  <c:v>24.07</c:v>
                </c:pt>
                <c:pt idx="26">
                  <c:v>21.140999999999998</c:v>
                </c:pt>
                <c:pt idx="27">
                  <c:v>17.722000000000001</c:v>
                </c:pt>
                <c:pt idx="28">
                  <c:v>15.629</c:v>
                </c:pt>
                <c:pt idx="29">
                  <c:v>12.608000000000001</c:v>
                </c:pt>
                <c:pt idx="30">
                  <c:v>11.866</c:v>
                </c:pt>
              </c:numCache>
            </c:numRef>
          </c:yVal>
          <c:smooth val="0"/>
        </c:ser>
        <c:dLbls>
          <c:showLegendKey val="0"/>
          <c:showVal val="0"/>
          <c:showCatName val="0"/>
          <c:showSerName val="0"/>
          <c:showPercent val="0"/>
          <c:showBubbleSize val="0"/>
        </c:dLbls>
        <c:axId val="682959608"/>
        <c:axId val="682960000"/>
      </c:scatterChart>
      <c:valAx>
        <c:axId val="682959608"/>
        <c:scaling>
          <c:orientation val="minMax"/>
          <c:max val="1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82960000"/>
        <c:crosses val="autoZero"/>
        <c:crossBetween val="midCat"/>
        <c:majorUnit val="1"/>
      </c:valAx>
      <c:valAx>
        <c:axId val="68296000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82959608"/>
        <c:crosses val="autoZero"/>
        <c:crossBetween val="midCat"/>
        <c:majorUnit val="25"/>
      </c:valAx>
      <c:spPr>
        <a:solidFill>
          <a:schemeClr val="bg2"/>
        </a:solidFill>
        <a:ln>
          <a:solidFill>
            <a:schemeClr val="tx1"/>
          </a:solidFill>
        </a:ln>
      </c:spPr>
    </c:plotArea>
    <c:legend>
      <c:legendPos val="r"/>
      <c:layout>
        <c:manualLayout>
          <c:xMode val="edge"/>
          <c:yMode val="edge"/>
          <c:x val="0.5470279655308572"/>
          <c:y val="7.6946412948381449E-2"/>
          <c:w val="0.39920353982300877"/>
          <c:h val="0.1775958005249361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5810804899388271"/>
        </c:manualLayout>
      </c:layout>
      <c:scatterChart>
        <c:scatterStyle val="lineMarker"/>
        <c:varyColors val="0"/>
        <c:ser>
          <c:idx val="0"/>
          <c:order val="0"/>
          <c:tx>
            <c:strRef>
              <c:f>Sheet1!$B$1</c:f>
              <c:strCache>
                <c:ptCount val="1"/>
                <c:pt idx="0">
                  <c:v>1990-1998 (N=1,015)</c:v>
                </c:pt>
              </c:strCache>
            </c:strRef>
          </c:tx>
          <c:spPr>
            <a:ln w="41275">
              <a:solidFill>
                <a:srgbClr val="00FFFF"/>
              </a:solidFill>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Sheet1!$B$2:$B$90</c:f>
              <c:numCache>
                <c:formatCode>General</c:formatCode>
                <c:ptCount val="89"/>
                <c:pt idx="0">
                  <c:v>100</c:v>
                </c:pt>
                <c:pt idx="1">
                  <c:v>87.944000000000003</c:v>
                </c:pt>
                <c:pt idx="2">
                  <c:v>83.658000000000001</c:v>
                </c:pt>
                <c:pt idx="3">
                  <c:v>81.16</c:v>
                </c:pt>
                <c:pt idx="4">
                  <c:v>78.959999999999994</c:v>
                </c:pt>
                <c:pt idx="5">
                  <c:v>77.658000000000001</c:v>
                </c:pt>
                <c:pt idx="6">
                  <c:v>75.349999999999994</c:v>
                </c:pt>
                <c:pt idx="7">
                  <c:v>74.144999999999996</c:v>
                </c:pt>
                <c:pt idx="8">
                  <c:v>72.334000000000003</c:v>
                </c:pt>
                <c:pt idx="9">
                  <c:v>71.326999999999998</c:v>
                </c:pt>
                <c:pt idx="10">
                  <c:v>70.421000000000006</c:v>
                </c:pt>
                <c:pt idx="11">
                  <c:v>69.311999999999998</c:v>
                </c:pt>
                <c:pt idx="12">
                  <c:v>68.403000000000006</c:v>
                </c:pt>
                <c:pt idx="13">
                  <c:v>65.760999999999996</c:v>
                </c:pt>
                <c:pt idx="14">
                  <c:v>63.514000000000003</c:v>
                </c:pt>
                <c:pt idx="15">
                  <c:v>61.457999999999998</c:v>
                </c:pt>
                <c:pt idx="16">
                  <c:v>59.802999999999997</c:v>
                </c:pt>
                <c:pt idx="17">
                  <c:v>57.817999999999998</c:v>
                </c:pt>
                <c:pt idx="18">
                  <c:v>56.137</c:v>
                </c:pt>
                <c:pt idx="19">
                  <c:v>54.244999999999997</c:v>
                </c:pt>
                <c:pt idx="20">
                  <c:v>51.923999999999999</c:v>
                </c:pt>
                <c:pt idx="21">
                  <c:v>50.652000000000001</c:v>
                </c:pt>
                <c:pt idx="22">
                  <c:v>49.048999999999999</c:v>
                </c:pt>
                <c:pt idx="23">
                  <c:v>45.83</c:v>
                </c:pt>
                <c:pt idx="24">
                  <c:v>44.100999999999999</c:v>
                </c:pt>
                <c:pt idx="25">
                  <c:v>43.23</c:v>
                </c:pt>
                <c:pt idx="26">
                  <c:v>41.582999999999998</c:v>
                </c:pt>
                <c:pt idx="27">
                  <c:v>40.698999999999998</c:v>
                </c:pt>
                <c:pt idx="28">
                  <c:v>39.143000000000001</c:v>
                </c:pt>
                <c:pt idx="29">
                  <c:v>37.238999999999997</c:v>
                </c:pt>
                <c:pt idx="30">
                  <c:v>36.115000000000002</c:v>
                </c:pt>
                <c:pt idx="31">
                  <c:v>34.872999999999998</c:v>
                </c:pt>
                <c:pt idx="32">
                  <c:v>33.966000000000001</c:v>
                </c:pt>
                <c:pt idx="33">
                  <c:v>32.823999999999998</c:v>
                </c:pt>
                <c:pt idx="34">
                  <c:v>31.094999999999999</c:v>
                </c:pt>
                <c:pt idx="35">
                  <c:v>29.824000000000002</c:v>
                </c:pt>
                <c:pt idx="36">
                  <c:v>29.015000000000001</c:v>
                </c:pt>
                <c:pt idx="37">
                  <c:v>27.39</c:v>
                </c:pt>
                <c:pt idx="38">
                  <c:v>25.524999999999999</c:v>
                </c:pt>
                <c:pt idx="39">
                  <c:v>24.71</c:v>
                </c:pt>
                <c:pt idx="40">
                  <c:v>24.475999999999999</c:v>
                </c:pt>
                <c:pt idx="41">
                  <c:v>24.006</c:v>
                </c:pt>
                <c:pt idx="42">
                  <c:v>22.707000000000001</c:v>
                </c:pt>
                <c:pt idx="43">
                  <c:v>21.995000000000001</c:v>
                </c:pt>
                <c:pt idx="44">
                  <c:v>20.806000000000001</c:v>
                </c:pt>
                <c:pt idx="45">
                  <c:v>19.972999999999999</c:v>
                </c:pt>
                <c:pt idx="46">
                  <c:v>18.876000000000001</c:v>
                </c:pt>
                <c:pt idx="47">
                  <c:v>18.628</c:v>
                </c:pt>
                <c:pt idx="48">
                  <c:v>18.007000000000001</c:v>
                </c:pt>
                <c:pt idx="49">
                  <c:v>17.510000000000002</c:v>
                </c:pt>
                <c:pt idx="50">
                  <c:v>16.260000000000002</c:v>
                </c:pt>
                <c:pt idx="51">
                  <c:v>15.634</c:v>
                </c:pt>
                <c:pt idx="52">
                  <c:v>14.997</c:v>
                </c:pt>
                <c:pt idx="53">
                  <c:v>14.356999999999999</c:v>
                </c:pt>
                <c:pt idx="54">
                  <c:v>13.843999999999999</c:v>
                </c:pt>
                <c:pt idx="55">
                  <c:v>13.331</c:v>
                </c:pt>
                <c:pt idx="56">
                  <c:v>12.69</c:v>
                </c:pt>
                <c:pt idx="57">
                  <c:v>12.037000000000001</c:v>
                </c:pt>
                <c:pt idx="58">
                  <c:v>11.645</c:v>
                </c:pt>
                <c:pt idx="59">
                  <c:v>11.121</c:v>
                </c:pt>
                <c:pt idx="60">
                  <c:v>10.728999999999999</c:v>
                </c:pt>
                <c:pt idx="61">
                  <c:v>10.206</c:v>
                </c:pt>
                <c:pt idx="62">
                  <c:v>9.4209999999999994</c:v>
                </c:pt>
                <c:pt idx="63">
                  <c:v>9.2899999999999991</c:v>
                </c:pt>
                <c:pt idx="64">
                  <c:v>9.0280000000000005</c:v>
                </c:pt>
                <c:pt idx="65">
                  <c:v>9.0280000000000005</c:v>
                </c:pt>
                <c:pt idx="66">
                  <c:v>8.2430000000000003</c:v>
                </c:pt>
                <c:pt idx="67">
                  <c:v>7.9809999999999999</c:v>
                </c:pt>
                <c:pt idx="68">
                  <c:v>7.85</c:v>
                </c:pt>
                <c:pt idx="69">
                  <c:v>7.5839999999999996</c:v>
                </c:pt>
                <c:pt idx="70">
                  <c:v>7.3179999999999996</c:v>
                </c:pt>
                <c:pt idx="71">
                  <c:v>6.9189999999999996</c:v>
                </c:pt>
                <c:pt idx="72">
                  <c:v>6.7859999999999996</c:v>
                </c:pt>
                <c:pt idx="73">
                  <c:v>6.6449999999999996</c:v>
                </c:pt>
                <c:pt idx="74">
                  <c:v>6.5030000000000001</c:v>
                </c:pt>
                <c:pt idx="75">
                  <c:v>6.0789999999999997</c:v>
                </c:pt>
                <c:pt idx="76">
                  <c:v>5.782</c:v>
                </c:pt>
                <c:pt idx="77">
                  <c:v>5.782</c:v>
                </c:pt>
                <c:pt idx="78">
                  <c:v>5.617</c:v>
                </c:pt>
                <c:pt idx="79">
                  <c:v>5.617</c:v>
                </c:pt>
                <c:pt idx="80">
                  <c:v>5.4359999999999999</c:v>
                </c:pt>
                <c:pt idx="81">
                  <c:v>5.1989999999999998</c:v>
                </c:pt>
                <c:pt idx="82">
                  <c:v>4.9630000000000001</c:v>
                </c:pt>
                <c:pt idx="83">
                  <c:v>4.9630000000000001</c:v>
                </c:pt>
                <c:pt idx="84">
                  <c:v>4.9630000000000001</c:v>
                </c:pt>
                <c:pt idx="85">
                  <c:v>4.9630000000000001</c:v>
                </c:pt>
                <c:pt idx="86">
                  <c:v>4.3010000000000002</c:v>
                </c:pt>
                <c:pt idx="87">
                  <c:v>3.64</c:v>
                </c:pt>
                <c:pt idx="88">
                  <c:v>3.64</c:v>
                </c:pt>
              </c:numCache>
            </c:numRef>
          </c:yVal>
          <c:smooth val="0"/>
        </c:ser>
        <c:ser>
          <c:idx val="1"/>
          <c:order val="1"/>
          <c:tx>
            <c:strRef>
              <c:f>Sheet1!$C$1</c:f>
              <c:strCache>
                <c:ptCount val="1"/>
                <c:pt idx="0">
                  <c:v>1999-2008 (N=2,527)</c:v>
                </c:pt>
              </c:strCache>
            </c:strRef>
          </c:tx>
          <c:spPr>
            <a:ln w="41275">
              <a:solidFill>
                <a:srgbClr val="00FF00"/>
              </a:solidFill>
              <a:prstDash val="solid"/>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Sheet1!$C$2:$C$90</c:f>
              <c:numCache>
                <c:formatCode>General</c:formatCode>
                <c:ptCount val="89"/>
                <c:pt idx="0">
                  <c:v>100</c:v>
                </c:pt>
                <c:pt idx="1">
                  <c:v>93.093999999999994</c:v>
                </c:pt>
                <c:pt idx="2">
                  <c:v>89.82</c:v>
                </c:pt>
                <c:pt idx="3">
                  <c:v>87.498000000000005</c:v>
                </c:pt>
                <c:pt idx="4">
                  <c:v>86.215000000000003</c:v>
                </c:pt>
                <c:pt idx="5">
                  <c:v>84.608999999999995</c:v>
                </c:pt>
                <c:pt idx="6">
                  <c:v>83.081999999999994</c:v>
                </c:pt>
                <c:pt idx="7">
                  <c:v>81.712999999999994</c:v>
                </c:pt>
                <c:pt idx="8">
                  <c:v>80.182000000000002</c:v>
                </c:pt>
                <c:pt idx="9">
                  <c:v>78.728999999999999</c:v>
                </c:pt>
                <c:pt idx="10">
                  <c:v>77.396000000000001</c:v>
                </c:pt>
                <c:pt idx="11">
                  <c:v>76.385000000000005</c:v>
                </c:pt>
                <c:pt idx="12">
                  <c:v>75.451999999999998</c:v>
                </c:pt>
                <c:pt idx="13">
                  <c:v>72.346000000000004</c:v>
                </c:pt>
                <c:pt idx="14">
                  <c:v>70.281999999999996</c:v>
                </c:pt>
                <c:pt idx="15">
                  <c:v>67.546000000000006</c:v>
                </c:pt>
                <c:pt idx="16">
                  <c:v>65.462999999999994</c:v>
                </c:pt>
                <c:pt idx="17">
                  <c:v>63.951999999999998</c:v>
                </c:pt>
                <c:pt idx="18">
                  <c:v>62.262999999999998</c:v>
                </c:pt>
                <c:pt idx="19">
                  <c:v>60.478999999999999</c:v>
                </c:pt>
                <c:pt idx="20">
                  <c:v>58.688000000000002</c:v>
                </c:pt>
                <c:pt idx="21">
                  <c:v>57.097000000000001</c:v>
                </c:pt>
                <c:pt idx="22">
                  <c:v>55.155000000000001</c:v>
                </c:pt>
                <c:pt idx="23">
                  <c:v>53.511000000000003</c:v>
                </c:pt>
                <c:pt idx="24">
                  <c:v>52.12</c:v>
                </c:pt>
                <c:pt idx="25">
                  <c:v>50.723999999999997</c:v>
                </c:pt>
                <c:pt idx="26">
                  <c:v>49.055999999999997</c:v>
                </c:pt>
                <c:pt idx="27">
                  <c:v>47.203000000000003</c:v>
                </c:pt>
                <c:pt idx="28">
                  <c:v>45.252000000000002</c:v>
                </c:pt>
                <c:pt idx="29">
                  <c:v>43.954000000000001</c:v>
                </c:pt>
                <c:pt idx="30">
                  <c:v>42.463000000000001</c:v>
                </c:pt>
                <c:pt idx="31">
                  <c:v>41.145000000000003</c:v>
                </c:pt>
                <c:pt idx="32">
                  <c:v>39.908000000000001</c:v>
                </c:pt>
                <c:pt idx="33">
                  <c:v>38.966999999999999</c:v>
                </c:pt>
                <c:pt idx="34">
                  <c:v>37.526000000000003</c:v>
                </c:pt>
                <c:pt idx="35">
                  <c:v>35.86</c:v>
                </c:pt>
                <c:pt idx="36">
                  <c:v>34.398000000000003</c:v>
                </c:pt>
                <c:pt idx="37">
                  <c:v>33.125</c:v>
                </c:pt>
                <c:pt idx="38">
                  <c:v>31.481999999999999</c:v>
                </c:pt>
                <c:pt idx="39">
                  <c:v>30.327000000000002</c:v>
                </c:pt>
                <c:pt idx="40">
                  <c:v>28.995999999999999</c:v>
                </c:pt>
                <c:pt idx="41">
                  <c:v>27.885000000000002</c:v>
                </c:pt>
                <c:pt idx="42">
                  <c:v>26.802</c:v>
                </c:pt>
                <c:pt idx="43">
                  <c:v>25.902999999999999</c:v>
                </c:pt>
                <c:pt idx="44">
                  <c:v>24.898</c:v>
                </c:pt>
                <c:pt idx="45">
                  <c:v>23.937000000000001</c:v>
                </c:pt>
                <c:pt idx="46">
                  <c:v>22.695</c:v>
                </c:pt>
                <c:pt idx="47">
                  <c:v>21.936</c:v>
                </c:pt>
                <c:pt idx="48">
                  <c:v>20.681000000000001</c:v>
                </c:pt>
                <c:pt idx="49">
                  <c:v>20.068000000000001</c:v>
                </c:pt>
                <c:pt idx="50">
                  <c:v>18.989999999999998</c:v>
                </c:pt>
                <c:pt idx="51">
                  <c:v>18.213999999999999</c:v>
                </c:pt>
                <c:pt idx="52">
                  <c:v>17.754999999999999</c:v>
                </c:pt>
                <c:pt idx="53">
                  <c:v>17.234000000000002</c:v>
                </c:pt>
                <c:pt idx="54">
                  <c:v>16.448</c:v>
                </c:pt>
                <c:pt idx="55">
                  <c:v>15.657999999999999</c:v>
                </c:pt>
                <c:pt idx="56">
                  <c:v>15.249000000000001</c:v>
                </c:pt>
                <c:pt idx="57">
                  <c:v>14.728999999999999</c:v>
                </c:pt>
                <c:pt idx="58">
                  <c:v>14.205</c:v>
                </c:pt>
                <c:pt idx="59">
                  <c:v>14.021000000000001</c:v>
                </c:pt>
                <c:pt idx="60">
                  <c:v>13.407</c:v>
                </c:pt>
                <c:pt idx="61">
                  <c:v>12.195</c:v>
                </c:pt>
                <c:pt idx="62">
                  <c:v>11.93</c:v>
                </c:pt>
                <c:pt idx="63">
                  <c:v>11.394</c:v>
                </c:pt>
                <c:pt idx="64">
                  <c:v>11.101000000000001</c:v>
                </c:pt>
                <c:pt idx="65">
                  <c:v>10.417999999999999</c:v>
                </c:pt>
                <c:pt idx="66">
                  <c:v>9.34</c:v>
                </c:pt>
                <c:pt idx="67">
                  <c:v>8.9510000000000005</c:v>
                </c:pt>
                <c:pt idx="68">
                  <c:v>8.5030000000000001</c:v>
                </c:pt>
              </c:numCache>
            </c:numRef>
          </c:yVal>
          <c:smooth val="0"/>
        </c:ser>
        <c:ser>
          <c:idx val="2"/>
          <c:order val="2"/>
          <c:tx>
            <c:strRef>
              <c:f>Sheet1!$D$1</c:f>
              <c:strCache>
                <c:ptCount val="1"/>
                <c:pt idx="0">
                  <c:v>2009-6/2014  (N=2,395)</c:v>
                </c:pt>
              </c:strCache>
            </c:strRef>
          </c:tx>
          <c:spPr>
            <a:ln w="41275">
              <a:solidFill>
                <a:srgbClr val="FF0000"/>
              </a:solidFill>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Sheet1!$D$2:$D$90</c:f>
              <c:numCache>
                <c:formatCode>General</c:formatCode>
                <c:ptCount val="89"/>
                <c:pt idx="0">
                  <c:v>100</c:v>
                </c:pt>
                <c:pt idx="1">
                  <c:v>94.340999999999994</c:v>
                </c:pt>
                <c:pt idx="2">
                  <c:v>92.061999999999998</c:v>
                </c:pt>
                <c:pt idx="3">
                  <c:v>90.277000000000001</c:v>
                </c:pt>
                <c:pt idx="4">
                  <c:v>88.953999999999994</c:v>
                </c:pt>
                <c:pt idx="5">
                  <c:v>87.453999999999994</c:v>
                </c:pt>
                <c:pt idx="6">
                  <c:v>86.248999999999995</c:v>
                </c:pt>
                <c:pt idx="7">
                  <c:v>85.081000000000003</c:v>
                </c:pt>
                <c:pt idx="8">
                  <c:v>83.867000000000004</c:v>
                </c:pt>
                <c:pt idx="9">
                  <c:v>82.906999999999996</c:v>
                </c:pt>
                <c:pt idx="10">
                  <c:v>81.855999999999995</c:v>
                </c:pt>
                <c:pt idx="11">
                  <c:v>80.933000000000007</c:v>
                </c:pt>
                <c:pt idx="12">
                  <c:v>79.948999999999998</c:v>
                </c:pt>
                <c:pt idx="13">
                  <c:v>77.162000000000006</c:v>
                </c:pt>
                <c:pt idx="14">
                  <c:v>74.122</c:v>
                </c:pt>
                <c:pt idx="15">
                  <c:v>71.688000000000002</c:v>
                </c:pt>
                <c:pt idx="16">
                  <c:v>69.796000000000006</c:v>
                </c:pt>
                <c:pt idx="17">
                  <c:v>67.397999999999996</c:v>
                </c:pt>
                <c:pt idx="18">
                  <c:v>64.286000000000001</c:v>
                </c:pt>
                <c:pt idx="19">
                  <c:v>61.741</c:v>
                </c:pt>
                <c:pt idx="20">
                  <c:v>60.088999999999999</c:v>
                </c:pt>
                <c:pt idx="21">
                  <c:v>57.344000000000001</c:v>
                </c:pt>
                <c:pt idx="22">
                  <c:v>54.707999999999998</c:v>
                </c:pt>
                <c:pt idx="23">
                  <c:v>52.564999999999998</c:v>
                </c:pt>
                <c:pt idx="24">
                  <c:v>51.13</c:v>
                </c:pt>
                <c:pt idx="25">
                  <c:v>47.1</c:v>
                </c:pt>
                <c:pt idx="26">
                  <c:v>43.438000000000002</c:v>
                </c:pt>
                <c:pt idx="27">
                  <c:v>41.835999999999999</c:v>
                </c:pt>
                <c:pt idx="28">
                  <c:v>40.252000000000002</c:v>
                </c:pt>
              </c:numCache>
            </c:numRef>
          </c:yVal>
          <c:smooth val="0"/>
        </c:ser>
        <c:dLbls>
          <c:showLegendKey val="0"/>
          <c:showVal val="0"/>
          <c:showCatName val="0"/>
          <c:showSerName val="0"/>
          <c:showPercent val="0"/>
          <c:showBubbleSize val="0"/>
        </c:dLbls>
        <c:axId val="894510880"/>
        <c:axId val="894511272"/>
      </c:scatterChart>
      <c:valAx>
        <c:axId val="894510880"/>
        <c:scaling>
          <c:orientation val="minMax"/>
          <c:max val="1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94511272"/>
        <c:crosses val="autoZero"/>
        <c:crossBetween val="midCat"/>
        <c:majorUnit val="1"/>
      </c:valAx>
      <c:valAx>
        <c:axId val="89451127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94510880"/>
        <c:crosses val="autoZero"/>
        <c:crossBetween val="midCat"/>
        <c:majorUnit val="25"/>
      </c:valAx>
      <c:spPr>
        <a:solidFill>
          <a:schemeClr val="bg2"/>
        </a:solidFill>
        <a:ln>
          <a:solidFill>
            <a:schemeClr val="tx1"/>
          </a:solidFill>
        </a:ln>
      </c:spPr>
    </c:plotArea>
    <c:legend>
      <c:legendPos val="r"/>
      <c:layout>
        <c:manualLayout>
          <c:xMode val="edge"/>
          <c:yMode val="edge"/>
          <c:x val="0.61782442570784846"/>
          <c:y val="6.5835301837270335E-2"/>
          <c:w val="0.32833333333333331"/>
          <c:h val="0.23028258967629361"/>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2477471566054972"/>
        </c:manualLayout>
      </c:layout>
      <c:scatterChart>
        <c:scatterStyle val="lineMarker"/>
        <c:varyColors val="0"/>
        <c:ser>
          <c:idx val="0"/>
          <c:order val="0"/>
          <c:tx>
            <c:strRef>
              <c:f>Sheet1!$B$1</c:f>
              <c:strCache>
                <c:ptCount val="1"/>
                <c:pt idx="0">
                  <c:v>1990-1998 (N=294)</c:v>
                </c:pt>
              </c:strCache>
            </c:strRef>
          </c:tx>
          <c:spPr>
            <a:ln w="41275">
              <a:solidFill>
                <a:srgbClr val="00FFFF"/>
              </a:solidFill>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Sheet1!$B$2:$B$90</c:f>
              <c:numCache>
                <c:formatCode>General</c:formatCode>
                <c:ptCount val="89"/>
                <c:pt idx="0">
                  <c:v>100</c:v>
                </c:pt>
                <c:pt idx="1">
                  <c:v>79.546999999999997</c:v>
                </c:pt>
                <c:pt idx="2">
                  <c:v>73.052999999999997</c:v>
                </c:pt>
                <c:pt idx="3">
                  <c:v>69.616</c:v>
                </c:pt>
                <c:pt idx="4">
                  <c:v>67.540000000000006</c:v>
                </c:pt>
                <c:pt idx="5">
                  <c:v>65.116</c:v>
                </c:pt>
                <c:pt idx="6">
                  <c:v>63.036999999999999</c:v>
                </c:pt>
                <c:pt idx="7">
                  <c:v>62.686999999999998</c:v>
                </c:pt>
                <c:pt idx="8">
                  <c:v>61.634999999999998</c:v>
                </c:pt>
                <c:pt idx="9">
                  <c:v>60.222000000000001</c:v>
                </c:pt>
                <c:pt idx="10">
                  <c:v>59.512999999999998</c:v>
                </c:pt>
                <c:pt idx="11">
                  <c:v>59.512999999999998</c:v>
                </c:pt>
                <c:pt idx="12">
                  <c:v>59.158999999999999</c:v>
                </c:pt>
                <c:pt idx="13">
                  <c:v>57.383000000000003</c:v>
                </c:pt>
                <c:pt idx="14">
                  <c:v>56.670999999999999</c:v>
                </c:pt>
                <c:pt idx="15">
                  <c:v>55.953000000000003</c:v>
                </c:pt>
                <c:pt idx="16">
                  <c:v>53.084000000000003</c:v>
                </c:pt>
                <c:pt idx="17">
                  <c:v>49.83</c:v>
                </c:pt>
                <c:pt idx="18">
                  <c:v>49.103000000000002</c:v>
                </c:pt>
                <c:pt idx="19">
                  <c:v>48.737000000000002</c:v>
                </c:pt>
                <c:pt idx="20">
                  <c:v>47.637</c:v>
                </c:pt>
                <c:pt idx="21">
                  <c:v>44.706000000000003</c:v>
                </c:pt>
                <c:pt idx="22">
                  <c:v>43.972999999999999</c:v>
                </c:pt>
                <c:pt idx="23">
                  <c:v>42.874000000000002</c:v>
                </c:pt>
                <c:pt idx="24">
                  <c:v>42.503999999999998</c:v>
                </c:pt>
                <c:pt idx="25">
                  <c:v>42.134</c:v>
                </c:pt>
                <c:pt idx="26">
                  <c:v>41.026000000000003</c:v>
                </c:pt>
                <c:pt idx="27">
                  <c:v>40.286000000000001</c:v>
                </c:pt>
                <c:pt idx="28">
                  <c:v>38.808</c:v>
                </c:pt>
                <c:pt idx="29">
                  <c:v>38.069000000000003</c:v>
                </c:pt>
                <c:pt idx="30">
                  <c:v>38.069000000000003</c:v>
                </c:pt>
                <c:pt idx="31">
                  <c:v>38.069000000000003</c:v>
                </c:pt>
                <c:pt idx="32">
                  <c:v>37.695</c:v>
                </c:pt>
                <c:pt idx="33">
                  <c:v>37.322000000000003</c:v>
                </c:pt>
                <c:pt idx="34">
                  <c:v>37.322000000000003</c:v>
                </c:pt>
                <c:pt idx="35">
                  <c:v>37.322000000000003</c:v>
                </c:pt>
                <c:pt idx="36">
                  <c:v>36.567999999999998</c:v>
                </c:pt>
                <c:pt idx="37">
                  <c:v>35.805999999999997</c:v>
                </c:pt>
                <c:pt idx="38">
                  <c:v>35.805999999999997</c:v>
                </c:pt>
                <c:pt idx="39">
                  <c:v>35.420999999999999</c:v>
                </c:pt>
                <c:pt idx="40">
                  <c:v>34.651000000000003</c:v>
                </c:pt>
                <c:pt idx="41">
                  <c:v>33.881</c:v>
                </c:pt>
                <c:pt idx="42">
                  <c:v>33.881</c:v>
                </c:pt>
                <c:pt idx="43">
                  <c:v>33.110999999999997</c:v>
                </c:pt>
                <c:pt idx="44">
                  <c:v>32.328000000000003</c:v>
                </c:pt>
                <c:pt idx="45">
                  <c:v>31.928000000000001</c:v>
                </c:pt>
                <c:pt idx="46">
                  <c:v>31.13</c:v>
                </c:pt>
                <c:pt idx="47">
                  <c:v>29.933</c:v>
                </c:pt>
                <c:pt idx="48">
                  <c:v>29.533999999999999</c:v>
                </c:pt>
                <c:pt idx="49">
                  <c:v>28.736000000000001</c:v>
                </c:pt>
                <c:pt idx="50">
                  <c:v>27.937000000000001</c:v>
                </c:pt>
                <c:pt idx="51">
                  <c:v>27.538</c:v>
                </c:pt>
                <c:pt idx="52">
                  <c:v>27.132999999999999</c:v>
                </c:pt>
                <c:pt idx="53">
                  <c:v>27.132999999999999</c:v>
                </c:pt>
                <c:pt idx="54">
                  <c:v>26.728000000000002</c:v>
                </c:pt>
                <c:pt idx="55">
                  <c:v>26.728000000000002</c:v>
                </c:pt>
                <c:pt idx="56">
                  <c:v>25.044</c:v>
                </c:pt>
                <c:pt idx="57">
                  <c:v>25.044</c:v>
                </c:pt>
                <c:pt idx="58">
                  <c:v>24.62</c:v>
                </c:pt>
                <c:pt idx="59">
                  <c:v>23.771000000000001</c:v>
                </c:pt>
                <c:pt idx="60">
                  <c:v>23.771000000000001</c:v>
                </c:pt>
                <c:pt idx="61">
                  <c:v>22.073</c:v>
                </c:pt>
                <c:pt idx="62">
                  <c:v>21.224</c:v>
                </c:pt>
                <c:pt idx="63">
                  <c:v>20.798999999999999</c:v>
                </c:pt>
                <c:pt idx="64">
                  <c:v>20.375</c:v>
                </c:pt>
                <c:pt idx="65">
                  <c:v>19.526</c:v>
                </c:pt>
                <c:pt idx="66">
                  <c:v>19.100999999999999</c:v>
                </c:pt>
                <c:pt idx="67">
                  <c:v>18.253</c:v>
                </c:pt>
                <c:pt idx="68">
                  <c:v>17.827999999999999</c:v>
                </c:pt>
                <c:pt idx="69">
                  <c:v>17.827999999999999</c:v>
                </c:pt>
                <c:pt idx="70">
                  <c:v>17.404</c:v>
                </c:pt>
                <c:pt idx="71">
                  <c:v>16.533000000000001</c:v>
                </c:pt>
                <c:pt idx="72">
                  <c:v>16.087</c:v>
                </c:pt>
                <c:pt idx="73">
                  <c:v>16.087</c:v>
                </c:pt>
                <c:pt idx="74">
                  <c:v>15.613</c:v>
                </c:pt>
                <c:pt idx="75">
                  <c:v>15.14</c:v>
                </c:pt>
                <c:pt idx="76">
                  <c:v>14.161</c:v>
                </c:pt>
                <c:pt idx="77">
                  <c:v>13.112</c:v>
                </c:pt>
                <c:pt idx="78">
                  <c:v>12.566000000000001</c:v>
                </c:pt>
                <c:pt idx="79">
                  <c:v>11.994999999999999</c:v>
                </c:pt>
                <c:pt idx="80">
                  <c:v>11.423999999999999</c:v>
                </c:pt>
                <c:pt idx="81">
                  <c:v>11.423999999999999</c:v>
                </c:pt>
                <c:pt idx="82">
                  <c:v>10.752000000000001</c:v>
                </c:pt>
                <c:pt idx="83">
                  <c:v>10.752000000000001</c:v>
                </c:pt>
                <c:pt idx="84">
                  <c:v>10.752000000000001</c:v>
                </c:pt>
                <c:pt idx="85">
                  <c:v>0</c:v>
                </c:pt>
                <c:pt idx="86">
                  <c:v>0</c:v>
                </c:pt>
                <c:pt idx="87">
                  <c:v>0</c:v>
                </c:pt>
                <c:pt idx="88">
                  <c:v>0</c:v>
                </c:pt>
              </c:numCache>
            </c:numRef>
          </c:yVal>
          <c:smooth val="0"/>
        </c:ser>
        <c:ser>
          <c:idx val="1"/>
          <c:order val="1"/>
          <c:tx>
            <c:strRef>
              <c:f>Sheet1!$C$1</c:f>
              <c:strCache>
                <c:ptCount val="1"/>
                <c:pt idx="0">
                  <c:v>1999-2008 (N=2,030)</c:v>
                </c:pt>
              </c:strCache>
            </c:strRef>
          </c:tx>
          <c:spPr>
            <a:ln w="41275">
              <a:solidFill>
                <a:srgbClr val="00FF00"/>
              </a:solidFill>
              <a:prstDash val="solid"/>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Sheet1!$C$2:$C$90</c:f>
              <c:numCache>
                <c:formatCode>General</c:formatCode>
                <c:ptCount val="89"/>
                <c:pt idx="0">
                  <c:v>100</c:v>
                </c:pt>
                <c:pt idx="1">
                  <c:v>91.162999999999997</c:v>
                </c:pt>
                <c:pt idx="2">
                  <c:v>87.89</c:v>
                </c:pt>
                <c:pt idx="3">
                  <c:v>85.903999999999996</c:v>
                </c:pt>
                <c:pt idx="4">
                  <c:v>84.412999999999997</c:v>
                </c:pt>
                <c:pt idx="5">
                  <c:v>83.069000000000003</c:v>
                </c:pt>
                <c:pt idx="6">
                  <c:v>81.572999999999993</c:v>
                </c:pt>
                <c:pt idx="7">
                  <c:v>80.372</c:v>
                </c:pt>
                <c:pt idx="8">
                  <c:v>79.320999999999998</c:v>
                </c:pt>
                <c:pt idx="9">
                  <c:v>78.418999999999997</c:v>
                </c:pt>
                <c:pt idx="10">
                  <c:v>77.617999999999995</c:v>
                </c:pt>
                <c:pt idx="11">
                  <c:v>76.965000000000003</c:v>
                </c:pt>
                <c:pt idx="12">
                  <c:v>76.108000000000004</c:v>
                </c:pt>
                <c:pt idx="13">
                  <c:v>74.331999999999994</c:v>
                </c:pt>
                <c:pt idx="14">
                  <c:v>72.7</c:v>
                </c:pt>
                <c:pt idx="15">
                  <c:v>71.42</c:v>
                </c:pt>
                <c:pt idx="16">
                  <c:v>70.135999999999996</c:v>
                </c:pt>
                <c:pt idx="17">
                  <c:v>68.629000000000005</c:v>
                </c:pt>
                <c:pt idx="18">
                  <c:v>67.216999999999999</c:v>
                </c:pt>
                <c:pt idx="19">
                  <c:v>65.957999999999998</c:v>
                </c:pt>
                <c:pt idx="20">
                  <c:v>64.534999999999997</c:v>
                </c:pt>
                <c:pt idx="21">
                  <c:v>63.048000000000002</c:v>
                </c:pt>
                <c:pt idx="22">
                  <c:v>62.088000000000001</c:v>
                </c:pt>
                <c:pt idx="23">
                  <c:v>60.588000000000001</c:v>
                </c:pt>
                <c:pt idx="24">
                  <c:v>59.459000000000003</c:v>
                </c:pt>
                <c:pt idx="25">
                  <c:v>58.423999999999999</c:v>
                </c:pt>
                <c:pt idx="26">
                  <c:v>57.494</c:v>
                </c:pt>
                <c:pt idx="27">
                  <c:v>56.506</c:v>
                </c:pt>
                <c:pt idx="28">
                  <c:v>55.18</c:v>
                </c:pt>
                <c:pt idx="29">
                  <c:v>54.124000000000002</c:v>
                </c:pt>
                <c:pt idx="30">
                  <c:v>53.168999999999997</c:v>
                </c:pt>
                <c:pt idx="31">
                  <c:v>51.923999999999999</c:v>
                </c:pt>
                <c:pt idx="32">
                  <c:v>50.834000000000003</c:v>
                </c:pt>
                <c:pt idx="33">
                  <c:v>50.179000000000002</c:v>
                </c:pt>
                <c:pt idx="34">
                  <c:v>49.213999999999999</c:v>
                </c:pt>
                <c:pt idx="35">
                  <c:v>47.930999999999997</c:v>
                </c:pt>
                <c:pt idx="36">
                  <c:v>47.094999999999999</c:v>
                </c:pt>
                <c:pt idx="37">
                  <c:v>46.347999999999999</c:v>
                </c:pt>
                <c:pt idx="38">
                  <c:v>44.969000000000001</c:v>
                </c:pt>
                <c:pt idx="39">
                  <c:v>44.262</c:v>
                </c:pt>
                <c:pt idx="40">
                  <c:v>43.35</c:v>
                </c:pt>
                <c:pt idx="41">
                  <c:v>42.463999999999999</c:v>
                </c:pt>
                <c:pt idx="42">
                  <c:v>41.752000000000002</c:v>
                </c:pt>
                <c:pt idx="43">
                  <c:v>40.808</c:v>
                </c:pt>
                <c:pt idx="44">
                  <c:v>39.555999999999997</c:v>
                </c:pt>
                <c:pt idx="45">
                  <c:v>38.222000000000001</c:v>
                </c:pt>
                <c:pt idx="46">
                  <c:v>37.396999999999998</c:v>
                </c:pt>
                <c:pt idx="47">
                  <c:v>35.975999999999999</c:v>
                </c:pt>
                <c:pt idx="48">
                  <c:v>35.170999999999999</c:v>
                </c:pt>
                <c:pt idx="49">
                  <c:v>34.569000000000003</c:v>
                </c:pt>
                <c:pt idx="50">
                  <c:v>34.36</c:v>
                </c:pt>
                <c:pt idx="51">
                  <c:v>32.822000000000003</c:v>
                </c:pt>
                <c:pt idx="52">
                  <c:v>32.146999999999998</c:v>
                </c:pt>
                <c:pt idx="53">
                  <c:v>31.295999999999999</c:v>
                </c:pt>
                <c:pt idx="54">
                  <c:v>30.398</c:v>
                </c:pt>
                <c:pt idx="55">
                  <c:v>29.765000000000001</c:v>
                </c:pt>
                <c:pt idx="56">
                  <c:v>29.396999999999998</c:v>
                </c:pt>
                <c:pt idx="57">
                  <c:v>28.1</c:v>
                </c:pt>
                <c:pt idx="58">
                  <c:v>27.228999999999999</c:v>
                </c:pt>
                <c:pt idx="59">
                  <c:v>26.759</c:v>
                </c:pt>
                <c:pt idx="60">
                  <c:v>26.280999999999999</c:v>
                </c:pt>
                <c:pt idx="61">
                  <c:v>26.280999999999999</c:v>
                </c:pt>
                <c:pt idx="62">
                  <c:v>25.655999999999999</c:v>
                </c:pt>
                <c:pt idx="63">
                  <c:v>24.998000000000001</c:v>
                </c:pt>
                <c:pt idx="64">
                  <c:v>24.071999999999999</c:v>
                </c:pt>
                <c:pt idx="65">
                  <c:v>22.925999999999998</c:v>
                </c:pt>
                <c:pt idx="66">
                  <c:v>21.577000000000002</c:v>
                </c:pt>
                <c:pt idx="67">
                  <c:v>21.577000000000002</c:v>
                </c:pt>
                <c:pt idx="68">
                  <c:v>21.577000000000002</c:v>
                </c:pt>
              </c:numCache>
            </c:numRef>
          </c:yVal>
          <c:smooth val="0"/>
        </c:ser>
        <c:ser>
          <c:idx val="2"/>
          <c:order val="2"/>
          <c:tx>
            <c:strRef>
              <c:f>Sheet1!$D$1</c:f>
              <c:strCache>
                <c:ptCount val="1"/>
                <c:pt idx="0">
                  <c:v>2009-6/2014 (N=3,273)</c:v>
                </c:pt>
              </c:strCache>
            </c:strRef>
          </c:tx>
          <c:spPr>
            <a:ln w="41275">
              <a:solidFill>
                <a:srgbClr val="FF0000"/>
              </a:solidFill>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Sheet1!$D$2:$D$90</c:f>
              <c:numCache>
                <c:formatCode>General</c:formatCode>
                <c:ptCount val="89"/>
                <c:pt idx="0">
                  <c:v>100</c:v>
                </c:pt>
                <c:pt idx="1">
                  <c:v>94.09</c:v>
                </c:pt>
                <c:pt idx="2">
                  <c:v>92.132000000000005</c:v>
                </c:pt>
                <c:pt idx="3">
                  <c:v>90.215000000000003</c:v>
                </c:pt>
                <c:pt idx="4">
                  <c:v>88.921000000000006</c:v>
                </c:pt>
                <c:pt idx="5">
                  <c:v>88.003</c:v>
                </c:pt>
                <c:pt idx="6">
                  <c:v>86.796000000000006</c:v>
                </c:pt>
                <c:pt idx="7">
                  <c:v>85.807000000000002</c:v>
                </c:pt>
                <c:pt idx="8">
                  <c:v>84.814999999999998</c:v>
                </c:pt>
                <c:pt idx="9">
                  <c:v>83.980999999999995</c:v>
                </c:pt>
                <c:pt idx="10">
                  <c:v>83.111999999999995</c:v>
                </c:pt>
                <c:pt idx="11">
                  <c:v>82.397999999999996</c:v>
                </c:pt>
                <c:pt idx="12">
                  <c:v>81.805999999999997</c:v>
                </c:pt>
                <c:pt idx="13">
                  <c:v>79.289000000000001</c:v>
                </c:pt>
                <c:pt idx="14">
                  <c:v>77.257999999999996</c:v>
                </c:pt>
                <c:pt idx="15">
                  <c:v>75.63</c:v>
                </c:pt>
                <c:pt idx="16">
                  <c:v>73.542000000000002</c:v>
                </c:pt>
                <c:pt idx="17">
                  <c:v>71.822999999999993</c:v>
                </c:pt>
                <c:pt idx="18">
                  <c:v>70.015000000000001</c:v>
                </c:pt>
                <c:pt idx="19">
                  <c:v>67.944999999999993</c:v>
                </c:pt>
                <c:pt idx="20">
                  <c:v>66.489999999999995</c:v>
                </c:pt>
                <c:pt idx="21">
                  <c:v>64.551000000000002</c:v>
                </c:pt>
                <c:pt idx="22">
                  <c:v>62.929000000000002</c:v>
                </c:pt>
                <c:pt idx="23">
                  <c:v>61.09</c:v>
                </c:pt>
                <c:pt idx="24">
                  <c:v>60.441000000000003</c:v>
                </c:pt>
                <c:pt idx="25">
                  <c:v>58.735999999999997</c:v>
                </c:pt>
                <c:pt idx="26">
                  <c:v>57.28</c:v>
                </c:pt>
                <c:pt idx="27">
                  <c:v>56.11</c:v>
                </c:pt>
                <c:pt idx="28">
                  <c:v>54.103999999999999</c:v>
                </c:pt>
              </c:numCache>
            </c:numRef>
          </c:yVal>
          <c:smooth val="0"/>
        </c:ser>
        <c:dLbls>
          <c:showLegendKey val="0"/>
          <c:showVal val="0"/>
          <c:showCatName val="0"/>
          <c:showSerName val="0"/>
          <c:showPercent val="0"/>
          <c:showBubbleSize val="0"/>
        </c:dLbls>
        <c:axId val="894512056"/>
        <c:axId val="894512448"/>
      </c:scatterChart>
      <c:valAx>
        <c:axId val="894512056"/>
        <c:scaling>
          <c:orientation val="minMax"/>
          <c:max val="1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94512448"/>
        <c:crosses val="autoZero"/>
        <c:crossBetween val="midCat"/>
        <c:majorUnit val="1"/>
      </c:valAx>
      <c:valAx>
        <c:axId val="89451244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94512056"/>
        <c:crosses val="autoZero"/>
        <c:crossBetween val="midCat"/>
        <c:majorUnit val="25"/>
      </c:valAx>
      <c:spPr>
        <a:solidFill>
          <a:schemeClr val="bg2"/>
        </a:solidFill>
        <a:ln>
          <a:solidFill>
            <a:schemeClr val="tx1"/>
          </a:solidFill>
        </a:ln>
      </c:spPr>
    </c:plotArea>
    <c:legend>
      <c:legendPos val="r"/>
      <c:layout>
        <c:manualLayout>
          <c:xMode val="edge"/>
          <c:yMode val="edge"/>
          <c:x val="0.60897486818572455"/>
          <c:y val="5.1946412948381523E-2"/>
          <c:w val="0.34519174041297934"/>
          <c:h val="0.23028258967629128"/>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3.9152185718164582E-2"/>
          <c:w val="0.88622918263535633"/>
          <c:h val="0.74888472957273777"/>
        </c:manualLayout>
      </c:layout>
      <c:barChart>
        <c:barDir val="col"/>
        <c:grouping val="stack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Lbls>
            <c:numFmt formatCode="#,##0.0" sourceLinked="0"/>
            <c:spPr>
              <a:noFill/>
              <a:ln>
                <a:noFill/>
              </a:ln>
              <a:effectLst/>
            </c:spPr>
            <c:txPr>
              <a:bodyPr/>
              <a:lstStyle/>
              <a:p>
                <a:pPr>
                  <a:defRPr sz="1500" b="1">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&lt;1 Month</c:v>
                </c:pt>
                <c:pt idx="1">
                  <c:v>1 Month - &lt;1 Year</c:v>
                </c:pt>
                <c:pt idx="2">
                  <c:v>1-&lt;3 Years</c:v>
                </c:pt>
                <c:pt idx="3">
                  <c:v>3-&lt;5 Years</c:v>
                </c:pt>
                <c:pt idx="4">
                  <c:v>5-&lt;10 Years</c:v>
                </c:pt>
                <c:pt idx="5">
                  <c:v>10+ Years</c:v>
                </c:pt>
                <c:pt idx="6">
                  <c:v>Not Reported</c:v>
                </c:pt>
              </c:strCache>
            </c:strRef>
          </c:cat>
          <c:val>
            <c:numRef>
              <c:f>Sheet1!$B$2:$B$8</c:f>
              <c:numCache>
                <c:formatCode>General</c:formatCode>
                <c:ptCount val="7"/>
                <c:pt idx="0">
                  <c:v>9.2081999999999997</c:v>
                </c:pt>
                <c:pt idx="1">
                  <c:v>12.2331</c:v>
                </c:pt>
                <c:pt idx="2">
                  <c:v>25.934200000000001</c:v>
                </c:pt>
                <c:pt idx="3">
                  <c:v>17.1708</c:v>
                </c:pt>
                <c:pt idx="4">
                  <c:v>19.661899999999999</c:v>
                </c:pt>
                <c:pt idx="5">
                  <c:v>5.8273999999999999</c:v>
                </c:pt>
                <c:pt idx="6">
                  <c:v>9.9643999999999995</c:v>
                </c:pt>
              </c:numCache>
            </c:numRef>
          </c:val>
        </c:ser>
        <c:dLbls>
          <c:showLegendKey val="0"/>
          <c:showVal val="0"/>
          <c:showCatName val="0"/>
          <c:showSerName val="0"/>
          <c:showPercent val="0"/>
          <c:showBubbleSize val="0"/>
        </c:dLbls>
        <c:gapWidth val="35"/>
        <c:overlap val="100"/>
        <c:axId val="672619912"/>
        <c:axId val="918274384"/>
      </c:barChart>
      <c:catAx>
        <c:axId val="672619912"/>
        <c:scaling>
          <c:orientation val="minMax"/>
        </c:scaling>
        <c:delete val="0"/>
        <c:axPos val="b"/>
        <c:title>
          <c:tx>
            <c:rich>
              <a:bodyPr/>
              <a:lstStyle/>
              <a:p>
                <a:pPr>
                  <a:defRPr sz="1700">
                    <a:solidFill>
                      <a:schemeClr val="tx1"/>
                    </a:solidFill>
                  </a:defRPr>
                </a:pPr>
                <a:r>
                  <a:rPr lang="en-US" sz="1700" b="1" i="0" baseline="0" dirty="0" smtClean="0">
                    <a:effectLst/>
                  </a:rPr>
                  <a:t>Time Between Previous and Current Transplant</a:t>
                </a:r>
                <a:endParaRPr lang="en-US" sz="1700" dirty="0">
                  <a:effectLst/>
                </a:endParaRPr>
              </a:p>
            </c:rich>
          </c:tx>
          <c:layout>
            <c:manualLayout>
              <c:xMode val="edge"/>
              <c:yMode val="edge"/>
              <c:x val="0.24027895849302025"/>
              <c:y val="0.9197119012467192"/>
            </c:manualLayout>
          </c:layout>
          <c:overlay val="0"/>
        </c:title>
        <c:numFmt formatCode="General" sourceLinked="1"/>
        <c:majorTickMark val="out"/>
        <c:minorTickMark val="none"/>
        <c:tickLblPos val="nextTo"/>
        <c:txPr>
          <a:bodyPr rot="0"/>
          <a:lstStyle/>
          <a:p>
            <a:pPr>
              <a:defRPr sz="1500" b="1"/>
            </a:pPr>
            <a:endParaRPr lang="en-US"/>
          </a:p>
        </c:txPr>
        <c:crossAx val="918274384"/>
        <c:crosses val="autoZero"/>
        <c:auto val="1"/>
        <c:lblAlgn val="ctr"/>
        <c:lblOffset val="100"/>
        <c:noMultiLvlLbl val="0"/>
      </c:catAx>
      <c:valAx>
        <c:axId val="918274384"/>
        <c:scaling>
          <c:orientation val="minMax"/>
          <c:max val="30"/>
        </c:scaling>
        <c:delete val="0"/>
        <c:axPos val="l"/>
        <c:majorGridlines>
          <c:spPr>
            <a:ln>
              <a:prstDash val="sysDash"/>
            </a:ln>
          </c:spPr>
        </c:majorGridlines>
        <c:title>
          <c:tx>
            <c:rich>
              <a:bodyPr rot="-5400000" vert="horz"/>
              <a:lstStyle/>
              <a:p>
                <a:pPr>
                  <a:defRPr sz="1700">
                    <a:solidFill>
                      <a:schemeClr val="tx1"/>
                    </a:solidFill>
                  </a:defRPr>
                </a:pPr>
                <a:r>
                  <a:rPr lang="en-US" sz="1700" b="1" i="0" baseline="0" dirty="0" smtClean="0">
                    <a:effectLst/>
                  </a:rPr>
                  <a:t>% of Retransplants</a:t>
                </a:r>
                <a:endParaRPr lang="en-US" sz="1700" dirty="0">
                  <a:effectLst/>
                </a:endParaRPr>
              </a:p>
            </c:rich>
          </c:tx>
          <c:layout/>
          <c:overlay val="0"/>
        </c:title>
        <c:numFmt formatCode="General" sourceLinked="1"/>
        <c:majorTickMark val="out"/>
        <c:minorTickMark val="none"/>
        <c:tickLblPos val="nextTo"/>
        <c:txPr>
          <a:bodyPr/>
          <a:lstStyle/>
          <a:p>
            <a:pPr>
              <a:defRPr sz="1500" b="1"/>
            </a:pPr>
            <a:endParaRPr lang="en-US"/>
          </a:p>
        </c:txPr>
        <c:crossAx val="672619912"/>
        <c:crosses val="autoZero"/>
        <c:crossBetween val="between"/>
        <c:majorUnit val="1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1644145288290582"/>
        </c:manualLayout>
      </c:layout>
      <c:scatterChart>
        <c:scatterStyle val="lineMarker"/>
        <c:varyColors val="0"/>
        <c:ser>
          <c:idx val="0"/>
          <c:order val="0"/>
          <c:tx>
            <c:strRef>
              <c:f>Sheet1!$B$1</c:f>
              <c:strCache>
                <c:ptCount val="1"/>
                <c:pt idx="0">
                  <c:v>Single lung (N=935)</c:v>
                </c:pt>
              </c:strCache>
            </c:strRef>
          </c:tx>
          <c:spPr>
            <a:ln w="41275">
              <a:solidFill>
                <a:srgbClr val="00FFFF"/>
              </a:solidFill>
            </a:ln>
          </c:spPr>
          <c:marker>
            <c:symbol val="none"/>
          </c:marker>
          <c:xVal>
            <c:numRef>
              <c:f>Sheet1!$A$2:$A$29</c:f>
              <c:numCache>
                <c:formatCode>General</c:formatCode>
                <c:ptCount val="2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Sheet1!$B$2:$B$29</c:f>
              <c:numCache>
                <c:formatCode>General</c:formatCode>
                <c:ptCount val="28"/>
                <c:pt idx="0">
                  <c:v>100</c:v>
                </c:pt>
                <c:pt idx="1">
                  <c:v>92.26</c:v>
                </c:pt>
                <c:pt idx="2">
                  <c:v>89.441999999999993</c:v>
                </c:pt>
                <c:pt idx="3">
                  <c:v>87.591999999999999</c:v>
                </c:pt>
                <c:pt idx="4">
                  <c:v>85.518000000000001</c:v>
                </c:pt>
                <c:pt idx="5">
                  <c:v>83.765000000000001</c:v>
                </c:pt>
                <c:pt idx="6">
                  <c:v>82.444000000000003</c:v>
                </c:pt>
                <c:pt idx="7">
                  <c:v>81.558000000000007</c:v>
                </c:pt>
                <c:pt idx="8">
                  <c:v>80.224999999999994</c:v>
                </c:pt>
                <c:pt idx="9">
                  <c:v>78.991</c:v>
                </c:pt>
                <c:pt idx="10">
                  <c:v>77.864999999999995</c:v>
                </c:pt>
                <c:pt idx="11">
                  <c:v>76.727000000000004</c:v>
                </c:pt>
                <c:pt idx="12">
                  <c:v>75.921999999999997</c:v>
                </c:pt>
                <c:pt idx="13">
                  <c:v>66.873000000000005</c:v>
                </c:pt>
                <c:pt idx="14">
                  <c:v>60.381999999999998</c:v>
                </c:pt>
                <c:pt idx="15">
                  <c:v>53.148000000000003</c:v>
                </c:pt>
                <c:pt idx="16">
                  <c:v>49.613999999999997</c:v>
                </c:pt>
                <c:pt idx="17">
                  <c:v>43.66</c:v>
                </c:pt>
                <c:pt idx="18">
                  <c:v>39.219000000000001</c:v>
                </c:pt>
                <c:pt idx="19">
                  <c:v>32.515000000000001</c:v>
                </c:pt>
                <c:pt idx="20">
                  <c:v>29.707999999999998</c:v>
                </c:pt>
                <c:pt idx="21">
                  <c:v>26.324999999999999</c:v>
                </c:pt>
                <c:pt idx="22">
                  <c:v>21.992000000000001</c:v>
                </c:pt>
                <c:pt idx="23">
                  <c:v>20.175000000000001</c:v>
                </c:pt>
                <c:pt idx="24">
                  <c:v>15.218</c:v>
                </c:pt>
                <c:pt idx="25">
                  <c:v>13.428000000000001</c:v>
                </c:pt>
                <c:pt idx="26">
                  <c:v>12.395</c:v>
                </c:pt>
              </c:numCache>
            </c:numRef>
          </c:yVal>
          <c:smooth val="0"/>
        </c:ser>
        <c:ser>
          <c:idx val="1"/>
          <c:order val="1"/>
          <c:tx>
            <c:strRef>
              <c:f>Sheet1!$C$1</c:f>
              <c:strCache>
                <c:ptCount val="1"/>
                <c:pt idx="0">
                  <c:v>Bilateral/Double Lung (N=1,419)</c:v>
                </c:pt>
              </c:strCache>
            </c:strRef>
          </c:tx>
          <c:spPr>
            <a:ln w="41275">
              <a:solidFill>
                <a:srgbClr val="00FF00"/>
              </a:solidFill>
              <a:prstDash val="solid"/>
            </a:ln>
          </c:spPr>
          <c:marker>
            <c:symbol val="none"/>
          </c:marker>
          <c:xVal>
            <c:numRef>
              <c:f>Sheet1!$A$2:$A$29</c:f>
              <c:numCache>
                <c:formatCode>General</c:formatCode>
                <c:ptCount val="2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Sheet1!$C$2:$C$29</c:f>
              <c:numCache>
                <c:formatCode>General</c:formatCode>
                <c:ptCount val="28"/>
                <c:pt idx="0">
                  <c:v>100</c:v>
                </c:pt>
                <c:pt idx="1">
                  <c:v>93.715999999999994</c:v>
                </c:pt>
                <c:pt idx="2">
                  <c:v>90.855999999999995</c:v>
                </c:pt>
                <c:pt idx="3">
                  <c:v>89.338999999999999</c:v>
                </c:pt>
                <c:pt idx="4">
                  <c:v>88.396000000000001</c:v>
                </c:pt>
                <c:pt idx="5">
                  <c:v>86.653000000000006</c:v>
                </c:pt>
                <c:pt idx="6">
                  <c:v>85.563999999999993</c:v>
                </c:pt>
                <c:pt idx="7">
                  <c:v>84.617999999999995</c:v>
                </c:pt>
                <c:pt idx="8">
                  <c:v>83.962000000000003</c:v>
                </c:pt>
                <c:pt idx="9">
                  <c:v>83.447999999999993</c:v>
                </c:pt>
                <c:pt idx="10">
                  <c:v>82.34</c:v>
                </c:pt>
                <c:pt idx="11">
                  <c:v>82.043000000000006</c:v>
                </c:pt>
                <c:pt idx="12">
                  <c:v>81.44</c:v>
                </c:pt>
                <c:pt idx="13">
                  <c:v>75.260999999999996</c:v>
                </c:pt>
                <c:pt idx="14">
                  <c:v>68.608000000000004</c:v>
                </c:pt>
                <c:pt idx="15">
                  <c:v>63.113999999999997</c:v>
                </c:pt>
                <c:pt idx="16">
                  <c:v>59.633000000000003</c:v>
                </c:pt>
                <c:pt idx="17">
                  <c:v>55.045000000000002</c:v>
                </c:pt>
                <c:pt idx="18">
                  <c:v>49.334000000000003</c:v>
                </c:pt>
                <c:pt idx="19">
                  <c:v>45.466999999999999</c:v>
                </c:pt>
                <c:pt idx="20">
                  <c:v>40.021000000000001</c:v>
                </c:pt>
                <c:pt idx="21">
                  <c:v>37.661000000000001</c:v>
                </c:pt>
                <c:pt idx="22">
                  <c:v>36.274999999999999</c:v>
                </c:pt>
                <c:pt idx="23">
                  <c:v>33.720999999999997</c:v>
                </c:pt>
                <c:pt idx="24">
                  <c:v>32.81</c:v>
                </c:pt>
                <c:pt idx="25">
                  <c:v>30.542000000000002</c:v>
                </c:pt>
                <c:pt idx="26">
                  <c:v>27.753</c:v>
                </c:pt>
                <c:pt idx="27">
                  <c:v>26.018000000000001</c:v>
                </c:pt>
              </c:numCache>
            </c:numRef>
          </c:yVal>
          <c:smooth val="0"/>
        </c:ser>
        <c:dLbls>
          <c:showLegendKey val="0"/>
          <c:showVal val="0"/>
          <c:showCatName val="0"/>
          <c:showSerName val="0"/>
          <c:showPercent val="0"/>
          <c:showBubbleSize val="0"/>
        </c:dLbls>
        <c:axId val="892176968"/>
        <c:axId val="892177360"/>
      </c:scatterChart>
      <c:valAx>
        <c:axId val="892176968"/>
        <c:scaling>
          <c:orientation val="minMax"/>
          <c:max val="1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92177360"/>
        <c:crosses val="autoZero"/>
        <c:crossBetween val="midCat"/>
        <c:majorUnit val="1"/>
      </c:valAx>
      <c:valAx>
        <c:axId val="89217736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92176968"/>
        <c:crosses val="autoZero"/>
        <c:crossBetween val="midCat"/>
        <c:majorUnit val="25"/>
      </c:valAx>
      <c:spPr>
        <a:solidFill>
          <a:schemeClr val="bg2"/>
        </a:solidFill>
        <a:ln>
          <a:solidFill>
            <a:schemeClr val="tx1"/>
          </a:solidFill>
        </a:ln>
      </c:spPr>
    </c:plotArea>
    <c:legend>
      <c:legendPos val="r"/>
      <c:layout>
        <c:manualLayout>
          <c:xMode val="edge"/>
          <c:yMode val="edge"/>
          <c:x val="0.56472708057510512"/>
          <c:y val="6.5835301837270335E-2"/>
          <c:w val="0.3885988200589971"/>
          <c:h val="0.1775958005249361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1644145288290582"/>
        </c:manualLayout>
      </c:layout>
      <c:scatterChart>
        <c:scatterStyle val="lineMarker"/>
        <c:varyColors val="0"/>
        <c:ser>
          <c:idx val="0"/>
          <c:order val="0"/>
          <c:tx>
            <c:strRef>
              <c:f>Sheet1!$B$1</c:f>
              <c:strCache>
                <c:ptCount val="1"/>
                <c:pt idx="0">
                  <c:v>1990-1998 (N=1,339)</c:v>
                </c:pt>
              </c:strCache>
            </c:strRef>
          </c:tx>
          <c:spPr>
            <a:ln w="41275">
              <a:solidFill>
                <a:srgbClr val="00FFFF"/>
              </a:solidFill>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Sheet1!$B$2:$B$90</c:f>
              <c:numCache>
                <c:formatCode>General</c:formatCode>
                <c:ptCount val="89"/>
                <c:pt idx="0">
                  <c:v>100</c:v>
                </c:pt>
                <c:pt idx="1">
                  <c:v>90.63</c:v>
                </c:pt>
                <c:pt idx="2">
                  <c:v>87.619</c:v>
                </c:pt>
                <c:pt idx="3">
                  <c:v>86.263000000000005</c:v>
                </c:pt>
                <c:pt idx="4">
                  <c:v>85.207999999999998</c:v>
                </c:pt>
                <c:pt idx="5">
                  <c:v>84.150999999999996</c:v>
                </c:pt>
                <c:pt idx="6">
                  <c:v>82.488</c:v>
                </c:pt>
                <c:pt idx="7">
                  <c:v>80.52</c:v>
                </c:pt>
                <c:pt idx="8">
                  <c:v>79.912999999999997</c:v>
                </c:pt>
                <c:pt idx="9">
                  <c:v>78.924999999999997</c:v>
                </c:pt>
                <c:pt idx="10">
                  <c:v>78.316000000000003</c:v>
                </c:pt>
                <c:pt idx="11">
                  <c:v>77.402000000000001</c:v>
                </c:pt>
                <c:pt idx="12">
                  <c:v>76.638999999999996</c:v>
                </c:pt>
                <c:pt idx="13">
                  <c:v>73.644999999999996</c:v>
                </c:pt>
                <c:pt idx="14">
                  <c:v>71.33</c:v>
                </c:pt>
                <c:pt idx="15">
                  <c:v>69.162999999999997</c:v>
                </c:pt>
                <c:pt idx="16">
                  <c:v>67.531999999999996</c:v>
                </c:pt>
                <c:pt idx="17">
                  <c:v>65.186000000000007</c:v>
                </c:pt>
                <c:pt idx="18">
                  <c:v>63.851999999999997</c:v>
                </c:pt>
                <c:pt idx="19">
                  <c:v>62.83</c:v>
                </c:pt>
                <c:pt idx="20">
                  <c:v>61.171999999999997</c:v>
                </c:pt>
                <c:pt idx="21">
                  <c:v>60.137</c:v>
                </c:pt>
                <c:pt idx="22">
                  <c:v>59.097999999999999</c:v>
                </c:pt>
                <c:pt idx="23">
                  <c:v>57.655999999999999</c:v>
                </c:pt>
                <c:pt idx="24">
                  <c:v>56.371000000000002</c:v>
                </c:pt>
                <c:pt idx="25">
                  <c:v>55.231999999999999</c:v>
                </c:pt>
                <c:pt idx="26">
                  <c:v>54.494999999999997</c:v>
                </c:pt>
                <c:pt idx="27">
                  <c:v>53.838999999999999</c:v>
                </c:pt>
                <c:pt idx="28">
                  <c:v>52.606999999999999</c:v>
                </c:pt>
                <c:pt idx="29">
                  <c:v>51.368000000000002</c:v>
                </c:pt>
                <c:pt idx="30">
                  <c:v>50.54</c:v>
                </c:pt>
                <c:pt idx="31">
                  <c:v>49.622</c:v>
                </c:pt>
                <c:pt idx="32">
                  <c:v>49.118000000000002</c:v>
                </c:pt>
                <c:pt idx="33">
                  <c:v>47.68</c:v>
                </c:pt>
                <c:pt idx="34">
                  <c:v>47.085000000000001</c:v>
                </c:pt>
                <c:pt idx="35">
                  <c:v>46.143000000000001</c:v>
                </c:pt>
                <c:pt idx="36">
                  <c:v>45.456000000000003</c:v>
                </c:pt>
                <c:pt idx="37">
                  <c:v>44.679000000000002</c:v>
                </c:pt>
                <c:pt idx="38">
                  <c:v>43.811</c:v>
                </c:pt>
                <c:pt idx="39">
                  <c:v>42.854999999999997</c:v>
                </c:pt>
                <c:pt idx="40">
                  <c:v>41.72</c:v>
                </c:pt>
                <c:pt idx="41">
                  <c:v>41.018000000000001</c:v>
                </c:pt>
                <c:pt idx="42">
                  <c:v>40.488999999999997</c:v>
                </c:pt>
                <c:pt idx="43">
                  <c:v>39.96</c:v>
                </c:pt>
                <c:pt idx="44">
                  <c:v>39.161000000000001</c:v>
                </c:pt>
                <c:pt idx="45">
                  <c:v>38.357999999999997</c:v>
                </c:pt>
                <c:pt idx="46">
                  <c:v>37.731000000000002</c:v>
                </c:pt>
                <c:pt idx="47">
                  <c:v>37.372</c:v>
                </c:pt>
                <c:pt idx="48">
                  <c:v>36.918999999999997</c:v>
                </c:pt>
                <c:pt idx="49">
                  <c:v>36.098999999999997</c:v>
                </c:pt>
                <c:pt idx="50">
                  <c:v>35.277000000000001</c:v>
                </c:pt>
                <c:pt idx="51">
                  <c:v>34.634</c:v>
                </c:pt>
                <c:pt idx="52">
                  <c:v>33.893999999999998</c:v>
                </c:pt>
                <c:pt idx="53">
                  <c:v>33.429000000000002</c:v>
                </c:pt>
                <c:pt idx="54">
                  <c:v>32.588999999999999</c:v>
                </c:pt>
                <c:pt idx="55">
                  <c:v>32.307000000000002</c:v>
                </c:pt>
                <c:pt idx="56">
                  <c:v>31.739000000000001</c:v>
                </c:pt>
                <c:pt idx="57">
                  <c:v>31.548999999999999</c:v>
                </c:pt>
                <c:pt idx="58">
                  <c:v>30.780999999999999</c:v>
                </c:pt>
                <c:pt idx="59">
                  <c:v>30.684999999999999</c:v>
                </c:pt>
                <c:pt idx="60">
                  <c:v>30.492000000000001</c:v>
                </c:pt>
                <c:pt idx="61">
                  <c:v>29.911000000000001</c:v>
                </c:pt>
                <c:pt idx="62">
                  <c:v>29.718</c:v>
                </c:pt>
                <c:pt idx="63">
                  <c:v>29.427</c:v>
                </c:pt>
                <c:pt idx="64">
                  <c:v>28.841000000000001</c:v>
                </c:pt>
                <c:pt idx="65">
                  <c:v>28.742999999999999</c:v>
                </c:pt>
                <c:pt idx="66">
                  <c:v>28.251000000000001</c:v>
                </c:pt>
                <c:pt idx="67">
                  <c:v>27.856000000000002</c:v>
                </c:pt>
                <c:pt idx="68">
                  <c:v>27.856000000000002</c:v>
                </c:pt>
                <c:pt idx="69">
                  <c:v>27.358000000000001</c:v>
                </c:pt>
                <c:pt idx="70">
                  <c:v>26.957000000000001</c:v>
                </c:pt>
                <c:pt idx="71">
                  <c:v>26.553999999999998</c:v>
                </c:pt>
                <c:pt idx="72">
                  <c:v>26.245000000000001</c:v>
                </c:pt>
                <c:pt idx="73">
                  <c:v>26.138000000000002</c:v>
                </c:pt>
                <c:pt idx="74">
                  <c:v>25.49</c:v>
                </c:pt>
                <c:pt idx="75">
                  <c:v>25.379000000000001</c:v>
                </c:pt>
                <c:pt idx="76">
                  <c:v>24.931999999999999</c:v>
                </c:pt>
                <c:pt idx="77">
                  <c:v>24.542000000000002</c:v>
                </c:pt>
                <c:pt idx="78">
                  <c:v>23.867999999999999</c:v>
                </c:pt>
                <c:pt idx="79">
                  <c:v>23.728000000000002</c:v>
                </c:pt>
                <c:pt idx="80">
                  <c:v>23.439</c:v>
                </c:pt>
                <c:pt idx="81">
                  <c:v>22.922000000000001</c:v>
                </c:pt>
                <c:pt idx="82">
                  <c:v>22.922000000000001</c:v>
                </c:pt>
                <c:pt idx="83">
                  <c:v>22.736000000000001</c:v>
                </c:pt>
                <c:pt idx="84">
                  <c:v>21.954000000000001</c:v>
                </c:pt>
                <c:pt idx="85">
                  <c:v>21.277000000000001</c:v>
                </c:pt>
                <c:pt idx="86">
                  <c:v>21.277000000000001</c:v>
                </c:pt>
                <c:pt idx="87">
                  <c:v>21.277000000000001</c:v>
                </c:pt>
                <c:pt idx="88">
                  <c:v>20.986000000000001</c:v>
                </c:pt>
              </c:numCache>
            </c:numRef>
          </c:yVal>
          <c:smooth val="0"/>
        </c:ser>
        <c:ser>
          <c:idx val="1"/>
          <c:order val="1"/>
          <c:tx>
            <c:strRef>
              <c:f>Sheet1!$C$1</c:f>
              <c:strCache>
                <c:ptCount val="1"/>
                <c:pt idx="0">
                  <c:v>1999-2008 (N=3,386)</c:v>
                </c:pt>
              </c:strCache>
            </c:strRef>
          </c:tx>
          <c:spPr>
            <a:ln w="41275">
              <a:solidFill>
                <a:srgbClr val="00FF00"/>
              </a:solidFill>
              <a:prstDash val="solid"/>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Sheet1!$C$2:$C$90</c:f>
              <c:numCache>
                <c:formatCode>General</c:formatCode>
                <c:ptCount val="89"/>
                <c:pt idx="0">
                  <c:v>100</c:v>
                </c:pt>
                <c:pt idx="1">
                  <c:v>95.388000000000005</c:v>
                </c:pt>
                <c:pt idx="2">
                  <c:v>93.816999999999993</c:v>
                </c:pt>
                <c:pt idx="3">
                  <c:v>92.096000000000004</c:v>
                </c:pt>
                <c:pt idx="4">
                  <c:v>91.233999999999995</c:v>
                </c:pt>
                <c:pt idx="5">
                  <c:v>90.224000000000004</c:v>
                </c:pt>
                <c:pt idx="6">
                  <c:v>89.302000000000007</c:v>
                </c:pt>
                <c:pt idx="7">
                  <c:v>88.677000000000007</c:v>
                </c:pt>
                <c:pt idx="8">
                  <c:v>88.141000000000005</c:v>
                </c:pt>
                <c:pt idx="9">
                  <c:v>87.483999999999995</c:v>
                </c:pt>
                <c:pt idx="10">
                  <c:v>86.977000000000004</c:v>
                </c:pt>
                <c:pt idx="11">
                  <c:v>86.081000000000003</c:v>
                </c:pt>
                <c:pt idx="12">
                  <c:v>85.453000000000003</c:v>
                </c:pt>
                <c:pt idx="13">
                  <c:v>83.852000000000004</c:v>
                </c:pt>
                <c:pt idx="14">
                  <c:v>81.909000000000006</c:v>
                </c:pt>
                <c:pt idx="15">
                  <c:v>80.231999999999999</c:v>
                </c:pt>
                <c:pt idx="16">
                  <c:v>78.944999999999993</c:v>
                </c:pt>
                <c:pt idx="17">
                  <c:v>77.528000000000006</c:v>
                </c:pt>
                <c:pt idx="18">
                  <c:v>76.197000000000003</c:v>
                </c:pt>
                <c:pt idx="19">
                  <c:v>74.674999999999997</c:v>
                </c:pt>
                <c:pt idx="20">
                  <c:v>72.894999999999996</c:v>
                </c:pt>
                <c:pt idx="21">
                  <c:v>71.507999999999996</c:v>
                </c:pt>
                <c:pt idx="22">
                  <c:v>70.018000000000001</c:v>
                </c:pt>
                <c:pt idx="23">
                  <c:v>68.840999999999994</c:v>
                </c:pt>
                <c:pt idx="24">
                  <c:v>67.561000000000007</c:v>
                </c:pt>
                <c:pt idx="25">
                  <c:v>66.492999999999995</c:v>
                </c:pt>
                <c:pt idx="26">
                  <c:v>65.448999999999998</c:v>
                </c:pt>
                <c:pt idx="27">
                  <c:v>64.694000000000003</c:v>
                </c:pt>
                <c:pt idx="28">
                  <c:v>63.405000000000001</c:v>
                </c:pt>
                <c:pt idx="29">
                  <c:v>62.441000000000003</c:v>
                </c:pt>
                <c:pt idx="30">
                  <c:v>61.603000000000002</c:v>
                </c:pt>
                <c:pt idx="31">
                  <c:v>60.859000000000002</c:v>
                </c:pt>
                <c:pt idx="32">
                  <c:v>60.173999999999999</c:v>
                </c:pt>
                <c:pt idx="33">
                  <c:v>59.61</c:v>
                </c:pt>
                <c:pt idx="34">
                  <c:v>58.921999999999997</c:v>
                </c:pt>
                <c:pt idx="35">
                  <c:v>58.588999999999999</c:v>
                </c:pt>
                <c:pt idx="36">
                  <c:v>57.9</c:v>
                </c:pt>
                <c:pt idx="37">
                  <c:v>57.277999999999999</c:v>
                </c:pt>
                <c:pt idx="38">
                  <c:v>56.131</c:v>
                </c:pt>
                <c:pt idx="39">
                  <c:v>55.610999999999997</c:v>
                </c:pt>
                <c:pt idx="40">
                  <c:v>54.613</c:v>
                </c:pt>
                <c:pt idx="41">
                  <c:v>53.667999999999999</c:v>
                </c:pt>
                <c:pt idx="42">
                  <c:v>53.155999999999999</c:v>
                </c:pt>
                <c:pt idx="43">
                  <c:v>52.575000000000003</c:v>
                </c:pt>
                <c:pt idx="44">
                  <c:v>51.747999999999998</c:v>
                </c:pt>
                <c:pt idx="45">
                  <c:v>50.939</c:v>
                </c:pt>
                <c:pt idx="46">
                  <c:v>49.920999999999999</c:v>
                </c:pt>
                <c:pt idx="47">
                  <c:v>49.529000000000003</c:v>
                </c:pt>
                <c:pt idx="48">
                  <c:v>48.829000000000001</c:v>
                </c:pt>
                <c:pt idx="49">
                  <c:v>48.133000000000003</c:v>
                </c:pt>
                <c:pt idx="50">
                  <c:v>47.393000000000001</c:v>
                </c:pt>
                <c:pt idx="51">
                  <c:v>46.883000000000003</c:v>
                </c:pt>
                <c:pt idx="52">
                  <c:v>46.43</c:v>
                </c:pt>
                <c:pt idx="53">
                  <c:v>46.115000000000002</c:v>
                </c:pt>
                <c:pt idx="54">
                  <c:v>45.783999999999999</c:v>
                </c:pt>
                <c:pt idx="55">
                  <c:v>45.095999999999997</c:v>
                </c:pt>
                <c:pt idx="56">
                  <c:v>44.137999999999998</c:v>
                </c:pt>
                <c:pt idx="57">
                  <c:v>43.581000000000003</c:v>
                </c:pt>
                <c:pt idx="58">
                  <c:v>43.146000000000001</c:v>
                </c:pt>
                <c:pt idx="59">
                  <c:v>42.360999999999997</c:v>
                </c:pt>
                <c:pt idx="60">
                  <c:v>42.183999999999997</c:v>
                </c:pt>
                <c:pt idx="61">
                  <c:v>41.749000000000002</c:v>
                </c:pt>
                <c:pt idx="62">
                  <c:v>40.366</c:v>
                </c:pt>
                <c:pt idx="63">
                  <c:v>39.386000000000003</c:v>
                </c:pt>
                <c:pt idx="64">
                  <c:v>38.817</c:v>
                </c:pt>
                <c:pt idx="65">
                  <c:v>38.817</c:v>
                </c:pt>
                <c:pt idx="66">
                  <c:v>38.454000000000001</c:v>
                </c:pt>
                <c:pt idx="67">
                  <c:v>37.252000000000002</c:v>
                </c:pt>
                <c:pt idx="68">
                  <c:v>36.843000000000004</c:v>
                </c:pt>
              </c:numCache>
            </c:numRef>
          </c:yVal>
          <c:smooth val="0"/>
        </c:ser>
        <c:ser>
          <c:idx val="2"/>
          <c:order val="2"/>
          <c:tx>
            <c:strRef>
              <c:f>Sheet1!$D$1</c:f>
              <c:strCache>
                <c:ptCount val="1"/>
                <c:pt idx="0">
                  <c:v>2009-6/2014 (N=2,998)</c:v>
                </c:pt>
              </c:strCache>
            </c:strRef>
          </c:tx>
          <c:spPr>
            <a:ln w="41275">
              <a:solidFill>
                <a:srgbClr val="FF0000"/>
              </a:solidFill>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Sheet1!$D$2:$D$90</c:f>
              <c:numCache>
                <c:formatCode>General</c:formatCode>
                <c:ptCount val="89"/>
                <c:pt idx="0">
                  <c:v>100</c:v>
                </c:pt>
                <c:pt idx="1">
                  <c:v>96.12</c:v>
                </c:pt>
                <c:pt idx="2">
                  <c:v>94.715999999999994</c:v>
                </c:pt>
                <c:pt idx="3">
                  <c:v>93.778999999999996</c:v>
                </c:pt>
                <c:pt idx="4">
                  <c:v>93.116</c:v>
                </c:pt>
                <c:pt idx="5">
                  <c:v>92.450999999999993</c:v>
                </c:pt>
                <c:pt idx="6">
                  <c:v>92.206000000000003</c:v>
                </c:pt>
                <c:pt idx="7">
                  <c:v>91.57</c:v>
                </c:pt>
                <c:pt idx="8">
                  <c:v>90.966999999999999</c:v>
                </c:pt>
                <c:pt idx="9">
                  <c:v>90.326999999999998</c:v>
                </c:pt>
                <c:pt idx="10">
                  <c:v>89.507000000000005</c:v>
                </c:pt>
                <c:pt idx="11">
                  <c:v>89.040999999999997</c:v>
                </c:pt>
                <c:pt idx="12">
                  <c:v>88.42</c:v>
                </c:pt>
                <c:pt idx="13">
                  <c:v>86.572000000000003</c:v>
                </c:pt>
                <c:pt idx="14">
                  <c:v>84.641000000000005</c:v>
                </c:pt>
                <c:pt idx="15">
                  <c:v>82.998999999999995</c:v>
                </c:pt>
                <c:pt idx="16">
                  <c:v>81.872</c:v>
                </c:pt>
                <c:pt idx="17">
                  <c:v>80.466999999999999</c:v>
                </c:pt>
                <c:pt idx="18">
                  <c:v>78.635000000000005</c:v>
                </c:pt>
                <c:pt idx="19">
                  <c:v>77.141999999999996</c:v>
                </c:pt>
                <c:pt idx="20">
                  <c:v>76.221999999999994</c:v>
                </c:pt>
                <c:pt idx="21">
                  <c:v>74.608999999999995</c:v>
                </c:pt>
                <c:pt idx="22">
                  <c:v>73.590999999999994</c:v>
                </c:pt>
                <c:pt idx="23">
                  <c:v>72.436999999999998</c:v>
                </c:pt>
                <c:pt idx="24">
                  <c:v>71.515000000000001</c:v>
                </c:pt>
                <c:pt idx="25">
                  <c:v>70.974999999999994</c:v>
                </c:pt>
                <c:pt idx="26">
                  <c:v>69.343000000000004</c:v>
                </c:pt>
                <c:pt idx="27">
                  <c:v>67.819999999999993</c:v>
                </c:pt>
                <c:pt idx="28">
                  <c:v>67.135999999999996</c:v>
                </c:pt>
              </c:numCache>
            </c:numRef>
          </c:yVal>
          <c:smooth val="0"/>
        </c:ser>
        <c:dLbls>
          <c:showLegendKey val="0"/>
          <c:showVal val="0"/>
          <c:showCatName val="0"/>
          <c:showSerName val="0"/>
          <c:showPercent val="0"/>
          <c:showBubbleSize val="0"/>
        </c:dLbls>
        <c:axId val="892178144"/>
        <c:axId val="892178536"/>
      </c:scatterChart>
      <c:valAx>
        <c:axId val="892178144"/>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92178536"/>
        <c:crosses val="autoZero"/>
        <c:crossBetween val="midCat"/>
        <c:majorUnit val="1"/>
      </c:valAx>
      <c:valAx>
        <c:axId val="89217853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92178144"/>
        <c:crosses val="autoZero"/>
        <c:crossBetween val="midCat"/>
        <c:majorUnit val="25"/>
      </c:valAx>
      <c:spPr>
        <a:solidFill>
          <a:schemeClr val="bg2"/>
        </a:solidFill>
        <a:ln>
          <a:solidFill>
            <a:schemeClr val="tx1"/>
          </a:solidFill>
        </a:ln>
      </c:spPr>
    </c:plotArea>
    <c:legend>
      <c:legendPos val="r"/>
      <c:layout>
        <c:manualLayout>
          <c:xMode val="edge"/>
          <c:yMode val="edge"/>
          <c:x val="0.60897486818572455"/>
          <c:y val="3.2501968503937016E-2"/>
          <c:w val="0.35562690172577988"/>
          <c:h val="0.23028258967629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707406139449959E-2"/>
          <c:y val="2.8954382462755602E-2"/>
          <c:w val="0.88744356955380577"/>
          <c:h val="0.68312355841883465"/>
        </c:manualLayout>
      </c:layout>
      <c:barChart>
        <c:barDir val="col"/>
        <c:grouping val="stacked"/>
        <c:varyColors val="0"/>
        <c:ser>
          <c:idx val="0"/>
          <c:order val="0"/>
          <c:tx>
            <c:strRef>
              <c:f>Sheet1!$B$1</c:f>
              <c:strCache>
                <c:ptCount val="1"/>
                <c:pt idx="0">
                  <c:v>Rejection</c:v>
                </c:pt>
              </c:strCache>
            </c:strRef>
          </c:tx>
          <c:spPr>
            <a:gradFill flip="none" rotWithShape="1">
              <a:gsLst>
                <a:gs pos="0">
                  <a:srgbClr val="008000"/>
                </a:gs>
                <a:gs pos="50000">
                  <a:srgbClr val="00FF00"/>
                </a:gs>
                <a:gs pos="100000">
                  <a:srgbClr val="008000"/>
                </a:gs>
              </a:gsLst>
              <a:lin ang="0" scaled="1"/>
              <a:tileRect/>
            </a:gradFill>
            <a:ln>
              <a:solidFill>
                <a:schemeClr val="bg2"/>
              </a:solidFill>
            </a:ln>
          </c:spPr>
          <c:invertIfNegative val="0"/>
          <c:cat>
            <c:strRef>
              <c:f>Sheet1!$A$2:$A$11</c:f>
              <c:strCache>
                <c:ptCount val="10"/>
                <c:pt idx="0">
                  <c:v>Overall
(N=15,121)</c:v>
                </c:pt>
                <c:pt idx="1">
                  <c:v> </c:v>
                </c:pt>
                <c:pt idx="2">
                  <c:v>18-34
(N=1,926)</c:v>
                </c:pt>
                <c:pt idx="3">
                  <c:v>35-49
(N=2,313)</c:v>
                </c:pt>
                <c:pt idx="4">
                  <c:v>50-59
(N=4,448)</c:v>
                </c:pt>
                <c:pt idx="5">
                  <c:v>60-65
(N=4,085)</c:v>
                </c:pt>
                <c:pt idx="6">
                  <c:v>66+
(N=2,349)</c:v>
                </c:pt>
                <c:pt idx="7">
                  <c:v> </c:v>
                </c:pt>
                <c:pt idx="8">
                  <c:v>Female
(N=6,378)</c:v>
                </c:pt>
                <c:pt idx="9">
                  <c:v>Male
(N=8,743)</c:v>
                </c:pt>
              </c:strCache>
            </c:strRef>
          </c:cat>
          <c:val>
            <c:numRef>
              <c:f>Sheet1!$B$2:$B$11</c:f>
              <c:numCache>
                <c:formatCode>General</c:formatCode>
                <c:ptCount val="10"/>
                <c:pt idx="0">
                  <c:v>28.450500000000002</c:v>
                </c:pt>
                <c:pt idx="1">
                  <c:v>0</c:v>
                </c:pt>
                <c:pt idx="2">
                  <c:v>32.6584</c:v>
                </c:pt>
                <c:pt idx="3">
                  <c:v>27.237400000000001</c:v>
                </c:pt>
                <c:pt idx="4">
                  <c:v>28.7545</c:v>
                </c:pt>
                <c:pt idx="5">
                  <c:v>26.7319</c:v>
                </c:pt>
                <c:pt idx="6">
                  <c:v>28.607900000000001</c:v>
                </c:pt>
                <c:pt idx="7">
                  <c:v>0</c:v>
                </c:pt>
                <c:pt idx="8">
                  <c:v>28.3474</c:v>
                </c:pt>
                <c:pt idx="9">
                  <c:v>28.525700000000001</c:v>
                </c:pt>
              </c:numCache>
            </c:numRef>
          </c:val>
        </c:ser>
        <c:dLbls>
          <c:showLegendKey val="0"/>
          <c:showVal val="0"/>
          <c:showCatName val="0"/>
          <c:showSerName val="0"/>
          <c:showPercent val="0"/>
          <c:showBubbleSize val="0"/>
        </c:dLbls>
        <c:gapWidth val="50"/>
        <c:overlap val="100"/>
        <c:axId val="892179320"/>
        <c:axId val="892179712"/>
      </c:barChart>
      <c:catAx>
        <c:axId val="892179320"/>
        <c:scaling>
          <c:orientation val="minMax"/>
        </c:scaling>
        <c:delete val="0"/>
        <c:axPos val="b"/>
        <c:numFmt formatCode="General" sourceLinked="1"/>
        <c:majorTickMark val="out"/>
        <c:minorTickMark val="none"/>
        <c:tickLblPos val="nextTo"/>
        <c:txPr>
          <a:bodyPr rot="0"/>
          <a:lstStyle/>
          <a:p>
            <a:pPr>
              <a:defRPr sz="1200" b="1"/>
            </a:pPr>
            <a:endParaRPr lang="en-US"/>
          </a:p>
        </c:txPr>
        <c:crossAx val="892179712"/>
        <c:crosses val="autoZero"/>
        <c:auto val="1"/>
        <c:lblAlgn val="ctr"/>
        <c:lblOffset val="100"/>
        <c:tickLblSkip val="1"/>
        <c:noMultiLvlLbl val="0"/>
      </c:catAx>
      <c:valAx>
        <c:axId val="892179712"/>
        <c:scaling>
          <c:orientation val="minMax"/>
          <c:max val="5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892179320"/>
        <c:crosses val="autoZero"/>
        <c:crossBetween val="between"/>
        <c:majorUnit val="1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561679790026241E-2"/>
          <c:y val="2.8954382462755602E-2"/>
          <c:w val="0.88019719274221153"/>
          <c:h val="0.68312355841883465"/>
        </c:manualLayout>
      </c:layout>
      <c:barChart>
        <c:barDir val="col"/>
        <c:grouping val="stacked"/>
        <c:varyColors val="0"/>
        <c:ser>
          <c:idx val="0"/>
          <c:order val="0"/>
          <c:tx>
            <c:strRef>
              <c:f>Sheet1!$B$1</c:f>
              <c:strCache>
                <c:ptCount val="1"/>
                <c:pt idx="0">
                  <c:v>Rejection</c:v>
                </c:pt>
              </c:strCache>
            </c:strRef>
          </c:tx>
          <c:spPr>
            <a:gradFill flip="none" rotWithShape="1">
              <a:gsLst>
                <a:gs pos="0">
                  <a:srgbClr val="008000"/>
                </a:gs>
                <a:gs pos="50000">
                  <a:srgbClr val="00FF00"/>
                </a:gs>
                <a:gs pos="100000">
                  <a:srgbClr val="008000"/>
                </a:gs>
              </a:gsLst>
              <a:lin ang="0" scaled="1"/>
              <a:tileRect/>
            </a:gradFill>
            <a:ln>
              <a:solidFill>
                <a:schemeClr val="bg2"/>
              </a:solidFill>
            </a:ln>
          </c:spPr>
          <c:invertIfNegative val="0"/>
          <c:cat>
            <c:strRef>
              <c:f>Sheet1!$A$2:$A$11</c:f>
              <c:strCache>
                <c:ptCount val="10"/>
                <c:pt idx="0">
                  <c:v>Overall (N=15,121)</c:v>
                </c:pt>
                <c:pt idx="1">
                  <c:v> </c:v>
                </c:pt>
                <c:pt idx="2">
                  <c:v>18-34 (N=1,926)</c:v>
                </c:pt>
                <c:pt idx="3">
                  <c:v>35-49 (N=2,313)</c:v>
                </c:pt>
                <c:pt idx="4">
                  <c:v>50-59 (N=4,448)</c:v>
                </c:pt>
                <c:pt idx="5">
                  <c:v>60-65 (N=4,085)</c:v>
                </c:pt>
                <c:pt idx="6">
                  <c:v>66+ (N=2,349)</c:v>
                </c:pt>
                <c:pt idx="7">
                  <c:v> </c:v>
                </c:pt>
                <c:pt idx="8">
                  <c:v>Female (N=6,378)</c:v>
                </c:pt>
                <c:pt idx="9">
                  <c:v>Male (N=8,743)</c:v>
                </c:pt>
              </c:strCache>
            </c:strRef>
          </c:cat>
          <c:val>
            <c:numRef>
              <c:f>Sheet1!$B$2:$B$11</c:f>
              <c:numCache>
                <c:formatCode>General</c:formatCode>
                <c:ptCount val="10"/>
                <c:pt idx="0">
                  <c:v>31.981999999999999</c:v>
                </c:pt>
                <c:pt idx="1">
                  <c:v>0</c:v>
                </c:pt>
                <c:pt idx="2">
                  <c:v>36.0852</c:v>
                </c:pt>
                <c:pt idx="3">
                  <c:v>31.0852</c:v>
                </c:pt>
                <c:pt idx="4">
                  <c:v>32.194200000000002</c:v>
                </c:pt>
                <c:pt idx="5">
                  <c:v>30.306000000000001</c:v>
                </c:pt>
                <c:pt idx="6">
                  <c:v>32.013599999999997</c:v>
                </c:pt>
                <c:pt idx="7">
                  <c:v>0</c:v>
                </c:pt>
                <c:pt idx="8">
                  <c:v>31.796800000000001</c:v>
                </c:pt>
                <c:pt idx="9">
                  <c:v>32.117100000000001</c:v>
                </c:pt>
              </c:numCache>
            </c:numRef>
          </c:val>
        </c:ser>
        <c:dLbls>
          <c:showLegendKey val="0"/>
          <c:showVal val="0"/>
          <c:showCatName val="0"/>
          <c:showSerName val="0"/>
          <c:showPercent val="0"/>
          <c:showBubbleSize val="0"/>
        </c:dLbls>
        <c:gapWidth val="50"/>
        <c:overlap val="100"/>
        <c:axId val="892180496"/>
        <c:axId val="674033184"/>
      </c:barChart>
      <c:catAx>
        <c:axId val="892180496"/>
        <c:scaling>
          <c:orientation val="minMax"/>
        </c:scaling>
        <c:delete val="0"/>
        <c:axPos val="b"/>
        <c:numFmt formatCode="General" sourceLinked="1"/>
        <c:majorTickMark val="out"/>
        <c:minorTickMark val="none"/>
        <c:tickLblPos val="nextTo"/>
        <c:txPr>
          <a:bodyPr rot="0"/>
          <a:lstStyle/>
          <a:p>
            <a:pPr>
              <a:defRPr sz="1200" b="1"/>
            </a:pPr>
            <a:endParaRPr lang="en-US"/>
          </a:p>
        </c:txPr>
        <c:crossAx val="674033184"/>
        <c:crosses val="autoZero"/>
        <c:auto val="1"/>
        <c:lblAlgn val="ctr"/>
        <c:lblOffset val="100"/>
        <c:tickLblSkip val="1"/>
        <c:noMultiLvlLbl val="0"/>
      </c:catAx>
      <c:valAx>
        <c:axId val="674033184"/>
        <c:scaling>
          <c:orientation val="minMax"/>
          <c:max val="5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892180496"/>
        <c:crosses val="autoZero"/>
        <c:crossBetween val="between"/>
        <c:majorUnit val="1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64407166495512"/>
          <c:y val="2.8954382462755602E-2"/>
          <c:w val="0.88777222412415868"/>
          <c:h val="0.7493000231588699"/>
        </c:manualLayout>
      </c:layout>
      <c:barChart>
        <c:barDir val="col"/>
        <c:grouping val="clustered"/>
        <c:varyColors val="0"/>
        <c:ser>
          <c:idx val="0"/>
          <c:order val="0"/>
          <c:tx>
            <c:strRef>
              <c:f>Sheet1!$B$1</c:f>
              <c:strCache>
                <c:ptCount val="1"/>
                <c:pt idx="0">
                  <c:v>Primary (N=14,516)</c:v>
                </c:pt>
              </c:strCache>
            </c:strRef>
          </c:tx>
          <c:spPr>
            <a:gradFill flip="none" rotWithShape="1">
              <a:gsLst>
                <a:gs pos="0">
                  <a:srgbClr val="009999"/>
                </a:gs>
                <a:gs pos="50000">
                  <a:srgbClr val="00FFFF"/>
                </a:gs>
                <a:gs pos="100000">
                  <a:srgbClr val="009999"/>
                </a:gs>
              </a:gsLst>
              <a:lin ang="0" scaled="1"/>
              <a:tileRect/>
            </a:gradFill>
            <a:ln>
              <a:solidFill>
                <a:schemeClr val="bg2"/>
              </a:solidFill>
            </a:ln>
          </c:spPr>
          <c:invertIfNegative val="0"/>
          <c:cat>
            <c:strRef>
              <c:f>Sheet1!$A$2:$A$11</c:f>
              <c:strCache>
                <c:ptCount val="10"/>
                <c:pt idx="0">
                  <c:v>Overall</c:v>
                </c:pt>
                <c:pt idx="1">
                  <c:v> </c:v>
                </c:pt>
                <c:pt idx="2">
                  <c:v>18-34</c:v>
                </c:pt>
                <c:pt idx="3">
                  <c:v>35-49</c:v>
                </c:pt>
                <c:pt idx="4">
                  <c:v>50-59</c:v>
                </c:pt>
                <c:pt idx="5">
                  <c:v>60-65</c:v>
                </c:pt>
                <c:pt idx="6">
                  <c:v>66+</c:v>
                </c:pt>
                <c:pt idx="7">
                  <c:v> </c:v>
                </c:pt>
                <c:pt idx="8">
                  <c:v>Female</c:v>
                </c:pt>
                <c:pt idx="9">
                  <c:v>Male</c:v>
                </c:pt>
              </c:strCache>
            </c:strRef>
          </c:cat>
          <c:val>
            <c:numRef>
              <c:f>Sheet1!$B$2:$B$11</c:f>
              <c:numCache>
                <c:formatCode>General</c:formatCode>
                <c:ptCount val="10"/>
                <c:pt idx="0">
                  <c:v>28.4514</c:v>
                </c:pt>
                <c:pt idx="1">
                  <c:v>0</c:v>
                </c:pt>
                <c:pt idx="2">
                  <c:v>32.614899999999999</c:v>
                </c:pt>
                <c:pt idx="3">
                  <c:v>27.632200000000001</c:v>
                </c:pt>
                <c:pt idx="4">
                  <c:v>28.644600000000001</c:v>
                </c:pt>
                <c:pt idx="5">
                  <c:v>26.738600000000002</c:v>
                </c:pt>
                <c:pt idx="6">
                  <c:v>28.639700000000001</c:v>
                </c:pt>
                <c:pt idx="7">
                  <c:v>0</c:v>
                </c:pt>
                <c:pt idx="8">
                  <c:v>28.379300000000001</c:v>
                </c:pt>
                <c:pt idx="9">
                  <c:v>28.503599999999999</c:v>
                </c:pt>
              </c:numCache>
            </c:numRef>
          </c:val>
        </c:ser>
        <c:ser>
          <c:idx val="1"/>
          <c:order val="1"/>
          <c:tx>
            <c:strRef>
              <c:f>Sheet1!$C$1</c:f>
              <c:strCache>
                <c:ptCount val="1"/>
                <c:pt idx="0">
                  <c:v>First Retransplant (N=595)</c:v>
                </c:pt>
              </c:strCache>
            </c:strRef>
          </c:tx>
          <c:spPr>
            <a:gradFill>
              <a:gsLst>
                <a:gs pos="0">
                  <a:srgbClr val="CC6600"/>
                </a:gs>
                <a:gs pos="50000">
                  <a:srgbClr val="FF9900"/>
                </a:gs>
                <a:gs pos="100000">
                  <a:srgbClr val="CC6600"/>
                </a:gs>
              </a:gsLst>
              <a:lin ang="0" scaled="1"/>
            </a:gradFill>
            <a:ln>
              <a:solidFill>
                <a:schemeClr val="bg2"/>
              </a:solidFill>
            </a:ln>
          </c:spPr>
          <c:invertIfNegative val="0"/>
          <c:cat>
            <c:strRef>
              <c:f>Sheet1!$A$2:$A$11</c:f>
              <c:strCache>
                <c:ptCount val="10"/>
                <c:pt idx="0">
                  <c:v>Overall</c:v>
                </c:pt>
                <c:pt idx="1">
                  <c:v> </c:v>
                </c:pt>
                <c:pt idx="2">
                  <c:v>18-34</c:v>
                </c:pt>
                <c:pt idx="3">
                  <c:v>35-49</c:v>
                </c:pt>
                <c:pt idx="4">
                  <c:v>50-59</c:v>
                </c:pt>
                <c:pt idx="5">
                  <c:v>60-65</c:v>
                </c:pt>
                <c:pt idx="6">
                  <c:v>66+</c:v>
                </c:pt>
                <c:pt idx="7">
                  <c:v> </c:v>
                </c:pt>
                <c:pt idx="8">
                  <c:v>Female</c:v>
                </c:pt>
                <c:pt idx="9">
                  <c:v>Male</c:v>
                </c:pt>
              </c:strCache>
            </c:strRef>
          </c:cat>
          <c:val>
            <c:numRef>
              <c:f>Sheet1!$C$2:$C$11</c:f>
              <c:numCache>
                <c:formatCode>General</c:formatCode>
                <c:ptCount val="10"/>
                <c:pt idx="0">
                  <c:v>28.571400000000001</c:v>
                </c:pt>
                <c:pt idx="1">
                  <c:v>0</c:v>
                </c:pt>
                <c:pt idx="2">
                  <c:v>34.177199999999999</c:v>
                </c:pt>
                <c:pt idx="3">
                  <c:v>20.7407</c:v>
                </c:pt>
                <c:pt idx="4">
                  <c:v>32.0261</c:v>
                </c:pt>
                <c:pt idx="5">
                  <c:v>25.742599999999999</c:v>
                </c:pt>
                <c:pt idx="6">
                  <c:v>27.083300000000001</c:v>
                </c:pt>
                <c:pt idx="7">
                  <c:v>0</c:v>
                </c:pt>
                <c:pt idx="8">
                  <c:v>27.957000000000001</c:v>
                </c:pt>
                <c:pt idx="9">
                  <c:v>29.113900000000001</c:v>
                </c:pt>
              </c:numCache>
            </c:numRef>
          </c:val>
        </c:ser>
        <c:dLbls>
          <c:showLegendKey val="0"/>
          <c:showVal val="0"/>
          <c:showCatName val="0"/>
          <c:showSerName val="0"/>
          <c:showPercent val="0"/>
          <c:showBubbleSize val="0"/>
        </c:dLbls>
        <c:gapWidth val="50"/>
        <c:axId val="674034360"/>
        <c:axId val="674034752"/>
      </c:barChart>
      <c:catAx>
        <c:axId val="674034360"/>
        <c:scaling>
          <c:orientation val="minMax"/>
        </c:scaling>
        <c:delete val="0"/>
        <c:axPos val="b"/>
        <c:numFmt formatCode="General" sourceLinked="1"/>
        <c:majorTickMark val="out"/>
        <c:minorTickMark val="none"/>
        <c:tickLblPos val="nextTo"/>
        <c:txPr>
          <a:bodyPr rot="0"/>
          <a:lstStyle/>
          <a:p>
            <a:pPr>
              <a:defRPr sz="1300" b="1"/>
            </a:pPr>
            <a:endParaRPr lang="en-US"/>
          </a:p>
        </c:txPr>
        <c:crossAx val="674034752"/>
        <c:crosses val="autoZero"/>
        <c:auto val="1"/>
        <c:lblAlgn val="ctr"/>
        <c:lblOffset val="100"/>
        <c:noMultiLvlLbl val="0"/>
      </c:catAx>
      <c:valAx>
        <c:axId val="674034752"/>
        <c:scaling>
          <c:orientation val="minMax"/>
          <c:max val="6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674034360"/>
        <c:crosses val="autoZero"/>
        <c:crossBetween val="between"/>
        <c:majorUnit val="10"/>
      </c:valAx>
      <c:spPr>
        <a:solidFill>
          <a:schemeClr val="bg2"/>
        </a:solidFill>
        <a:ln>
          <a:solidFill>
            <a:schemeClr val="tx1"/>
          </a:solidFill>
        </a:ln>
      </c:spPr>
    </c:plotArea>
    <c:legend>
      <c:legendPos val="t"/>
      <c:layout>
        <c:manualLayout>
          <c:xMode val="edge"/>
          <c:yMode val="edge"/>
          <c:x val="0.15682015291566814"/>
          <c:y val="4.4117647058823532E-2"/>
          <c:w val="0.77290539769485322"/>
          <c:h val="8.7235988883742482E-2"/>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64407166495512"/>
          <c:y val="2.8954382462755602E-2"/>
          <c:w val="0.88777222412415868"/>
          <c:h val="0.7493000231588699"/>
        </c:manualLayout>
      </c:layout>
      <c:barChart>
        <c:barDir val="col"/>
        <c:grouping val="clustered"/>
        <c:varyColors val="0"/>
        <c:ser>
          <c:idx val="0"/>
          <c:order val="0"/>
          <c:tx>
            <c:strRef>
              <c:f>Sheet1!$B$1</c:f>
              <c:strCache>
                <c:ptCount val="1"/>
                <c:pt idx="0">
                  <c:v>Primary (N=14,516)</c:v>
                </c:pt>
              </c:strCache>
            </c:strRef>
          </c:tx>
          <c:spPr>
            <a:gradFill flip="none" rotWithShape="1">
              <a:gsLst>
                <a:gs pos="0">
                  <a:srgbClr val="009999"/>
                </a:gs>
                <a:gs pos="50000">
                  <a:srgbClr val="00FFFF"/>
                </a:gs>
                <a:gs pos="100000">
                  <a:srgbClr val="009999"/>
                </a:gs>
              </a:gsLst>
              <a:lin ang="0" scaled="1"/>
              <a:tileRect/>
            </a:gradFill>
            <a:ln>
              <a:solidFill>
                <a:schemeClr val="bg2"/>
              </a:solidFill>
            </a:ln>
          </c:spPr>
          <c:invertIfNegative val="0"/>
          <c:cat>
            <c:strRef>
              <c:f>Sheet1!$A$2:$A$11</c:f>
              <c:strCache>
                <c:ptCount val="10"/>
                <c:pt idx="0">
                  <c:v>Overall</c:v>
                </c:pt>
                <c:pt idx="1">
                  <c:v> </c:v>
                </c:pt>
                <c:pt idx="2">
                  <c:v>18-34</c:v>
                </c:pt>
                <c:pt idx="3">
                  <c:v>35-49</c:v>
                </c:pt>
                <c:pt idx="4">
                  <c:v>50-59</c:v>
                </c:pt>
                <c:pt idx="5">
                  <c:v>60-65</c:v>
                </c:pt>
                <c:pt idx="6">
                  <c:v>66+</c:v>
                </c:pt>
                <c:pt idx="7">
                  <c:v> </c:v>
                </c:pt>
                <c:pt idx="8">
                  <c:v>Female</c:v>
                </c:pt>
                <c:pt idx="9">
                  <c:v>Male</c:v>
                </c:pt>
              </c:strCache>
            </c:strRef>
          </c:cat>
          <c:val>
            <c:numRef>
              <c:f>Sheet1!$B$2:$B$11</c:f>
              <c:numCache>
                <c:formatCode>General</c:formatCode>
                <c:ptCount val="10"/>
                <c:pt idx="0">
                  <c:v>31.9785</c:v>
                </c:pt>
                <c:pt idx="1">
                  <c:v>0</c:v>
                </c:pt>
                <c:pt idx="2">
                  <c:v>36.131599999999999</c:v>
                </c:pt>
                <c:pt idx="3">
                  <c:v>31.4483</c:v>
                </c:pt>
                <c:pt idx="4">
                  <c:v>32.091299999999997</c:v>
                </c:pt>
                <c:pt idx="5">
                  <c:v>30.303799999999999</c:v>
                </c:pt>
                <c:pt idx="6">
                  <c:v>31.9861</c:v>
                </c:pt>
                <c:pt idx="7">
                  <c:v>0</c:v>
                </c:pt>
                <c:pt idx="8">
                  <c:v>31.824100000000001</c:v>
                </c:pt>
                <c:pt idx="9">
                  <c:v>32.090299999999999</c:v>
                </c:pt>
              </c:numCache>
            </c:numRef>
          </c:val>
        </c:ser>
        <c:ser>
          <c:idx val="1"/>
          <c:order val="1"/>
          <c:tx>
            <c:strRef>
              <c:f>Sheet1!$C$1</c:f>
              <c:strCache>
                <c:ptCount val="1"/>
                <c:pt idx="0">
                  <c:v>First Retransplant (N=595)</c:v>
                </c:pt>
              </c:strCache>
            </c:strRef>
          </c:tx>
          <c:spPr>
            <a:gradFill>
              <a:gsLst>
                <a:gs pos="0">
                  <a:srgbClr val="CC6600"/>
                </a:gs>
                <a:gs pos="50000">
                  <a:srgbClr val="FF9900"/>
                </a:gs>
                <a:gs pos="100000">
                  <a:srgbClr val="CC6600"/>
                </a:gs>
              </a:gsLst>
              <a:lin ang="0" scaled="1"/>
            </a:gradFill>
            <a:ln>
              <a:solidFill>
                <a:schemeClr val="bg2"/>
              </a:solidFill>
            </a:ln>
          </c:spPr>
          <c:invertIfNegative val="0"/>
          <c:cat>
            <c:strRef>
              <c:f>Sheet1!$A$2:$A$11</c:f>
              <c:strCache>
                <c:ptCount val="10"/>
                <c:pt idx="0">
                  <c:v>Overall</c:v>
                </c:pt>
                <c:pt idx="1">
                  <c:v> </c:v>
                </c:pt>
                <c:pt idx="2">
                  <c:v>18-34</c:v>
                </c:pt>
                <c:pt idx="3">
                  <c:v>35-49</c:v>
                </c:pt>
                <c:pt idx="4">
                  <c:v>50-59</c:v>
                </c:pt>
                <c:pt idx="5">
                  <c:v>60-65</c:v>
                </c:pt>
                <c:pt idx="6">
                  <c:v>66+</c:v>
                </c:pt>
                <c:pt idx="7">
                  <c:v> </c:v>
                </c:pt>
                <c:pt idx="8">
                  <c:v>Female</c:v>
                </c:pt>
                <c:pt idx="9">
                  <c:v>Male</c:v>
                </c:pt>
              </c:strCache>
            </c:strRef>
          </c:cat>
          <c:val>
            <c:numRef>
              <c:f>Sheet1!$C$2:$C$11</c:f>
              <c:numCache>
                <c:formatCode>General</c:formatCode>
                <c:ptCount val="10"/>
                <c:pt idx="0">
                  <c:v>32.268900000000002</c:v>
                </c:pt>
                <c:pt idx="1">
                  <c:v>0</c:v>
                </c:pt>
                <c:pt idx="2">
                  <c:v>36.7089</c:v>
                </c:pt>
                <c:pt idx="3">
                  <c:v>25.185199999999998</c:v>
                </c:pt>
                <c:pt idx="4">
                  <c:v>35.2941</c:v>
                </c:pt>
                <c:pt idx="5">
                  <c:v>29.702999999999999</c:v>
                </c:pt>
                <c:pt idx="6">
                  <c:v>33.333300000000001</c:v>
                </c:pt>
                <c:pt idx="7">
                  <c:v>0</c:v>
                </c:pt>
                <c:pt idx="8">
                  <c:v>31.5412</c:v>
                </c:pt>
                <c:pt idx="9">
                  <c:v>32.9114</c:v>
                </c:pt>
              </c:numCache>
            </c:numRef>
          </c:val>
        </c:ser>
        <c:dLbls>
          <c:showLegendKey val="0"/>
          <c:showVal val="0"/>
          <c:showCatName val="0"/>
          <c:showSerName val="0"/>
          <c:showPercent val="0"/>
          <c:showBubbleSize val="0"/>
        </c:dLbls>
        <c:gapWidth val="50"/>
        <c:axId val="674035536"/>
        <c:axId val="674035928"/>
      </c:barChart>
      <c:catAx>
        <c:axId val="674035536"/>
        <c:scaling>
          <c:orientation val="minMax"/>
        </c:scaling>
        <c:delete val="0"/>
        <c:axPos val="b"/>
        <c:numFmt formatCode="General" sourceLinked="1"/>
        <c:majorTickMark val="out"/>
        <c:minorTickMark val="none"/>
        <c:tickLblPos val="nextTo"/>
        <c:txPr>
          <a:bodyPr rot="0"/>
          <a:lstStyle/>
          <a:p>
            <a:pPr>
              <a:defRPr sz="1300" b="1"/>
            </a:pPr>
            <a:endParaRPr lang="en-US"/>
          </a:p>
        </c:txPr>
        <c:crossAx val="674035928"/>
        <c:crosses val="autoZero"/>
        <c:auto val="1"/>
        <c:lblAlgn val="ctr"/>
        <c:lblOffset val="100"/>
        <c:noMultiLvlLbl val="0"/>
      </c:catAx>
      <c:valAx>
        <c:axId val="674035928"/>
        <c:scaling>
          <c:orientation val="minMax"/>
          <c:max val="6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674035536"/>
        <c:crosses val="autoZero"/>
        <c:crossBetween val="between"/>
        <c:majorUnit val="10"/>
      </c:valAx>
      <c:spPr>
        <a:solidFill>
          <a:schemeClr val="bg2"/>
        </a:solidFill>
        <a:ln>
          <a:solidFill>
            <a:schemeClr val="tx1"/>
          </a:solidFill>
        </a:ln>
      </c:spPr>
    </c:plotArea>
    <c:legend>
      <c:legendPos val="t"/>
      <c:layout>
        <c:manualLayout>
          <c:xMode val="edge"/>
          <c:yMode val="edge"/>
          <c:x val="0.15682015291566814"/>
          <c:y val="4.4117647058823532E-2"/>
          <c:w val="0.77290539769485322"/>
          <c:h val="8.7235988883742482E-2"/>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4144138232720911"/>
        </c:manualLayout>
      </c:layout>
      <c:scatterChart>
        <c:scatterStyle val="lineMarker"/>
        <c:varyColors val="0"/>
        <c:ser>
          <c:idx val="0"/>
          <c:order val="0"/>
          <c:tx>
            <c:strRef>
              <c:f>Sheet1!$B$1</c:f>
              <c:strCache>
                <c:ptCount val="1"/>
                <c:pt idx="0">
                  <c:v>D(-)/R(-) (N=2,730)</c:v>
                </c:pt>
              </c:strCache>
            </c:strRef>
          </c:tx>
          <c:spPr>
            <a:ln w="41275">
              <a:solidFill>
                <a:srgbClr val="00FFFF"/>
              </a:solidFill>
            </a:ln>
          </c:spPr>
          <c:marker>
            <c:symbol val="none"/>
          </c:marker>
          <c:xVal>
            <c:numRef>
              <c:f>Sheet1!$A$2:$A$26</c:f>
              <c:numCache>
                <c:formatCode>General</c:formatCode>
                <c:ptCount val="2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2</c:v>
                </c:pt>
                <c:pt idx="17">
                  <c:v>3</c:v>
                </c:pt>
                <c:pt idx="18">
                  <c:v>4</c:v>
                </c:pt>
                <c:pt idx="19">
                  <c:v>5</c:v>
                </c:pt>
                <c:pt idx="20">
                  <c:v>6</c:v>
                </c:pt>
                <c:pt idx="21">
                  <c:v>7</c:v>
                </c:pt>
                <c:pt idx="22">
                  <c:v>8</c:v>
                </c:pt>
                <c:pt idx="23">
                  <c:v>9</c:v>
                </c:pt>
                <c:pt idx="24">
                  <c:v>10</c:v>
                </c:pt>
              </c:numCache>
            </c:numRef>
          </c:xVal>
          <c:yVal>
            <c:numRef>
              <c:f>Sheet1!$B$2:$B$26</c:f>
              <c:numCache>
                <c:formatCode>General</c:formatCode>
                <c:ptCount val="25"/>
                <c:pt idx="0">
                  <c:v>100</c:v>
                </c:pt>
                <c:pt idx="1">
                  <c:v>97.061999999999998</c:v>
                </c:pt>
                <c:pt idx="2">
                  <c:v>95.463999999999999</c:v>
                </c:pt>
                <c:pt idx="3">
                  <c:v>93.897000000000006</c:v>
                </c:pt>
                <c:pt idx="4">
                  <c:v>92.587000000000003</c:v>
                </c:pt>
                <c:pt idx="5">
                  <c:v>91.537999999999997</c:v>
                </c:pt>
                <c:pt idx="6">
                  <c:v>90.75</c:v>
                </c:pt>
                <c:pt idx="7">
                  <c:v>90.186999999999998</c:v>
                </c:pt>
                <c:pt idx="8">
                  <c:v>89.66</c:v>
                </c:pt>
                <c:pt idx="9">
                  <c:v>89.132999999999996</c:v>
                </c:pt>
                <c:pt idx="10">
                  <c:v>88.566000000000003</c:v>
                </c:pt>
                <c:pt idx="11">
                  <c:v>87.808000000000007</c:v>
                </c:pt>
                <c:pt idx="12">
                  <c:v>87.117999999999995</c:v>
                </c:pt>
                <c:pt idx="13">
                  <c:v>86.555999999999997</c:v>
                </c:pt>
                <c:pt idx="14">
                  <c:v>85.704999999999998</c:v>
                </c:pt>
                <c:pt idx="15">
                  <c:v>84.81</c:v>
                </c:pt>
                <c:pt idx="16">
                  <c:v>79.281000000000006</c:v>
                </c:pt>
                <c:pt idx="17">
                  <c:v>72.344999999999999</c:v>
                </c:pt>
                <c:pt idx="18">
                  <c:v>65.301000000000002</c:v>
                </c:pt>
                <c:pt idx="19">
                  <c:v>59.695999999999998</c:v>
                </c:pt>
                <c:pt idx="20">
                  <c:v>52.993000000000002</c:v>
                </c:pt>
                <c:pt idx="21">
                  <c:v>47.767000000000003</c:v>
                </c:pt>
                <c:pt idx="22">
                  <c:v>43.226999999999997</c:v>
                </c:pt>
                <c:pt idx="23">
                  <c:v>39.621000000000002</c:v>
                </c:pt>
                <c:pt idx="24">
                  <c:v>34.341999999999999</c:v>
                </c:pt>
              </c:numCache>
            </c:numRef>
          </c:yVal>
          <c:smooth val="0"/>
        </c:ser>
        <c:ser>
          <c:idx val="1"/>
          <c:order val="1"/>
          <c:tx>
            <c:strRef>
              <c:f>Sheet1!$C$1</c:f>
              <c:strCache>
                <c:ptCount val="1"/>
                <c:pt idx="0">
                  <c:v>D(-)/R(+) (N=3,334)</c:v>
                </c:pt>
              </c:strCache>
            </c:strRef>
          </c:tx>
          <c:spPr>
            <a:ln w="41275">
              <a:solidFill>
                <a:srgbClr val="00FF00"/>
              </a:solidFill>
              <a:prstDash val="solid"/>
            </a:ln>
          </c:spPr>
          <c:marker>
            <c:symbol val="none"/>
          </c:marker>
          <c:xVal>
            <c:numRef>
              <c:f>Sheet1!$A$2:$A$26</c:f>
              <c:numCache>
                <c:formatCode>General</c:formatCode>
                <c:ptCount val="2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2</c:v>
                </c:pt>
                <c:pt idx="17">
                  <c:v>3</c:v>
                </c:pt>
                <c:pt idx="18">
                  <c:v>4</c:v>
                </c:pt>
                <c:pt idx="19">
                  <c:v>5</c:v>
                </c:pt>
                <c:pt idx="20">
                  <c:v>6</c:v>
                </c:pt>
                <c:pt idx="21">
                  <c:v>7</c:v>
                </c:pt>
                <c:pt idx="22">
                  <c:v>8</c:v>
                </c:pt>
                <c:pt idx="23">
                  <c:v>9</c:v>
                </c:pt>
                <c:pt idx="24">
                  <c:v>10</c:v>
                </c:pt>
              </c:numCache>
            </c:numRef>
          </c:xVal>
          <c:yVal>
            <c:numRef>
              <c:f>Sheet1!$C$2:$C$26</c:f>
              <c:numCache>
                <c:formatCode>General</c:formatCode>
                <c:ptCount val="25"/>
                <c:pt idx="0">
                  <c:v>100</c:v>
                </c:pt>
                <c:pt idx="1">
                  <c:v>96.15</c:v>
                </c:pt>
                <c:pt idx="2">
                  <c:v>93.99</c:v>
                </c:pt>
                <c:pt idx="3">
                  <c:v>92.983000000000004</c:v>
                </c:pt>
                <c:pt idx="4">
                  <c:v>91.757999999999996</c:v>
                </c:pt>
                <c:pt idx="5">
                  <c:v>90.837999999999994</c:v>
                </c:pt>
                <c:pt idx="6">
                  <c:v>89.978999999999999</c:v>
                </c:pt>
                <c:pt idx="7">
                  <c:v>88.965999999999994</c:v>
                </c:pt>
                <c:pt idx="8">
                  <c:v>88.350999999999999</c:v>
                </c:pt>
                <c:pt idx="9">
                  <c:v>87.521000000000001</c:v>
                </c:pt>
                <c:pt idx="10">
                  <c:v>87.028000000000006</c:v>
                </c:pt>
                <c:pt idx="11">
                  <c:v>86.256</c:v>
                </c:pt>
                <c:pt idx="12">
                  <c:v>85.662999999999997</c:v>
                </c:pt>
                <c:pt idx="13">
                  <c:v>84.853999999999999</c:v>
                </c:pt>
                <c:pt idx="14">
                  <c:v>83.831999999999994</c:v>
                </c:pt>
                <c:pt idx="15">
                  <c:v>83.135999999999996</c:v>
                </c:pt>
                <c:pt idx="16">
                  <c:v>77.066000000000003</c:v>
                </c:pt>
                <c:pt idx="17">
                  <c:v>69.159000000000006</c:v>
                </c:pt>
                <c:pt idx="18">
                  <c:v>62.204000000000001</c:v>
                </c:pt>
                <c:pt idx="19">
                  <c:v>55.877000000000002</c:v>
                </c:pt>
                <c:pt idx="20">
                  <c:v>50.628</c:v>
                </c:pt>
                <c:pt idx="21">
                  <c:v>45.734000000000002</c:v>
                </c:pt>
                <c:pt idx="22">
                  <c:v>39.542999999999999</c:v>
                </c:pt>
                <c:pt idx="23">
                  <c:v>35.125</c:v>
                </c:pt>
                <c:pt idx="24">
                  <c:v>30.158000000000001</c:v>
                </c:pt>
              </c:numCache>
            </c:numRef>
          </c:yVal>
          <c:smooth val="0"/>
        </c:ser>
        <c:ser>
          <c:idx val="2"/>
          <c:order val="2"/>
          <c:tx>
            <c:strRef>
              <c:f>Sheet1!$D$1</c:f>
              <c:strCache>
                <c:ptCount val="1"/>
                <c:pt idx="0">
                  <c:v>D(+)/R(-) (N=4,005)</c:v>
                </c:pt>
              </c:strCache>
            </c:strRef>
          </c:tx>
          <c:spPr>
            <a:ln w="41275">
              <a:solidFill>
                <a:srgbClr val="FF0000"/>
              </a:solidFill>
            </a:ln>
          </c:spPr>
          <c:marker>
            <c:symbol val="none"/>
          </c:marker>
          <c:xVal>
            <c:numRef>
              <c:f>Sheet1!$A$2:$A$26</c:f>
              <c:numCache>
                <c:formatCode>General</c:formatCode>
                <c:ptCount val="2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2</c:v>
                </c:pt>
                <c:pt idx="17">
                  <c:v>3</c:v>
                </c:pt>
                <c:pt idx="18">
                  <c:v>4</c:v>
                </c:pt>
                <c:pt idx="19">
                  <c:v>5</c:v>
                </c:pt>
                <c:pt idx="20">
                  <c:v>6</c:v>
                </c:pt>
                <c:pt idx="21">
                  <c:v>7</c:v>
                </c:pt>
                <c:pt idx="22">
                  <c:v>8</c:v>
                </c:pt>
                <c:pt idx="23">
                  <c:v>9</c:v>
                </c:pt>
                <c:pt idx="24">
                  <c:v>10</c:v>
                </c:pt>
              </c:numCache>
            </c:numRef>
          </c:xVal>
          <c:yVal>
            <c:numRef>
              <c:f>Sheet1!$D$2:$D$26</c:f>
              <c:numCache>
                <c:formatCode>General</c:formatCode>
                <c:ptCount val="25"/>
                <c:pt idx="0">
                  <c:v>100</c:v>
                </c:pt>
                <c:pt idx="1">
                  <c:v>96.221000000000004</c:v>
                </c:pt>
                <c:pt idx="2">
                  <c:v>94.503</c:v>
                </c:pt>
                <c:pt idx="3">
                  <c:v>93.263000000000005</c:v>
                </c:pt>
                <c:pt idx="4">
                  <c:v>91.995000000000005</c:v>
                </c:pt>
                <c:pt idx="5">
                  <c:v>90.775999999999996</c:v>
                </c:pt>
                <c:pt idx="6">
                  <c:v>89.606999999999999</c:v>
                </c:pt>
                <c:pt idx="7">
                  <c:v>88.64</c:v>
                </c:pt>
                <c:pt idx="8">
                  <c:v>87.391999999999996</c:v>
                </c:pt>
                <c:pt idx="9">
                  <c:v>86.372</c:v>
                </c:pt>
                <c:pt idx="10">
                  <c:v>85.248000000000005</c:v>
                </c:pt>
                <c:pt idx="11">
                  <c:v>84.558999999999997</c:v>
                </c:pt>
                <c:pt idx="12">
                  <c:v>83.861999999999995</c:v>
                </c:pt>
                <c:pt idx="13">
                  <c:v>82.650999999999996</c:v>
                </c:pt>
                <c:pt idx="14">
                  <c:v>81.119</c:v>
                </c:pt>
                <c:pt idx="15">
                  <c:v>80.075000000000003</c:v>
                </c:pt>
                <c:pt idx="16">
                  <c:v>72.722999999999999</c:v>
                </c:pt>
                <c:pt idx="17">
                  <c:v>63.68</c:v>
                </c:pt>
                <c:pt idx="18">
                  <c:v>56.832000000000001</c:v>
                </c:pt>
                <c:pt idx="19">
                  <c:v>50.722999999999999</c:v>
                </c:pt>
                <c:pt idx="20">
                  <c:v>45.177999999999997</c:v>
                </c:pt>
                <c:pt idx="21">
                  <c:v>39.963000000000001</c:v>
                </c:pt>
                <c:pt idx="22">
                  <c:v>35.436999999999998</c:v>
                </c:pt>
                <c:pt idx="23">
                  <c:v>30.651</c:v>
                </c:pt>
                <c:pt idx="24">
                  <c:v>28.34</c:v>
                </c:pt>
              </c:numCache>
            </c:numRef>
          </c:yVal>
          <c:smooth val="0"/>
        </c:ser>
        <c:ser>
          <c:idx val="3"/>
          <c:order val="3"/>
          <c:tx>
            <c:strRef>
              <c:f>Sheet1!$E$1</c:f>
              <c:strCache>
                <c:ptCount val="1"/>
                <c:pt idx="0">
                  <c:v>D(+)/R(+) (N=6,011)</c:v>
                </c:pt>
              </c:strCache>
            </c:strRef>
          </c:tx>
          <c:spPr>
            <a:ln w="41275">
              <a:solidFill>
                <a:srgbClr val="FFFF00"/>
              </a:solidFill>
            </a:ln>
          </c:spPr>
          <c:marker>
            <c:symbol val="none"/>
          </c:marker>
          <c:xVal>
            <c:numRef>
              <c:f>Sheet1!$A$2:$A$26</c:f>
              <c:numCache>
                <c:formatCode>General</c:formatCode>
                <c:ptCount val="2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2</c:v>
                </c:pt>
                <c:pt idx="17">
                  <c:v>3</c:v>
                </c:pt>
                <c:pt idx="18">
                  <c:v>4</c:v>
                </c:pt>
                <c:pt idx="19">
                  <c:v>5</c:v>
                </c:pt>
                <c:pt idx="20">
                  <c:v>6</c:v>
                </c:pt>
                <c:pt idx="21">
                  <c:v>7</c:v>
                </c:pt>
                <c:pt idx="22">
                  <c:v>8</c:v>
                </c:pt>
                <c:pt idx="23">
                  <c:v>9</c:v>
                </c:pt>
                <c:pt idx="24">
                  <c:v>10</c:v>
                </c:pt>
              </c:numCache>
            </c:numRef>
          </c:xVal>
          <c:yVal>
            <c:numRef>
              <c:f>Sheet1!$E$2:$E$26</c:f>
              <c:numCache>
                <c:formatCode>General</c:formatCode>
                <c:ptCount val="25"/>
                <c:pt idx="0">
                  <c:v>100</c:v>
                </c:pt>
                <c:pt idx="1">
                  <c:v>95.733000000000004</c:v>
                </c:pt>
                <c:pt idx="2">
                  <c:v>93.960999999999999</c:v>
                </c:pt>
                <c:pt idx="3">
                  <c:v>92.620999999999995</c:v>
                </c:pt>
                <c:pt idx="4">
                  <c:v>91.564999999999998</c:v>
                </c:pt>
                <c:pt idx="5">
                  <c:v>90.34</c:v>
                </c:pt>
                <c:pt idx="6">
                  <c:v>89.448999999999998</c:v>
                </c:pt>
                <c:pt idx="7">
                  <c:v>88.355000000000004</c:v>
                </c:pt>
                <c:pt idx="8">
                  <c:v>87.244</c:v>
                </c:pt>
                <c:pt idx="9">
                  <c:v>86.468000000000004</c:v>
                </c:pt>
                <c:pt idx="10">
                  <c:v>85.403999999999996</c:v>
                </c:pt>
                <c:pt idx="11">
                  <c:v>84.742999999999995</c:v>
                </c:pt>
                <c:pt idx="12">
                  <c:v>83.89</c:v>
                </c:pt>
                <c:pt idx="13">
                  <c:v>83.052999999999997</c:v>
                </c:pt>
                <c:pt idx="14">
                  <c:v>82.331000000000003</c:v>
                </c:pt>
                <c:pt idx="15">
                  <c:v>81.424000000000007</c:v>
                </c:pt>
                <c:pt idx="16">
                  <c:v>74.585999999999999</c:v>
                </c:pt>
                <c:pt idx="17">
                  <c:v>66.498999999999995</c:v>
                </c:pt>
                <c:pt idx="18">
                  <c:v>59.53</c:v>
                </c:pt>
                <c:pt idx="19">
                  <c:v>52.725000000000001</c:v>
                </c:pt>
                <c:pt idx="20">
                  <c:v>47.343000000000004</c:v>
                </c:pt>
                <c:pt idx="21">
                  <c:v>41.417000000000002</c:v>
                </c:pt>
                <c:pt idx="22">
                  <c:v>36.201000000000001</c:v>
                </c:pt>
                <c:pt idx="23">
                  <c:v>31.721</c:v>
                </c:pt>
                <c:pt idx="24">
                  <c:v>26.686</c:v>
                </c:pt>
              </c:numCache>
            </c:numRef>
          </c:yVal>
          <c:smooth val="0"/>
        </c:ser>
        <c:dLbls>
          <c:showLegendKey val="0"/>
          <c:showVal val="0"/>
          <c:showCatName val="0"/>
          <c:showSerName val="0"/>
          <c:showPercent val="0"/>
          <c:showBubbleSize val="0"/>
        </c:dLbls>
        <c:axId val="674036712"/>
        <c:axId val="674037104"/>
      </c:scatterChart>
      <c:valAx>
        <c:axId val="674036712"/>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4037104"/>
        <c:crosses val="autoZero"/>
        <c:crossBetween val="midCat"/>
        <c:majorUnit val="1"/>
      </c:valAx>
      <c:valAx>
        <c:axId val="67403710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74036712"/>
        <c:crosses val="autoZero"/>
        <c:crossBetween val="midCat"/>
        <c:majorUnit val="25"/>
      </c:valAx>
      <c:spPr>
        <a:solidFill>
          <a:schemeClr val="bg2"/>
        </a:solidFill>
        <a:ln>
          <a:solidFill>
            <a:schemeClr val="tx1"/>
          </a:solidFill>
        </a:ln>
      </c:spPr>
    </c:plotArea>
    <c:legend>
      <c:legendPos val="r"/>
      <c:layout>
        <c:manualLayout>
          <c:xMode val="edge"/>
          <c:yMode val="edge"/>
          <c:x val="0.47623150535386616"/>
          <c:y val="5.024384048768097E-2"/>
          <c:w val="0.47994843564908363"/>
          <c:h val="0.1584260435187537"/>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46616455551751E-2"/>
          <c:y val="3.6402717805435608E-2"/>
          <c:w val="0.80162227547643494"/>
          <c:h val="0.83361231055795437"/>
        </c:manualLayout>
      </c:layout>
      <c:barChart>
        <c:barDir val="col"/>
        <c:grouping val="percentStacked"/>
        <c:varyColors val="0"/>
        <c:ser>
          <c:idx val="0"/>
          <c:order val="0"/>
          <c:tx>
            <c:strRef>
              <c:f>Sheet1!$A$2</c:f>
              <c:strCache>
                <c:ptCount val="1"/>
                <c:pt idx="0">
                  <c:v>100%</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Sheet1!$B$1:$E$1</c:f>
              <c:strCache>
                <c:ptCount val="4"/>
                <c:pt idx="0">
                  <c:v>1 Year (N = 9,560)</c:v>
                </c:pt>
                <c:pt idx="1">
                  <c:v>2 Year (N = 7,989)</c:v>
                </c:pt>
                <c:pt idx="2">
                  <c:v>3 Year (N = 6,678)</c:v>
                </c:pt>
                <c:pt idx="3">
                  <c:v>.</c:v>
                </c:pt>
              </c:strCache>
            </c:strRef>
          </c:cat>
          <c:val>
            <c:numRef>
              <c:f>Sheet1!$B$2:$D$2</c:f>
              <c:numCache>
                <c:formatCode>General</c:formatCode>
                <c:ptCount val="3"/>
                <c:pt idx="0">
                  <c:v>2471</c:v>
                </c:pt>
                <c:pt idx="1">
                  <c:v>2128</c:v>
                </c:pt>
                <c:pt idx="2">
                  <c:v>1875</c:v>
                </c:pt>
              </c:numCache>
            </c:numRef>
          </c:val>
        </c:ser>
        <c:ser>
          <c:idx val="1"/>
          <c:order val="1"/>
          <c:tx>
            <c:strRef>
              <c:f>Sheet1!$A$3</c:f>
              <c:strCache>
                <c:ptCount val="1"/>
                <c:pt idx="0">
                  <c:v>90%</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Sheet1!$B$1:$E$1</c:f>
              <c:strCache>
                <c:ptCount val="3"/>
                <c:pt idx="0">
                  <c:v>1 Year (N = 9,560)</c:v>
                </c:pt>
                <c:pt idx="1">
                  <c:v>2 Year (N = 7,989)</c:v>
                </c:pt>
                <c:pt idx="2">
                  <c:v>3 Year (N = 6,678)</c:v>
                </c:pt>
              </c:strCache>
            </c:strRef>
          </c:cat>
          <c:val>
            <c:numRef>
              <c:f>Sheet1!$B$3:$E$3</c:f>
              <c:numCache>
                <c:formatCode>General</c:formatCode>
                <c:ptCount val="3"/>
                <c:pt idx="0">
                  <c:v>2490</c:v>
                </c:pt>
                <c:pt idx="1">
                  <c:v>2143</c:v>
                </c:pt>
                <c:pt idx="2">
                  <c:v>1821</c:v>
                </c:pt>
              </c:numCache>
            </c:numRef>
          </c:val>
        </c:ser>
        <c:ser>
          <c:idx val="2"/>
          <c:order val="2"/>
          <c:tx>
            <c:strRef>
              <c:f>Sheet1!$A$4</c:f>
              <c:strCache>
                <c:ptCount val="1"/>
                <c:pt idx="0">
                  <c:v>80%</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Sheet1!$B$1:$E$1</c:f>
              <c:strCache>
                <c:ptCount val="3"/>
                <c:pt idx="0">
                  <c:v>1 Year (N = 9,560)</c:v>
                </c:pt>
                <c:pt idx="1">
                  <c:v>2 Year (N = 7,989)</c:v>
                </c:pt>
                <c:pt idx="2">
                  <c:v>3 Year (N = 6,678)</c:v>
                </c:pt>
              </c:strCache>
            </c:strRef>
          </c:cat>
          <c:val>
            <c:numRef>
              <c:f>Sheet1!$B$4:$E$4</c:f>
              <c:numCache>
                <c:formatCode>General</c:formatCode>
                <c:ptCount val="3"/>
                <c:pt idx="0">
                  <c:v>1791</c:v>
                </c:pt>
                <c:pt idx="1">
                  <c:v>1771</c:v>
                </c:pt>
                <c:pt idx="2">
                  <c:v>1466</c:v>
                </c:pt>
              </c:numCache>
            </c:numRef>
          </c:val>
        </c:ser>
        <c:ser>
          <c:idx val="3"/>
          <c:order val="3"/>
          <c:tx>
            <c:strRef>
              <c:f>Sheet1!$A$5</c:f>
              <c:strCache>
                <c:ptCount val="1"/>
                <c:pt idx="0">
                  <c:v>70%</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Sheet1!$B$1:$E$1</c:f>
              <c:strCache>
                <c:ptCount val="3"/>
                <c:pt idx="0">
                  <c:v>1 Year (N = 9,560)</c:v>
                </c:pt>
                <c:pt idx="1">
                  <c:v>2 Year (N = 7,989)</c:v>
                </c:pt>
                <c:pt idx="2">
                  <c:v>3 Year (N = 6,678)</c:v>
                </c:pt>
              </c:strCache>
            </c:strRef>
          </c:cat>
          <c:val>
            <c:numRef>
              <c:f>Sheet1!$B$5:$E$5</c:f>
              <c:numCache>
                <c:formatCode>General</c:formatCode>
                <c:ptCount val="3"/>
                <c:pt idx="0">
                  <c:v>1308</c:v>
                </c:pt>
                <c:pt idx="1">
                  <c:v>1003</c:v>
                </c:pt>
                <c:pt idx="2">
                  <c:v>745</c:v>
                </c:pt>
              </c:numCache>
            </c:numRef>
          </c:val>
        </c:ser>
        <c:ser>
          <c:idx val="4"/>
          <c:order val="4"/>
          <c:tx>
            <c:strRef>
              <c:f>Sheet1!$A$6</c:f>
              <c:strCache>
                <c:ptCount val="1"/>
                <c:pt idx="0">
                  <c:v>60%</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invertIfNegative val="0"/>
          <c:cat>
            <c:strRef>
              <c:f>Sheet1!$B$1:$E$1</c:f>
              <c:strCache>
                <c:ptCount val="3"/>
                <c:pt idx="0">
                  <c:v>1 Year (N = 9,560)</c:v>
                </c:pt>
                <c:pt idx="1">
                  <c:v>2 Year (N = 7,989)</c:v>
                </c:pt>
                <c:pt idx="2">
                  <c:v>3 Year (N = 6,678)</c:v>
                </c:pt>
              </c:strCache>
            </c:strRef>
          </c:cat>
          <c:val>
            <c:numRef>
              <c:f>Sheet1!$B$6:$E$6</c:f>
              <c:numCache>
                <c:formatCode>General</c:formatCode>
                <c:ptCount val="3"/>
                <c:pt idx="0">
                  <c:v>553</c:v>
                </c:pt>
                <c:pt idx="1">
                  <c:v>340</c:v>
                </c:pt>
                <c:pt idx="2">
                  <c:v>268</c:v>
                </c:pt>
              </c:numCache>
            </c:numRef>
          </c:val>
        </c:ser>
        <c:ser>
          <c:idx val="5"/>
          <c:order val="5"/>
          <c:tx>
            <c:strRef>
              <c:f>Sheet1!$A$7</c:f>
              <c:strCache>
                <c:ptCount val="1"/>
                <c:pt idx="0">
                  <c:v>50%</c:v>
                </c:pt>
              </c:strCache>
            </c:strRef>
          </c:tx>
          <c:spPr>
            <a:gradFill>
              <a:gsLst>
                <a:gs pos="0">
                  <a:srgbClr val="A7722D">
                    <a:lumMod val="50000"/>
                  </a:srgbClr>
                </a:gs>
                <a:gs pos="50000">
                  <a:srgbClr val="A7722D">
                    <a:lumMod val="60000"/>
                    <a:lumOff val="40000"/>
                  </a:srgbClr>
                </a:gs>
                <a:gs pos="100000">
                  <a:schemeClr val="accent6">
                    <a:lumMod val="50000"/>
                  </a:schemeClr>
                </a:gs>
              </a:gsLst>
              <a:lin ang="10800000" scaled="1"/>
            </a:gradFill>
            <a:ln>
              <a:solidFill>
                <a:srgbClr val="000000"/>
              </a:solidFill>
            </a:ln>
          </c:spPr>
          <c:invertIfNegative val="0"/>
          <c:cat>
            <c:strRef>
              <c:f>Sheet1!$B$1:$E$1</c:f>
              <c:strCache>
                <c:ptCount val="3"/>
                <c:pt idx="0">
                  <c:v>1 Year (N = 9,560)</c:v>
                </c:pt>
                <c:pt idx="1">
                  <c:v>2 Year (N = 7,989)</c:v>
                </c:pt>
                <c:pt idx="2">
                  <c:v>3 Year (N = 6,678)</c:v>
                </c:pt>
              </c:strCache>
            </c:strRef>
          </c:cat>
          <c:val>
            <c:numRef>
              <c:f>Sheet1!$B$7:$E$7</c:f>
              <c:numCache>
                <c:formatCode>General</c:formatCode>
                <c:ptCount val="3"/>
                <c:pt idx="0">
                  <c:v>330</c:v>
                </c:pt>
                <c:pt idx="1">
                  <c:v>212</c:v>
                </c:pt>
                <c:pt idx="2">
                  <c:v>194</c:v>
                </c:pt>
              </c:numCache>
            </c:numRef>
          </c:val>
        </c:ser>
        <c:ser>
          <c:idx val="6"/>
          <c:order val="6"/>
          <c:tx>
            <c:strRef>
              <c:f>Sheet1!$A$8</c:f>
              <c:strCache>
                <c:ptCount val="1"/>
                <c:pt idx="0">
                  <c:v>40%</c:v>
                </c:pt>
              </c:strCache>
            </c:strRef>
          </c:tx>
          <c:spPr>
            <a:gradFill flip="none" rotWithShape="1">
              <a:gsLst>
                <a:gs pos="0">
                  <a:srgbClr val="0070C0"/>
                </a:gs>
                <a:gs pos="50000">
                  <a:srgbClr val="00B0F0"/>
                </a:gs>
                <a:gs pos="100000">
                  <a:srgbClr val="0070C0"/>
                </a:gs>
              </a:gsLst>
              <a:lin ang="10800000" scaled="1"/>
              <a:tileRect/>
            </a:gradFill>
            <a:ln>
              <a:solidFill>
                <a:srgbClr val="000000"/>
              </a:solidFill>
            </a:ln>
          </c:spPr>
          <c:invertIfNegative val="0"/>
          <c:cat>
            <c:strRef>
              <c:f>Sheet1!$B$1:$E$1</c:f>
              <c:strCache>
                <c:ptCount val="3"/>
                <c:pt idx="0">
                  <c:v>1 Year (N = 9,560)</c:v>
                </c:pt>
                <c:pt idx="1">
                  <c:v>2 Year (N = 7,989)</c:v>
                </c:pt>
                <c:pt idx="2">
                  <c:v>3 Year (N = 6,678)</c:v>
                </c:pt>
              </c:strCache>
            </c:strRef>
          </c:cat>
          <c:val>
            <c:numRef>
              <c:f>Sheet1!$B$8:$E$8</c:f>
              <c:numCache>
                <c:formatCode>General</c:formatCode>
                <c:ptCount val="3"/>
                <c:pt idx="0">
                  <c:v>129</c:v>
                </c:pt>
                <c:pt idx="1">
                  <c:v>106</c:v>
                </c:pt>
                <c:pt idx="2">
                  <c:v>84</c:v>
                </c:pt>
              </c:numCache>
            </c:numRef>
          </c:val>
        </c:ser>
        <c:ser>
          <c:idx val="7"/>
          <c:order val="7"/>
          <c:tx>
            <c:strRef>
              <c:f>Sheet1!$A$9</c:f>
              <c:strCache>
                <c:ptCount val="1"/>
                <c:pt idx="0">
                  <c:v>30%</c:v>
                </c:pt>
              </c:strCache>
            </c:strRef>
          </c:tx>
          <c:spPr>
            <a:gradFill flip="none" rotWithShape="1">
              <a:gsLst>
                <a:gs pos="0">
                  <a:srgbClr val="9999FF"/>
                </a:gs>
                <a:gs pos="50000">
                  <a:srgbClr val="CCCCFF"/>
                </a:gs>
                <a:gs pos="100000">
                  <a:srgbClr val="9999FF"/>
                </a:gs>
              </a:gsLst>
              <a:lin ang="10800000" scaled="1"/>
              <a:tileRect/>
            </a:gradFill>
            <a:ln>
              <a:solidFill>
                <a:srgbClr val="000000"/>
              </a:solidFill>
            </a:ln>
          </c:spPr>
          <c:invertIfNegative val="0"/>
          <c:cat>
            <c:strRef>
              <c:f>Sheet1!$B$1:$E$1</c:f>
              <c:strCache>
                <c:ptCount val="3"/>
                <c:pt idx="0">
                  <c:v>1 Year (N = 9,560)</c:v>
                </c:pt>
                <c:pt idx="1">
                  <c:v>2 Year (N = 7,989)</c:v>
                </c:pt>
                <c:pt idx="2">
                  <c:v>3 Year (N = 6,678)</c:v>
                </c:pt>
              </c:strCache>
            </c:strRef>
          </c:cat>
          <c:val>
            <c:numRef>
              <c:f>Sheet1!$B$9:$E$9</c:f>
              <c:numCache>
                <c:formatCode>General</c:formatCode>
                <c:ptCount val="3"/>
                <c:pt idx="0">
                  <c:v>65</c:v>
                </c:pt>
                <c:pt idx="1">
                  <c:v>35</c:v>
                </c:pt>
                <c:pt idx="2">
                  <c:v>23</c:v>
                </c:pt>
              </c:numCache>
            </c:numRef>
          </c:val>
        </c:ser>
        <c:ser>
          <c:idx val="8"/>
          <c:order val="8"/>
          <c:tx>
            <c:strRef>
              <c:f>Sheet1!$A$10</c:f>
              <c:strCache>
                <c:ptCount val="1"/>
                <c:pt idx="0">
                  <c:v>20%</c:v>
                </c:pt>
              </c:strCache>
            </c:strRef>
          </c:tx>
          <c:spPr>
            <a:gradFill>
              <a:gsLst>
                <a:gs pos="0">
                  <a:srgbClr val="CC6600"/>
                </a:gs>
                <a:gs pos="50000">
                  <a:srgbClr val="FF9933"/>
                </a:gs>
                <a:gs pos="100000">
                  <a:srgbClr val="CC6600"/>
                </a:gs>
              </a:gsLst>
              <a:lin ang="10800000" scaled="1"/>
            </a:gradFill>
            <a:ln>
              <a:solidFill>
                <a:srgbClr val="000000"/>
              </a:solidFill>
            </a:ln>
          </c:spPr>
          <c:invertIfNegative val="0"/>
          <c:cat>
            <c:strRef>
              <c:f>Sheet1!$B$1:$E$1</c:f>
              <c:strCache>
                <c:ptCount val="3"/>
                <c:pt idx="0">
                  <c:v>1 Year (N = 9,560)</c:v>
                </c:pt>
                <c:pt idx="1">
                  <c:v>2 Year (N = 7,989)</c:v>
                </c:pt>
                <c:pt idx="2">
                  <c:v>3 Year (N = 6,678)</c:v>
                </c:pt>
              </c:strCache>
            </c:strRef>
          </c:cat>
          <c:val>
            <c:numRef>
              <c:f>Sheet1!$B$10:$E$10</c:f>
              <c:numCache>
                <c:formatCode>General</c:formatCode>
                <c:ptCount val="3"/>
                <c:pt idx="0">
                  <c:v>233</c:v>
                </c:pt>
                <c:pt idx="1">
                  <c:v>116</c:v>
                </c:pt>
                <c:pt idx="2">
                  <c:v>80</c:v>
                </c:pt>
              </c:numCache>
            </c:numRef>
          </c:val>
        </c:ser>
        <c:ser>
          <c:idx val="9"/>
          <c:order val="9"/>
          <c:tx>
            <c:strRef>
              <c:f>Sheet1!$A$11</c:f>
              <c:strCache>
                <c:ptCount val="1"/>
                <c:pt idx="0">
                  <c:v>10%</c:v>
                </c:pt>
              </c:strCache>
            </c:strRef>
          </c:tx>
          <c:spPr>
            <a:gradFill flip="none" rotWithShape="1">
              <a:gsLst>
                <a:gs pos="0">
                  <a:srgbClr val="33CCCC"/>
                </a:gs>
                <a:gs pos="50000">
                  <a:srgbClr val="00FFFF"/>
                </a:gs>
                <a:gs pos="100000">
                  <a:srgbClr val="33CCCC"/>
                </a:gs>
              </a:gsLst>
              <a:lin ang="10800000" scaled="1"/>
              <a:tileRect/>
            </a:gradFill>
            <a:ln>
              <a:solidFill>
                <a:srgbClr val="000000"/>
              </a:solidFill>
            </a:ln>
          </c:spPr>
          <c:invertIfNegative val="0"/>
          <c:cat>
            <c:strRef>
              <c:f>Sheet1!$B$1:$E$1</c:f>
              <c:strCache>
                <c:ptCount val="3"/>
                <c:pt idx="0">
                  <c:v>1 Year (N = 9,560)</c:v>
                </c:pt>
                <c:pt idx="1">
                  <c:v>2 Year (N = 7,989)</c:v>
                </c:pt>
                <c:pt idx="2">
                  <c:v>3 Year (N = 6,678)</c:v>
                </c:pt>
              </c:strCache>
            </c:strRef>
          </c:cat>
          <c:val>
            <c:numRef>
              <c:f>Sheet1!$B$11:$E$11</c:f>
              <c:numCache>
                <c:formatCode>General</c:formatCode>
                <c:ptCount val="3"/>
                <c:pt idx="0">
                  <c:v>190</c:v>
                </c:pt>
                <c:pt idx="1">
                  <c:v>135</c:v>
                </c:pt>
                <c:pt idx="2">
                  <c:v>122</c:v>
                </c:pt>
              </c:numCache>
            </c:numRef>
          </c:val>
        </c:ser>
        <c:dLbls>
          <c:showLegendKey val="0"/>
          <c:showVal val="0"/>
          <c:showCatName val="0"/>
          <c:showSerName val="0"/>
          <c:showPercent val="0"/>
          <c:showBubbleSize val="0"/>
        </c:dLbls>
        <c:gapWidth val="100"/>
        <c:overlap val="100"/>
        <c:axId val="674037888"/>
        <c:axId val="674038280"/>
      </c:barChart>
      <c:catAx>
        <c:axId val="674037888"/>
        <c:scaling>
          <c:orientation val="minMax"/>
        </c:scaling>
        <c:delete val="0"/>
        <c:axPos val="b"/>
        <c:numFmt formatCode="General" sourceLinked="0"/>
        <c:majorTickMark val="out"/>
        <c:minorTickMark val="none"/>
        <c:tickLblPos val="nextTo"/>
        <c:txPr>
          <a:bodyPr/>
          <a:lstStyle/>
          <a:p>
            <a:pPr>
              <a:defRPr sz="1500" b="1"/>
            </a:pPr>
            <a:endParaRPr lang="en-US"/>
          </a:p>
        </c:txPr>
        <c:crossAx val="674038280"/>
        <c:crosses val="autoZero"/>
        <c:auto val="1"/>
        <c:lblAlgn val="ctr"/>
        <c:lblOffset val="100"/>
        <c:noMultiLvlLbl val="0"/>
      </c:catAx>
      <c:valAx>
        <c:axId val="674038280"/>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674037888"/>
        <c:crosses val="autoZero"/>
        <c:crossBetween val="between"/>
        <c:majorUnit val="0.2"/>
      </c:valAx>
      <c:spPr>
        <a:solidFill>
          <a:srgbClr val="000000"/>
        </a:solidFill>
        <a:ln>
          <a:solidFill>
            <a:srgbClr val="FFFFFF"/>
          </a:solidFill>
        </a:ln>
      </c:spPr>
    </c:plotArea>
    <c:legend>
      <c:legendPos val="r"/>
      <c:layout>
        <c:manualLayout>
          <c:xMode val="edge"/>
          <c:yMode val="edge"/>
          <c:x val="0.84220130092434109"/>
          <c:y val="5.0486410972821943E-2"/>
          <c:w val="0.12156681501768812"/>
          <c:h val="0.80794809922953181"/>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3786E-2"/>
          <c:w val="0.6958251740271596"/>
          <c:h val="0.84847295727378336"/>
        </c:manualLayout>
      </c:layout>
      <c:barChart>
        <c:barDir val="col"/>
        <c:grouping val="percentStacked"/>
        <c:varyColors val="0"/>
        <c:ser>
          <c:idx val="0"/>
          <c:order val="0"/>
          <c:tx>
            <c:strRef>
              <c:f>Sheet1!$A$2</c:f>
              <c:strCache>
                <c:ptCount val="1"/>
                <c:pt idx="0">
                  <c:v>Not Working</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Sheet1!$B$1:$E$1</c:f>
              <c:strCache>
                <c:ptCount val="3"/>
                <c:pt idx="0">
                  <c:v>1 Year (N = 6,052)</c:v>
                </c:pt>
                <c:pt idx="1">
                  <c:v>3 Year (N = 4,145)</c:v>
                </c:pt>
                <c:pt idx="2">
                  <c:v>5 Year (N = 2,884)</c:v>
                </c:pt>
              </c:strCache>
            </c:strRef>
          </c:cat>
          <c:val>
            <c:numRef>
              <c:f>Sheet1!$B$2:$E$2</c:f>
              <c:numCache>
                <c:formatCode>General</c:formatCode>
                <c:ptCount val="3"/>
                <c:pt idx="0">
                  <c:v>3044</c:v>
                </c:pt>
                <c:pt idx="1">
                  <c:v>1753</c:v>
                </c:pt>
                <c:pt idx="2">
                  <c:v>1198</c:v>
                </c:pt>
              </c:numCache>
            </c:numRef>
          </c:val>
        </c:ser>
        <c:ser>
          <c:idx val="1"/>
          <c:order val="1"/>
          <c:tx>
            <c:strRef>
              <c:f>Sheet1!$A$3</c:f>
              <c:strCache>
                <c:ptCount val="1"/>
                <c:pt idx="0">
                  <c:v>Retired</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Sheet1!$B$1:$E$1</c:f>
              <c:strCache>
                <c:ptCount val="3"/>
                <c:pt idx="0">
                  <c:v>1 Year (N = 6,052)</c:v>
                </c:pt>
                <c:pt idx="1">
                  <c:v>3 Year (N = 4,145)</c:v>
                </c:pt>
                <c:pt idx="2">
                  <c:v>5 Year (N = 2,884)</c:v>
                </c:pt>
              </c:strCache>
            </c:strRef>
          </c:cat>
          <c:val>
            <c:numRef>
              <c:f>Sheet1!$B$3:$E$3</c:f>
              <c:numCache>
                <c:formatCode>General</c:formatCode>
                <c:ptCount val="3"/>
                <c:pt idx="0">
                  <c:v>1740</c:v>
                </c:pt>
                <c:pt idx="1">
                  <c:v>1306</c:v>
                </c:pt>
                <c:pt idx="2">
                  <c:v>896</c:v>
                </c:pt>
              </c:numCache>
            </c:numRef>
          </c:val>
        </c:ser>
        <c:ser>
          <c:idx val="2"/>
          <c:order val="2"/>
          <c:tx>
            <c:strRef>
              <c:f>Sheet1!$A$4</c:f>
              <c:strCache>
                <c:ptCount val="1"/>
                <c:pt idx="0">
                  <c:v>Working Full Time</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Sheet1!$B$1:$E$1</c:f>
              <c:strCache>
                <c:ptCount val="3"/>
                <c:pt idx="0">
                  <c:v>1 Year (N = 6,052)</c:v>
                </c:pt>
                <c:pt idx="1">
                  <c:v>3 Year (N = 4,145)</c:v>
                </c:pt>
                <c:pt idx="2">
                  <c:v>5 Year (N = 2,884)</c:v>
                </c:pt>
              </c:strCache>
            </c:strRef>
          </c:cat>
          <c:val>
            <c:numRef>
              <c:f>Sheet1!$B$4:$E$4</c:f>
              <c:numCache>
                <c:formatCode>General</c:formatCode>
                <c:ptCount val="3"/>
                <c:pt idx="0">
                  <c:v>718</c:v>
                </c:pt>
                <c:pt idx="1">
                  <c:v>614</c:v>
                </c:pt>
                <c:pt idx="2">
                  <c:v>485</c:v>
                </c:pt>
              </c:numCache>
            </c:numRef>
          </c:val>
        </c:ser>
        <c:ser>
          <c:idx val="3"/>
          <c:order val="3"/>
          <c:tx>
            <c:strRef>
              <c:f>Sheet1!$A$5</c:f>
              <c:strCache>
                <c:ptCount val="1"/>
                <c:pt idx="0">
                  <c:v>Working Part Time</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Sheet1!$B$1:$E$1</c:f>
              <c:strCache>
                <c:ptCount val="3"/>
                <c:pt idx="0">
                  <c:v>1 Year (N = 6,052)</c:v>
                </c:pt>
                <c:pt idx="1">
                  <c:v>3 Year (N = 4,145)</c:v>
                </c:pt>
                <c:pt idx="2">
                  <c:v>5 Year (N = 2,884)</c:v>
                </c:pt>
              </c:strCache>
            </c:strRef>
          </c:cat>
          <c:val>
            <c:numRef>
              <c:f>Sheet1!$B$5:$E$5</c:f>
              <c:numCache>
                <c:formatCode>General</c:formatCode>
                <c:ptCount val="3"/>
                <c:pt idx="0">
                  <c:v>249</c:v>
                </c:pt>
                <c:pt idx="1">
                  <c:v>225</c:v>
                </c:pt>
                <c:pt idx="2">
                  <c:v>144</c:v>
                </c:pt>
              </c:numCache>
            </c:numRef>
          </c:val>
        </c:ser>
        <c:ser>
          <c:idx val="4"/>
          <c:order val="4"/>
          <c:tx>
            <c:strRef>
              <c:f>Sheet1!$A$6</c:f>
              <c:strCache>
                <c:ptCount val="1"/>
                <c:pt idx="0">
                  <c:v>Working (FT/PT Status unknown)</c:v>
                </c:pt>
              </c:strCache>
            </c:strRef>
          </c:tx>
          <c:spPr>
            <a:gradFill flip="none" rotWithShape="1">
              <a:gsLst>
                <a:gs pos="0">
                  <a:srgbClr val="008080"/>
                </a:gs>
                <a:gs pos="50000">
                  <a:srgbClr val="00FFFF"/>
                </a:gs>
                <a:gs pos="100000">
                  <a:srgbClr val="008080"/>
                </a:gs>
              </a:gsLst>
              <a:lin ang="10800000" scaled="1"/>
              <a:tileRect/>
            </a:gradFill>
            <a:ln>
              <a:solidFill>
                <a:srgbClr val="000000"/>
              </a:solidFill>
            </a:ln>
          </c:spPr>
          <c:invertIfNegative val="0"/>
          <c:cat>
            <c:strRef>
              <c:f>Sheet1!$B$1:$E$1</c:f>
              <c:strCache>
                <c:ptCount val="3"/>
                <c:pt idx="0">
                  <c:v>1 Year (N = 6,052)</c:v>
                </c:pt>
                <c:pt idx="1">
                  <c:v>3 Year (N = 4,145)</c:v>
                </c:pt>
                <c:pt idx="2">
                  <c:v>5 Year (N = 2,884)</c:v>
                </c:pt>
              </c:strCache>
            </c:strRef>
          </c:cat>
          <c:val>
            <c:numRef>
              <c:f>Sheet1!$B$6:$E$6</c:f>
              <c:numCache>
                <c:formatCode>General</c:formatCode>
                <c:ptCount val="3"/>
                <c:pt idx="0">
                  <c:v>301</c:v>
                </c:pt>
                <c:pt idx="1">
                  <c:v>247</c:v>
                </c:pt>
                <c:pt idx="2">
                  <c:v>161</c:v>
                </c:pt>
              </c:numCache>
            </c:numRef>
          </c:val>
        </c:ser>
        <c:dLbls>
          <c:showLegendKey val="0"/>
          <c:showVal val="0"/>
          <c:showCatName val="0"/>
          <c:showSerName val="0"/>
          <c:showPercent val="0"/>
          <c:showBubbleSize val="0"/>
        </c:dLbls>
        <c:gapWidth val="100"/>
        <c:overlap val="100"/>
        <c:axId val="674039064"/>
        <c:axId val="674039456"/>
      </c:barChart>
      <c:catAx>
        <c:axId val="674039064"/>
        <c:scaling>
          <c:orientation val="minMax"/>
        </c:scaling>
        <c:delete val="0"/>
        <c:axPos val="b"/>
        <c:numFmt formatCode="General" sourceLinked="0"/>
        <c:majorTickMark val="out"/>
        <c:minorTickMark val="none"/>
        <c:tickLblPos val="nextTo"/>
        <c:txPr>
          <a:bodyPr/>
          <a:lstStyle/>
          <a:p>
            <a:pPr>
              <a:defRPr sz="1500" b="1"/>
            </a:pPr>
            <a:endParaRPr lang="en-US"/>
          </a:p>
        </c:txPr>
        <c:crossAx val="674039456"/>
        <c:crosses val="autoZero"/>
        <c:auto val="1"/>
        <c:lblAlgn val="ctr"/>
        <c:lblOffset val="100"/>
        <c:noMultiLvlLbl val="0"/>
      </c:catAx>
      <c:valAx>
        <c:axId val="674039456"/>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674039064"/>
        <c:crosses val="autoZero"/>
        <c:crossBetween val="between"/>
        <c:majorUnit val="0.2"/>
      </c:valAx>
      <c:spPr>
        <a:solidFill>
          <a:srgbClr val="000000"/>
        </a:solidFill>
        <a:ln>
          <a:solidFill>
            <a:srgbClr val="FFFFFF"/>
          </a:solidFill>
        </a:ln>
      </c:spPr>
    </c:plotArea>
    <c:legend>
      <c:legendPos val="r"/>
      <c:layout>
        <c:manualLayout>
          <c:xMode val="edge"/>
          <c:yMode val="edge"/>
          <c:x val="0.7639404313591236"/>
          <c:y val="0.22786390430704359"/>
          <c:w val="0.22885667009015179"/>
          <c:h val="0.47568822339830474"/>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3814E-2"/>
          <c:w val="0.89292662330252193"/>
          <c:h val="0.83828683401996329"/>
        </c:manualLayout>
      </c:layout>
      <c:barChart>
        <c:barDir val="col"/>
        <c:grouping val="percentStacked"/>
        <c:varyColors val="0"/>
        <c:ser>
          <c:idx val="0"/>
          <c:order val="0"/>
          <c:tx>
            <c:strRef>
              <c:f>Sheet1!$A$2</c:f>
              <c:strCache>
                <c:ptCount val="1"/>
                <c:pt idx="0">
                  <c:v>No Hospitalization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1 Year (N = 10,933)</c:v>
                </c:pt>
                <c:pt idx="1">
                  <c:v>3 Year (N = 7,493)</c:v>
                </c:pt>
                <c:pt idx="2">
                  <c:v>5 Year (N = 5,271)</c:v>
                </c:pt>
              </c:strCache>
            </c:strRef>
          </c:cat>
          <c:val>
            <c:numRef>
              <c:f>Sheet1!$B$2:$D$2</c:f>
              <c:numCache>
                <c:formatCode>General</c:formatCode>
                <c:ptCount val="3"/>
                <c:pt idx="0">
                  <c:v>4969</c:v>
                </c:pt>
                <c:pt idx="1">
                  <c:v>4530</c:v>
                </c:pt>
                <c:pt idx="2">
                  <c:v>3354</c:v>
                </c:pt>
              </c:numCache>
            </c:numRef>
          </c:val>
        </c:ser>
        <c:ser>
          <c:idx val="1"/>
          <c:order val="1"/>
          <c:tx>
            <c:strRef>
              <c:f>Sheet1!$A$3</c:f>
              <c:strCache>
                <c:ptCount val="1"/>
                <c:pt idx="0">
                  <c:v>Hospitalized, Not Rejection/Not Infection</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Sheet1!$B$1:$D$1</c:f>
              <c:strCache>
                <c:ptCount val="3"/>
                <c:pt idx="0">
                  <c:v>1 Year (N = 10,933)</c:v>
                </c:pt>
                <c:pt idx="1">
                  <c:v>3 Year (N = 7,493)</c:v>
                </c:pt>
                <c:pt idx="2">
                  <c:v>5 Year (N = 5,271)</c:v>
                </c:pt>
              </c:strCache>
            </c:strRef>
          </c:cat>
          <c:val>
            <c:numRef>
              <c:f>Sheet1!$B$3:$D$3</c:f>
              <c:numCache>
                <c:formatCode>General</c:formatCode>
                <c:ptCount val="3"/>
                <c:pt idx="0">
                  <c:v>2327</c:v>
                </c:pt>
                <c:pt idx="1">
                  <c:v>1197</c:v>
                </c:pt>
                <c:pt idx="2">
                  <c:v>844</c:v>
                </c:pt>
              </c:numCache>
            </c:numRef>
          </c:val>
        </c:ser>
        <c:ser>
          <c:idx val="2"/>
          <c:order val="2"/>
          <c:tx>
            <c:strRef>
              <c:f>Sheet1!$A$4</c:f>
              <c:strCache>
                <c:ptCount val="1"/>
                <c:pt idx="0">
                  <c:v>Hospitalized, Rejection Only</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1 Year (N = 10,933)</c:v>
                </c:pt>
                <c:pt idx="1">
                  <c:v>3 Year (N = 7,493)</c:v>
                </c:pt>
                <c:pt idx="2">
                  <c:v>5 Year (N = 5,271)</c:v>
                </c:pt>
              </c:strCache>
            </c:strRef>
          </c:cat>
          <c:val>
            <c:numRef>
              <c:f>Sheet1!$B$4:$D$4</c:f>
              <c:numCache>
                <c:formatCode>General</c:formatCode>
                <c:ptCount val="3"/>
                <c:pt idx="0">
                  <c:v>549</c:v>
                </c:pt>
                <c:pt idx="1">
                  <c:v>259</c:v>
                </c:pt>
                <c:pt idx="2">
                  <c:v>132</c:v>
                </c:pt>
              </c:numCache>
            </c:numRef>
          </c:val>
        </c:ser>
        <c:ser>
          <c:idx val="3"/>
          <c:order val="3"/>
          <c:tx>
            <c:strRef>
              <c:f>Sheet1!$A$5</c:f>
              <c:strCache>
                <c:ptCount val="1"/>
                <c:pt idx="0">
                  <c:v>Hospitalized, Infection Only</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Sheet1!$B$1:$D$1</c:f>
              <c:strCache>
                <c:ptCount val="3"/>
                <c:pt idx="0">
                  <c:v>1 Year (N = 10,933)</c:v>
                </c:pt>
                <c:pt idx="1">
                  <c:v>3 Year (N = 7,493)</c:v>
                </c:pt>
                <c:pt idx="2">
                  <c:v>5 Year (N = 5,271)</c:v>
                </c:pt>
              </c:strCache>
            </c:strRef>
          </c:cat>
          <c:val>
            <c:numRef>
              <c:f>Sheet1!$B$5:$D$5</c:f>
              <c:numCache>
                <c:formatCode>General</c:formatCode>
                <c:ptCount val="3"/>
                <c:pt idx="0">
                  <c:v>2353</c:v>
                </c:pt>
                <c:pt idx="1">
                  <c:v>1171</c:v>
                </c:pt>
                <c:pt idx="2">
                  <c:v>790</c:v>
                </c:pt>
              </c:numCache>
            </c:numRef>
          </c:val>
        </c:ser>
        <c:ser>
          <c:idx val="4"/>
          <c:order val="4"/>
          <c:tx>
            <c:strRef>
              <c:f>Sheet1!$A$6</c:f>
              <c:strCache>
                <c:ptCount val="1"/>
                <c:pt idx="0">
                  <c:v>Hospitalized, Rejection + Infection</c:v>
                </c:pt>
              </c:strCache>
            </c:strRef>
          </c:tx>
          <c:spPr>
            <a:gradFill flip="none" rotWithShape="1">
              <a:gsLst>
                <a:gs pos="0">
                  <a:srgbClr val="008080"/>
                </a:gs>
                <a:gs pos="50000">
                  <a:srgbClr val="00FFFF"/>
                </a:gs>
                <a:gs pos="100000">
                  <a:srgbClr val="008080"/>
                </a:gs>
              </a:gsLst>
              <a:lin ang="10800000" scaled="1"/>
              <a:tileRect/>
            </a:gradFill>
            <a:ln>
              <a:solidFill>
                <a:srgbClr val="000000"/>
              </a:solidFill>
            </a:ln>
          </c:spPr>
          <c:invertIfNegative val="0"/>
          <c:cat>
            <c:strRef>
              <c:f>Sheet1!$B$1:$D$1</c:f>
              <c:strCache>
                <c:ptCount val="3"/>
                <c:pt idx="0">
                  <c:v>1 Year (N = 10,933)</c:v>
                </c:pt>
                <c:pt idx="1">
                  <c:v>3 Year (N = 7,493)</c:v>
                </c:pt>
                <c:pt idx="2">
                  <c:v>5 Year (N = 5,271)</c:v>
                </c:pt>
              </c:strCache>
            </c:strRef>
          </c:cat>
          <c:val>
            <c:numRef>
              <c:f>Sheet1!$B$6:$D$6</c:f>
              <c:numCache>
                <c:formatCode>General</c:formatCode>
                <c:ptCount val="3"/>
                <c:pt idx="0">
                  <c:v>735</c:v>
                </c:pt>
                <c:pt idx="1">
                  <c:v>336</c:v>
                </c:pt>
                <c:pt idx="2">
                  <c:v>151</c:v>
                </c:pt>
              </c:numCache>
            </c:numRef>
          </c:val>
        </c:ser>
        <c:dLbls>
          <c:showLegendKey val="0"/>
          <c:showVal val="0"/>
          <c:showCatName val="0"/>
          <c:showSerName val="0"/>
          <c:showPercent val="0"/>
          <c:showBubbleSize val="0"/>
        </c:dLbls>
        <c:gapWidth val="100"/>
        <c:overlap val="100"/>
        <c:axId val="747022984"/>
        <c:axId val="747023376"/>
      </c:barChart>
      <c:catAx>
        <c:axId val="747022984"/>
        <c:scaling>
          <c:orientation val="minMax"/>
        </c:scaling>
        <c:delete val="0"/>
        <c:axPos val="b"/>
        <c:numFmt formatCode="General" sourceLinked="0"/>
        <c:majorTickMark val="out"/>
        <c:minorTickMark val="none"/>
        <c:tickLblPos val="nextTo"/>
        <c:txPr>
          <a:bodyPr/>
          <a:lstStyle/>
          <a:p>
            <a:pPr>
              <a:defRPr sz="1500" b="1"/>
            </a:pPr>
            <a:endParaRPr lang="en-US"/>
          </a:p>
        </c:txPr>
        <c:crossAx val="747023376"/>
        <c:crosses val="autoZero"/>
        <c:auto val="1"/>
        <c:lblAlgn val="ctr"/>
        <c:lblOffset val="100"/>
        <c:noMultiLvlLbl val="0"/>
      </c:catAx>
      <c:valAx>
        <c:axId val="747023376"/>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747022984"/>
        <c:crosses val="autoZero"/>
        <c:crossBetween val="between"/>
        <c:majorUnit val="0.2"/>
      </c:valAx>
      <c:spPr>
        <a:solidFill>
          <a:srgbClr val="000000"/>
        </a:solidFill>
        <a:ln>
          <a:solidFill>
            <a:srgbClr val="FFFFFF"/>
          </a:solidFill>
        </a:ln>
      </c:spPr>
    </c:plotArea>
    <c:legend>
      <c:legendPos val="r"/>
      <c:layout>
        <c:manualLayout>
          <c:xMode val="edge"/>
          <c:yMode val="edge"/>
          <c:x val="0.11321579367796417"/>
          <c:y val="0.65682565294092332"/>
          <c:w val="0.85059580052493433"/>
          <c:h val="0.16148057312508068"/>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37641976168966E-2"/>
          <c:y val="0.12508960793963245"/>
          <c:w val="0.84050646877104906"/>
          <c:h val="0.66294721948819035"/>
        </c:manualLayout>
      </c:layout>
      <c:barChart>
        <c:barDir val="col"/>
        <c:grouping val="stacked"/>
        <c:varyColors val="0"/>
        <c:ser>
          <c:idx val="0"/>
          <c:order val="0"/>
          <c:tx>
            <c:strRef>
              <c:f>Sheet1!$B$1</c:f>
              <c:strCache>
                <c:ptCount val="1"/>
                <c:pt idx="0">
                  <c:v>Europe</c:v>
                </c:pt>
              </c:strCache>
            </c:strRef>
          </c:tx>
          <c:spPr>
            <a:gradFill flip="none" rotWithShape="1">
              <a:gsLst>
                <a:gs pos="0">
                  <a:srgbClr val="FFCC00">
                    <a:lumMod val="75000"/>
                  </a:srgbClr>
                </a:gs>
                <a:gs pos="50000">
                  <a:srgbClr val="FFFF00"/>
                </a:gs>
                <a:gs pos="100000">
                  <a:srgbClr val="FFCC00">
                    <a:lumMod val="75000"/>
                  </a:srgbClr>
                </a:gs>
              </a:gsLst>
              <a:lin ang="10800000" scaled="1"/>
              <a:tileRect/>
            </a:gradFill>
            <a:ln>
              <a:solidFill>
                <a:schemeClr val="bg2"/>
              </a:solidFill>
            </a:ln>
          </c:spPr>
          <c:invertIfNegative val="0"/>
          <c:dLbls>
            <c:spPr>
              <a:noFill/>
              <a:ln>
                <a:noFill/>
              </a:ln>
              <a:effectLst/>
            </c:spPr>
            <c:txPr>
              <a:bodyPr/>
              <a:lstStyle/>
              <a:p>
                <a:pPr>
                  <a:defRPr sz="1500" b="1">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1-4</c:v>
                </c:pt>
                <c:pt idx="1">
                  <c:v>5-9</c:v>
                </c:pt>
                <c:pt idx="2">
                  <c:v>10-19</c:v>
                </c:pt>
                <c:pt idx="3">
                  <c:v>20-29</c:v>
                </c:pt>
                <c:pt idx="4">
                  <c:v>30-39</c:v>
                </c:pt>
                <c:pt idx="5">
                  <c:v>40-49</c:v>
                </c:pt>
                <c:pt idx="6">
                  <c:v>50+</c:v>
                </c:pt>
              </c:strCache>
            </c:strRef>
          </c:cat>
          <c:val>
            <c:numRef>
              <c:f>Sheet1!$B$2:$B$8</c:f>
              <c:numCache>
                <c:formatCode>General</c:formatCode>
                <c:ptCount val="7"/>
                <c:pt idx="0">
                  <c:v>8</c:v>
                </c:pt>
                <c:pt idx="1">
                  <c:v>5</c:v>
                </c:pt>
                <c:pt idx="2">
                  <c:v>16</c:v>
                </c:pt>
                <c:pt idx="3">
                  <c:v>12</c:v>
                </c:pt>
                <c:pt idx="4">
                  <c:v>9</c:v>
                </c:pt>
                <c:pt idx="5">
                  <c:v>3</c:v>
                </c:pt>
                <c:pt idx="6">
                  <c:v>6</c:v>
                </c:pt>
              </c:numCache>
            </c:numRef>
          </c:val>
        </c:ser>
        <c:ser>
          <c:idx val="1"/>
          <c:order val="1"/>
          <c:tx>
            <c:strRef>
              <c:f>Sheet1!$C$1</c:f>
              <c:strCache>
                <c:ptCount val="1"/>
                <c:pt idx="0">
                  <c:v>North America</c:v>
                </c:pt>
              </c:strCache>
            </c:strRef>
          </c:tx>
          <c:spPr>
            <a:gradFill>
              <a:gsLst>
                <a:gs pos="0">
                  <a:srgbClr val="00B050"/>
                </a:gs>
                <a:gs pos="50000">
                  <a:srgbClr val="00FF00"/>
                </a:gs>
                <a:gs pos="100000">
                  <a:srgbClr val="00B050"/>
                </a:gs>
              </a:gsLst>
              <a:lin ang="10800000" scaled="1"/>
            </a:gradFill>
            <a:ln>
              <a:solidFill>
                <a:srgbClr val="000000"/>
              </a:solidFill>
            </a:ln>
          </c:spPr>
          <c:invertIfNegative val="0"/>
          <c:dLbls>
            <c:spPr>
              <a:noFill/>
              <a:ln>
                <a:noFill/>
              </a:ln>
              <a:effectLst/>
            </c:spPr>
            <c:txPr>
              <a:bodyPr/>
              <a:lstStyle/>
              <a:p>
                <a:pPr>
                  <a:defRPr sz="1500" b="1">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1-4</c:v>
                </c:pt>
                <c:pt idx="1">
                  <c:v>5-9</c:v>
                </c:pt>
                <c:pt idx="2">
                  <c:v>10-19</c:v>
                </c:pt>
                <c:pt idx="3">
                  <c:v>20-29</c:v>
                </c:pt>
                <c:pt idx="4">
                  <c:v>30-39</c:v>
                </c:pt>
                <c:pt idx="5">
                  <c:v>40-49</c:v>
                </c:pt>
                <c:pt idx="6">
                  <c:v>50+</c:v>
                </c:pt>
              </c:strCache>
            </c:strRef>
          </c:cat>
          <c:val>
            <c:numRef>
              <c:f>Sheet1!$C$2:$C$8</c:f>
              <c:numCache>
                <c:formatCode>General</c:formatCode>
                <c:ptCount val="7"/>
                <c:pt idx="0">
                  <c:v>14</c:v>
                </c:pt>
                <c:pt idx="1">
                  <c:v>9</c:v>
                </c:pt>
                <c:pt idx="2">
                  <c:v>20</c:v>
                </c:pt>
                <c:pt idx="3">
                  <c:v>10</c:v>
                </c:pt>
                <c:pt idx="4">
                  <c:v>9</c:v>
                </c:pt>
                <c:pt idx="5">
                  <c:v>7</c:v>
                </c:pt>
                <c:pt idx="6">
                  <c:v>9</c:v>
                </c:pt>
              </c:numCache>
            </c:numRef>
          </c:val>
        </c:ser>
        <c:ser>
          <c:idx val="2"/>
          <c:order val="2"/>
          <c:tx>
            <c:strRef>
              <c:f>Sheet1!$D$1</c:f>
              <c:strCache>
                <c:ptCount val="1"/>
                <c:pt idx="0">
                  <c:v>Other</c:v>
                </c:pt>
              </c:strCache>
            </c:strRef>
          </c:tx>
          <c:spPr>
            <a:gradFill>
              <a:gsLst>
                <a:gs pos="0">
                  <a:srgbClr val="C00000"/>
                </a:gs>
                <a:gs pos="50000">
                  <a:srgbClr val="FF0000"/>
                </a:gs>
                <a:gs pos="100000">
                  <a:srgbClr val="C00000"/>
                </a:gs>
              </a:gsLst>
              <a:lin ang="10800000" scaled="1"/>
            </a:gradFill>
            <a:ln>
              <a:solidFill>
                <a:srgbClr val="000000"/>
              </a:solidFill>
            </a:ln>
          </c:spPr>
          <c:invertIfNegative val="0"/>
          <c:dLbls>
            <c:dLbl>
              <c:idx val="3"/>
              <c:layout>
                <c:manualLayout>
                  <c:x val="1.4749262536873156E-3"/>
                  <c:y val="2.529808773903261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2.343757030371203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
                  <c:y val="-2.0089988751406072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1-4</c:v>
                </c:pt>
                <c:pt idx="1">
                  <c:v>5-9</c:v>
                </c:pt>
                <c:pt idx="2">
                  <c:v>10-19</c:v>
                </c:pt>
                <c:pt idx="3">
                  <c:v>20-29</c:v>
                </c:pt>
                <c:pt idx="4">
                  <c:v>30-39</c:v>
                </c:pt>
                <c:pt idx="5">
                  <c:v>40-49</c:v>
                </c:pt>
                <c:pt idx="6">
                  <c:v>50+</c:v>
                </c:pt>
              </c:strCache>
            </c:strRef>
          </c:cat>
          <c:val>
            <c:numRef>
              <c:f>Sheet1!$D$2:$D$8</c:f>
              <c:numCache>
                <c:formatCode>General</c:formatCode>
                <c:ptCount val="7"/>
                <c:pt idx="0">
                  <c:v>8</c:v>
                </c:pt>
                <c:pt idx="1">
                  <c:v>6</c:v>
                </c:pt>
                <c:pt idx="2">
                  <c:v>7</c:v>
                </c:pt>
                <c:pt idx="3">
                  <c:v>2</c:v>
                </c:pt>
                <c:pt idx="4">
                  <c:v>1</c:v>
                </c:pt>
                <c:pt idx="5">
                  <c:v>1</c:v>
                </c:pt>
                <c:pt idx="6">
                  <c:v>1</c:v>
                </c:pt>
              </c:numCache>
            </c:numRef>
          </c:val>
        </c:ser>
        <c:dLbls>
          <c:showLegendKey val="0"/>
          <c:showVal val="0"/>
          <c:showCatName val="0"/>
          <c:showSerName val="0"/>
          <c:showPercent val="0"/>
          <c:showBubbleSize val="0"/>
        </c:dLbls>
        <c:gapWidth val="35"/>
        <c:overlap val="100"/>
        <c:axId val="918255568"/>
        <c:axId val="918283400"/>
      </c:barChart>
      <c:lineChart>
        <c:grouping val="standard"/>
        <c:varyColors val="0"/>
        <c:ser>
          <c:idx val="3"/>
          <c:order val="3"/>
          <c:tx>
            <c:strRef>
              <c:f>Sheet1!$E$1</c:f>
              <c:strCache>
                <c:ptCount val="1"/>
                <c:pt idx="0">
                  <c:v>% of Transplants</c:v>
                </c:pt>
              </c:strCache>
            </c:strRef>
          </c:tx>
          <c:spPr>
            <a:ln w="41275">
              <a:solidFill>
                <a:srgbClr val="00B0F0"/>
              </a:solidFill>
            </a:ln>
          </c:spPr>
          <c:marker>
            <c:symbol val="x"/>
            <c:size val="9"/>
            <c:spPr>
              <a:solidFill>
                <a:srgbClr val="00B0F0"/>
              </a:solidFill>
              <a:ln>
                <a:solidFill>
                  <a:srgbClr val="00B0F0"/>
                </a:solidFill>
              </a:ln>
            </c:spPr>
          </c:marker>
          <c:cat>
            <c:strRef>
              <c:f>Sheet1!$A$2:$A$8</c:f>
              <c:strCache>
                <c:ptCount val="7"/>
                <c:pt idx="0">
                  <c:v>1-4</c:v>
                </c:pt>
                <c:pt idx="1">
                  <c:v>5-9</c:v>
                </c:pt>
                <c:pt idx="2">
                  <c:v>10-19</c:v>
                </c:pt>
                <c:pt idx="3">
                  <c:v>20-29</c:v>
                </c:pt>
                <c:pt idx="4">
                  <c:v>30-39</c:v>
                </c:pt>
                <c:pt idx="5">
                  <c:v>40-49</c:v>
                </c:pt>
                <c:pt idx="6">
                  <c:v>50+</c:v>
                </c:pt>
              </c:strCache>
            </c:strRef>
          </c:cat>
          <c:val>
            <c:numRef>
              <c:f>Sheet1!$E$2:$E$8</c:f>
              <c:numCache>
                <c:formatCode>General</c:formatCode>
                <c:ptCount val="7"/>
                <c:pt idx="0">
                  <c:v>0.8</c:v>
                </c:pt>
                <c:pt idx="1">
                  <c:v>2.9</c:v>
                </c:pt>
                <c:pt idx="2">
                  <c:v>15.8</c:v>
                </c:pt>
                <c:pt idx="3">
                  <c:v>15.5</c:v>
                </c:pt>
                <c:pt idx="4">
                  <c:v>17</c:v>
                </c:pt>
                <c:pt idx="5">
                  <c:v>13.2</c:v>
                </c:pt>
                <c:pt idx="6">
                  <c:v>34.700000000000003</c:v>
                </c:pt>
              </c:numCache>
            </c:numRef>
          </c:val>
          <c:smooth val="0"/>
        </c:ser>
        <c:dLbls>
          <c:showLegendKey val="0"/>
          <c:showVal val="0"/>
          <c:showCatName val="0"/>
          <c:showSerName val="0"/>
          <c:showPercent val="0"/>
          <c:showBubbleSize val="0"/>
        </c:dLbls>
        <c:marker val="1"/>
        <c:smooth val="0"/>
        <c:axId val="918279480"/>
        <c:axId val="918283008"/>
      </c:lineChart>
      <c:catAx>
        <c:axId val="918255568"/>
        <c:scaling>
          <c:orientation val="minMax"/>
        </c:scaling>
        <c:delete val="0"/>
        <c:axPos val="b"/>
        <c:title>
          <c:tx>
            <c:rich>
              <a:bodyPr/>
              <a:lstStyle/>
              <a:p>
                <a:pPr>
                  <a:defRPr sz="1700">
                    <a:solidFill>
                      <a:schemeClr val="tx1"/>
                    </a:solidFill>
                  </a:defRPr>
                </a:pPr>
                <a:r>
                  <a:rPr lang="en-US" sz="1700" b="1" i="0" baseline="0" dirty="0" smtClean="0">
                    <a:solidFill>
                      <a:schemeClr val="tx1"/>
                    </a:solidFill>
                  </a:rPr>
                  <a:t>Average number of lung transplants per year</a:t>
                </a:r>
                <a:endParaRPr lang="en-US" sz="1700" b="1" i="0" baseline="0" dirty="0">
                  <a:solidFill>
                    <a:schemeClr val="tx1"/>
                  </a:solidFill>
                </a:endParaRPr>
              </a:p>
            </c:rich>
          </c:tx>
          <c:layout/>
          <c:overlay val="0"/>
        </c:title>
        <c:numFmt formatCode="General" sourceLinked="1"/>
        <c:majorTickMark val="out"/>
        <c:minorTickMark val="none"/>
        <c:tickLblPos val="nextTo"/>
        <c:txPr>
          <a:bodyPr rot="0"/>
          <a:lstStyle/>
          <a:p>
            <a:pPr>
              <a:defRPr sz="1500" b="1"/>
            </a:pPr>
            <a:endParaRPr lang="en-US"/>
          </a:p>
        </c:txPr>
        <c:crossAx val="918283400"/>
        <c:crosses val="autoZero"/>
        <c:auto val="1"/>
        <c:lblAlgn val="ctr"/>
        <c:lblOffset val="100"/>
        <c:noMultiLvlLbl val="0"/>
      </c:catAx>
      <c:valAx>
        <c:axId val="918283400"/>
        <c:scaling>
          <c:orientation val="minMax"/>
          <c:max val="50"/>
        </c:scaling>
        <c:delete val="0"/>
        <c:axPos val="l"/>
        <c:majorGridlines>
          <c:spPr>
            <a:ln>
              <a:prstDash val="sysDash"/>
            </a:ln>
          </c:spPr>
        </c:majorGridlines>
        <c:title>
          <c:tx>
            <c:rich>
              <a:bodyPr rot="-5400000" vert="horz"/>
              <a:lstStyle/>
              <a:p>
                <a:pPr>
                  <a:defRPr sz="1700">
                    <a:solidFill>
                      <a:schemeClr val="tx1"/>
                    </a:solidFill>
                  </a:defRPr>
                </a:pPr>
                <a:r>
                  <a:rPr lang="en-US" sz="1700" b="1" i="0" baseline="0" dirty="0" smtClean="0">
                    <a:solidFill>
                      <a:schemeClr val="tx1"/>
                    </a:solidFill>
                  </a:rPr>
                  <a:t>Number of Centers</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918255568"/>
        <c:crosses val="autoZero"/>
        <c:crossBetween val="between"/>
        <c:majorUnit val="10"/>
      </c:valAx>
      <c:valAx>
        <c:axId val="918283008"/>
        <c:scaling>
          <c:orientation val="minMax"/>
          <c:max val="36"/>
          <c:min val="0"/>
        </c:scaling>
        <c:delete val="0"/>
        <c:axPos val="r"/>
        <c:title>
          <c:tx>
            <c:rich>
              <a:bodyPr/>
              <a:lstStyle/>
              <a:p>
                <a:pPr>
                  <a:defRPr sz="1700" b="1"/>
                </a:pPr>
                <a:r>
                  <a:rPr lang="en-US" sz="1800" b="1" i="0" baseline="0" dirty="0" smtClean="0">
                    <a:effectLst/>
                  </a:rPr>
                  <a:t>% of Transplants (blue line)</a:t>
                </a:r>
                <a:endParaRPr lang="en-US" sz="1600" dirty="0">
                  <a:effectLst/>
                </a:endParaRPr>
              </a:p>
            </c:rich>
          </c:tx>
          <c:layout/>
          <c:overlay val="0"/>
        </c:title>
        <c:numFmt formatCode="General" sourceLinked="1"/>
        <c:majorTickMark val="out"/>
        <c:minorTickMark val="none"/>
        <c:tickLblPos val="nextTo"/>
        <c:txPr>
          <a:bodyPr/>
          <a:lstStyle/>
          <a:p>
            <a:pPr>
              <a:defRPr sz="1500" b="1"/>
            </a:pPr>
            <a:endParaRPr lang="en-US"/>
          </a:p>
        </c:txPr>
        <c:crossAx val="918279480"/>
        <c:crosses val="max"/>
        <c:crossBetween val="between"/>
        <c:majorUnit val="6"/>
      </c:valAx>
      <c:catAx>
        <c:axId val="918279480"/>
        <c:scaling>
          <c:orientation val="minMax"/>
        </c:scaling>
        <c:delete val="1"/>
        <c:axPos val="b"/>
        <c:numFmt formatCode="General" sourceLinked="1"/>
        <c:majorTickMark val="out"/>
        <c:minorTickMark val="none"/>
        <c:tickLblPos val="nextTo"/>
        <c:crossAx val="918283008"/>
        <c:crosses val="autoZero"/>
        <c:auto val="1"/>
        <c:lblAlgn val="ctr"/>
        <c:lblOffset val="100"/>
        <c:noMultiLvlLbl val="0"/>
      </c:catAx>
      <c:spPr>
        <a:solidFill>
          <a:schemeClr val="bg2"/>
        </a:solidFill>
        <a:ln>
          <a:solidFill>
            <a:schemeClr val="tx1"/>
          </a:solidFill>
        </a:ln>
      </c:spPr>
    </c:plotArea>
    <c:legend>
      <c:legendPos val="t"/>
      <c:layout>
        <c:manualLayout>
          <c:xMode val="edge"/>
          <c:yMode val="edge"/>
          <c:x val="7.855863702877848E-2"/>
          <c:y val="4.2857142857142858E-2"/>
          <c:w val="0.84110863354470067"/>
          <c:h val="6.8076865391826016E-2"/>
        </c:manualLayout>
      </c:layout>
      <c:overlay val="0"/>
      <c:spPr>
        <a:noFill/>
        <a:ln>
          <a:solidFill>
            <a:schemeClr val="tx1"/>
          </a:solidFill>
        </a:ln>
      </c:spPr>
      <c:txPr>
        <a:bodyPr/>
        <a:lstStyle/>
        <a:p>
          <a:pPr>
            <a:defRPr sz="1500" b="1"/>
          </a:pPr>
          <a:endParaRPr lang="en-US"/>
        </a:p>
      </c:txPr>
    </c:legend>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572863174712E-2"/>
          <c:y val="3.6402642466303842E-2"/>
          <c:w val="0.8915245920346917"/>
          <c:h val="0.82594669200833171"/>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Pt>
            <c:idx val="0"/>
            <c:invertIfNegative val="0"/>
            <c:bubble3D val="0"/>
            <c:spPr>
              <a:gradFill flip="none" rotWithShape="1">
                <a:gsLst>
                  <a:gs pos="0">
                    <a:srgbClr val="CCCC00"/>
                  </a:gs>
                  <a:gs pos="50000">
                    <a:srgbClr val="FFFF00"/>
                  </a:gs>
                  <a:gs pos="100000">
                    <a:srgbClr val="CCCC00"/>
                  </a:gs>
                </a:gsLst>
                <a:lin ang="10800000" scaled="1"/>
                <a:tileRect/>
              </a:gradFill>
              <a:ln>
                <a:solidFill>
                  <a:schemeClr val="bg2"/>
                </a:solidFill>
              </a:ln>
            </c:spPr>
          </c:dPt>
          <c:cat>
            <c:strRef>
              <c:f>Sheet1!$A$2:$A$5</c:f>
              <c:strCache>
                <c:ptCount val="4"/>
                <c:pt idx="0">
                  <c:v>Any Induction (N=10,013)</c:v>
                </c:pt>
                <c:pt idx="1">
                  <c:v>Polyclonal ALG/ATG (N=1,478)</c:v>
                </c:pt>
                <c:pt idx="2">
                  <c:v>IL-2R Antagonist (N=7,426)</c:v>
                </c:pt>
                <c:pt idx="3">
                  <c:v>Alemtuzumab (N=1,157)</c:v>
                </c:pt>
              </c:strCache>
            </c:strRef>
          </c:cat>
          <c:val>
            <c:numRef>
              <c:f>Sheet1!$B$2:$B$5</c:f>
              <c:numCache>
                <c:formatCode>General</c:formatCode>
                <c:ptCount val="4"/>
                <c:pt idx="0">
                  <c:v>57.24</c:v>
                </c:pt>
                <c:pt idx="1">
                  <c:v>8.4490999999999996</c:v>
                </c:pt>
                <c:pt idx="2">
                  <c:v>42.451300000000003</c:v>
                </c:pt>
                <c:pt idx="3">
                  <c:v>6.6140999999999996</c:v>
                </c:pt>
              </c:numCache>
            </c:numRef>
          </c:val>
        </c:ser>
        <c:dLbls>
          <c:showLegendKey val="0"/>
          <c:showVal val="0"/>
          <c:showCatName val="0"/>
          <c:showSerName val="0"/>
          <c:showPercent val="0"/>
          <c:showBubbleSize val="0"/>
        </c:dLbls>
        <c:gapWidth val="40"/>
        <c:overlap val="-80"/>
        <c:axId val="747024160"/>
        <c:axId val="747024552"/>
      </c:barChart>
      <c:catAx>
        <c:axId val="747024160"/>
        <c:scaling>
          <c:orientation val="minMax"/>
        </c:scaling>
        <c:delete val="0"/>
        <c:axPos val="b"/>
        <c:numFmt formatCode="General" sourceLinked="0"/>
        <c:majorTickMark val="out"/>
        <c:minorTickMark val="none"/>
        <c:tickLblPos val="nextTo"/>
        <c:txPr>
          <a:bodyPr/>
          <a:lstStyle/>
          <a:p>
            <a:pPr>
              <a:defRPr sz="1500" b="1"/>
            </a:pPr>
            <a:endParaRPr lang="en-US"/>
          </a:p>
        </c:txPr>
        <c:crossAx val="747024552"/>
        <c:crosses val="autoZero"/>
        <c:auto val="1"/>
        <c:lblAlgn val="ctr"/>
        <c:lblOffset val="100"/>
        <c:noMultiLvlLbl val="0"/>
      </c:catAx>
      <c:valAx>
        <c:axId val="747024552"/>
        <c:scaling>
          <c:orientation val="minMax"/>
          <c:max val="7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a:t>
                </a:r>
                <a:r>
                  <a:rPr lang="en-US" sz="1700" baseline="0" dirty="0" smtClean="0"/>
                  <a:t> patients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747024160"/>
        <c:crosses val="autoZero"/>
        <c:crossBetween val="between"/>
      </c:valAx>
      <c:spPr>
        <a:solidFill>
          <a:srgbClr val="000000"/>
        </a:solidFill>
        <a:ln>
          <a:solidFill>
            <a:srgbClr val="FFFFFF"/>
          </a:solidFill>
        </a:ln>
      </c:spPr>
    </c:plotArea>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225094650779268E-2"/>
          <c:y val="3.6626238252476601E-2"/>
          <c:w val="0.89555071655866025"/>
          <c:h val="0.78633985267971995"/>
        </c:manualLayout>
      </c:layout>
      <c:barChart>
        <c:barDir val="col"/>
        <c:grouping val="clustered"/>
        <c:varyColors val="0"/>
        <c:ser>
          <c:idx val="0"/>
          <c:order val="0"/>
          <c:tx>
            <c:strRef>
              <c:f>Sheet1!$A$2</c:f>
              <c:strCache>
                <c:ptCount val="1"/>
                <c:pt idx="0">
                  <c:v>2004</c:v>
                </c:pt>
              </c:strCache>
            </c:strRef>
          </c:tx>
          <c:spPr>
            <a:gradFill flip="none" rotWithShape="1">
              <a:gsLst>
                <a:gs pos="0">
                  <a:srgbClr val="CAE2B8">
                    <a:lumMod val="25000"/>
                  </a:srgbClr>
                </a:gs>
                <a:gs pos="50000">
                  <a:srgbClr val="00FF00"/>
                </a:gs>
                <a:gs pos="100000">
                  <a:schemeClr val="accent5">
                    <a:lumMod val="25000"/>
                  </a:schemeClr>
                </a:gs>
              </a:gsLst>
              <a:lin ang="10800000" scaled="1"/>
              <a:tileRect/>
            </a:gradFill>
            <a:ln>
              <a:solidFill>
                <a:schemeClr val="bg2"/>
              </a:solidFill>
            </a:ln>
          </c:spPr>
          <c:invertIfNegative val="0"/>
          <c:cat>
            <c:strRef>
              <c:f>Sheet1!$B$1:$E$1</c:f>
              <c:strCache>
                <c:ptCount val="4"/>
                <c:pt idx="0">
                  <c:v>Any Induction</c:v>
                </c:pt>
                <c:pt idx="1">
                  <c:v>Polyclonal ALG/ATG</c:v>
                </c:pt>
                <c:pt idx="2">
                  <c:v>IL-2R Antagonist</c:v>
                </c:pt>
                <c:pt idx="3">
                  <c:v>Alemtuzumab</c:v>
                </c:pt>
              </c:strCache>
            </c:strRef>
          </c:cat>
          <c:val>
            <c:numRef>
              <c:f>Sheet1!$B$2:$E$2</c:f>
              <c:numCache>
                <c:formatCode>General</c:formatCode>
                <c:ptCount val="4"/>
                <c:pt idx="0">
                  <c:v>49.339599999999997</c:v>
                </c:pt>
                <c:pt idx="1">
                  <c:v>9.1509</c:v>
                </c:pt>
                <c:pt idx="2">
                  <c:v>36.698099999999997</c:v>
                </c:pt>
                <c:pt idx="3">
                  <c:v>3.49057</c:v>
                </c:pt>
              </c:numCache>
            </c:numRef>
          </c:val>
        </c:ser>
        <c:ser>
          <c:idx val="1"/>
          <c:order val="1"/>
          <c:tx>
            <c:strRef>
              <c:f>Sheet1!$A$3</c:f>
              <c:strCache>
                <c:ptCount val="1"/>
                <c:pt idx="0">
                  <c:v>2009</c:v>
                </c:pt>
              </c:strCache>
            </c:strRef>
          </c:tx>
          <c:spPr>
            <a:gradFill>
              <a:gsLst>
                <a:gs pos="0">
                  <a:srgbClr val="C00000"/>
                </a:gs>
                <a:gs pos="50000">
                  <a:srgbClr val="FF0000"/>
                </a:gs>
                <a:gs pos="100000">
                  <a:srgbClr val="C00000"/>
                </a:gs>
              </a:gsLst>
              <a:lin ang="10800000" scaled="1"/>
            </a:gradFill>
            <a:ln>
              <a:solidFill>
                <a:schemeClr val="bg2"/>
              </a:solidFill>
            </a:ln>
          </c:spPr>
          <c:invertIfNegative val="0"/>
          <c:cat>
            <c:strRef>
              <c:f>Sheet1!$B$1:$E$1</c:f>
              <c:strCache>
                <c:ptCount val="4"/>
                <c:pt idx="0">
                  <c:v>Any Induction</c:v>
                </c:pt>
                <c:pt idx="1">
                  <c:v>Polyclonal ALG/ATG</c:v>
                </c:pt>
                <c:pt idx="2">
                  <c:v>IL-2R Antagonist</c:v>
                </c:pt>
                <c:pt idx="3">
                  <c:v>Alemtuzumab</c:v>
                </c:pt>
              </c:strCache>
            </c:strRef>
          </c:cat>
          <c:val>
            <c:numRef>
              <c:f>Sheet1!$B$3:$E$3</c:f>
              <c:numCache>
                <c:formatCode>General</c:formatCode>
                <c:ptCount val="4"/>
                <c:pt idx="0">
                  <c:v>60.725900000000003</c:v>
                </c:pt>
                <c:pt idx="1">
                  <c:v>12.054399999999999</c:v>
                </c:pt>
                <c:pt idx="2">
                  <c:v>41.996099999999998</c:v>
                </c:pt>
                <c:pt idx="3">
                  <c:v>7.2585899999999999</c:v>
                </c:pt>
              </c:numCache>
            </c:numRef>
          </c:val>
        </c:ser>
        <c:ser>
          <c:idx val="2"/>
          <c:order val="2"/>
          <c:tx>
            <c:strRef>
              <c:f>Sheet1!$A$4</c:f>
              <c:strCache>
                <c:ptCount val="1"/>
                <c:pt idx="0">
                  <c:v>1/2015-6/2015</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strRef>
              <c:f>Sheet1!$B$1:$E$1</c:f>
              <c:strCache>
                <c:ptCount val="4"/>
                <c:pt idx="0">
                  <c:v>Any Induction</c:v>
                </c:pt>
                <c:pt idx="1">
                  <c:v>Polyclonal ALG/ATG</c:v>
                </c:pt>
                <c:pt idx="2">
                  <c:v>IL-2R Antagonist</c:v>
                </c:pt>
                <c:pt idx="3">
                  <c:v>Alemtuzumab</c:v>
                </c:pt>
              </c:strCache>
            </c:strRef>
          </c:cat>
          <c:val>
            <c:numRef>
              <c:f>Sheet1!$B$4:$E$4</c:f>
              <c:numCache>
                <c:formatCode>General</c:formatCode>
                <c:ptCount val="4"/>
                <c:pt idx="0">
                  <c:v>69.913399999999996</c:v>
                </c:pt>
                <c:pt idx="1">
                  <c:v>3.1385000000000001</c:v>
                </c:pt>
                <c:pt idx="2">
                  <c:v>61.039000000000001</c:v>
                </c:pt>
                <c:pt idx="3">
                  <c:v>5.9523799999999998</c:v>
                </c:pt>
              </c:numCache>
            </c:numRef>
          </c:val>
        </c:ser>
        <c:dLbls>
          <c:showLegendKey val="0"/>
          <c:showVal val="0"/>
          <c:showCatName val="0"/>
          <c:showSerName val="0"/>
          <c:showPercent val="0"/>
          <c:showBubbleSize val="0"/>
        </c:dLbls>
        <c:gapWidth val="35"/>
        <c:axId val="747025336"/>
        <c:axId val="747025728"/>
      </c:barChart>
      <c:catAx>
        <c:axId val="747025336"/>
        <c:scaling>
          <c:orientation val="minMax"/>
        </c:scaling>
        <c:delete val="0"/>
        <c:axPos val="b"/>
        <c:numFmt formatCode="General" sourceLinked="1"/>
        <c:majorTickMark val="out"/>
        <c:minorTickMark val="none"/>
        <c:tickLblPos val="nextTo"/>
        <c:txPr>
          <a:bodyPr rot="0"/>
          <a:lstStyle/>
          <a:p>
            <a:pPr>
              <a:defRPr sz="1500" b="1"/>
            </a:pPr>
            <a:endParaRPr lang="en-US"/>
          </a:p>
        </c:txPr>
        <c:crossAx val="747025728"/>
        <c:crosses val="autoZero"/>
        <c:auto val="1"/>
        <c:lblAlgn val="ctr"/>
        <c:lblOffset val="100"/>
        <c:tickLblSkip val="1"/>
        <c:noMultiLvlLbl val="0"/>
      </c:catAx>
      <c:valAx>
        <c:axId val="747025728"/>
        <c:scaling>
          <c:orientation val="minMax"/>
          <c:max val="80"/>
          <c:min val="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3.9528023598820062E-3"/>
              <c:y val="0.2650984251968504"/>
            </c:manualLayout>
          </c:layout>
          <c:overlay val="0"/>
        </c:title>
        <c:numFmt formatCode="General" sourceLinked="1"/>
        <c:majorTickMark val="out"/>
        <c:minorTickMark val="none"/>
        <c:tickLblPos val="nextTo"/>
        <c:txPr>
          <a:bodyPr/>
          <a:lstStyle/>
          <a:p>
            <a:pPr>
              <a:defRPr sz="1500" b="1"/>
            </a:pPr>
            <a:endParaRPr lang="en-US"/>
          </a:p>
        </c:txPr>
        <c:crossAx val="747025336"/>
        <c:crosses val="autoZero"/>
        <c:crossBetween val="between"/>
        <c:majorUnit val="10"/>
      </c:valAx>
      <c:spPr>
        <a:solidFill>
          <a:schemeClr val="bg2"/>
        </a:solidFill>
        <a:ln>
          <a:solidFill>
            <a:schemeClr val="tx1"/>
          </a:solidFill>
        </a:ln>
      </c:spPr>
    </c:plotArea>
    <c:legend>
      <c:legendPos val="r"/>
      <c:layout>
        <c:manualLayout>
          <c:xMode val="edge"/>
          <c:yMode val="edge"/>
          <c:x val="0.5088362018906929"/>
          <c:y val="6.2072855812378307E-2"/>
          <c:w val="0.45539753327294263"/>
          <c:h val="0.13112056557446447"/>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5.8029239186009531E-2"/>
          <c:w val="0.89292662330252193"/>
          <c:h val="0.79773717938620781"/>
        </c:manualLayout>
      </c:layout>
      <c:barChart>
        <c:barDir val="col"/>
        <c:grouping val="stacked"/>
        <c:varyColors val="0"/>
        <c:ser>
          <c:idx val="0"/>
          <c:order val="0"/>
          <c:tx>
            <c:strRef>
              <c:f>Sheet1!$B$1</c:f>
              <c:strCache>
                <c:ptCount val="1"/>
                <c:pt idx="0">
                  <c:v>Any Induction</c:v>
                </c:pt>
              </c:strCache>
            </c:strRef>
          </c:tx>
          <c:spPr>
            <a:gradFill flip="none" rotWithShape="1">
              <a:gsLst>
                <a:gs pos="0">
                  <a:srgbClr val="00B050"/>
                </a:gs>
                <a:gs pos="50000">
                  <a:srgbClr val="66FF33"/>
                </a:gs>
                <a:gs pos="100000">
                  <a:srgbClr val="00B050"/>
                </a:gs>
              </a:gsLst>
              <a:lin ang="10800000" scaled="1"/>
              <a:tileRect/>
            </a:gradFill>
            <a:ln>
              <a:solidFill>
                <a:schemeClr val="bg2"/>
              </a:solidFill>
            </a:ln>
          </c:spPr>
          <c:invertIfNegative val="0"/>
          <c:cat>
            <c:strRef>
              <c:f>Sheet1!$A$2:$A$48</c:f>
              <c:strCache>
                <c:ptCount val="47"/>
                <c:pt idx="0">
                  <c:v>2004</c:v>
                </c:pt>
                <c:pt idx="1">
                  <c:v>2005</c:v>
                </c:pt>
                <c:pt idx="2">
                  <c:v>2006</c:v>
                </c:pt>
                <c:pt idx="3">
                  <c:v>2007</c:v>
                </c:pt>
                <c:pt idx="4">
                  <c:v>2008</c:v>
                </c:pt>
                <c:pt idx="5">
                  <c:v>2009</c:v>
                </c:pt>
                <c:pt idx="6">
                  <c:v>2010</c:v>
                </c:pt>
                <c:pt idx="7">
                  <c:v>2011</c:v>
                </c:pt>
                <c:pt idx="8">
                  <c:v>2012</c:v>
                </c:pt>
                <c:pt idx="9">
                  <c:v>2013</c:v>
                </c:pt>
                <c:pt idx="10">
                  <c:v>2014</c:v>
                </c:pt>
                <c:pt idx="11">
                  <c:v> </c:v>
                </c:pt>
                <c:pt idx="12">
                  <c:v>2004</c:v>
                </c:pt>
                <c:pt idx="13">
                  <c:v>2005</c:v>
                </c:pt>
                <c:pt idx="14">
                  <c:v>2006</c:v>
                </c:pt>
                <c:pt idx="15">
                  <c:v>2007</c:v>
                </c:pt>
                <c:pt idx="16">
                  <c:v>2008</c:v>
                </c:pt>
                <c:pt idx="17">
                  <c:v>2009</c:v>
                </c:pt>
                <c:pt idx="18">
                  <c:v>2010</c:v>
                </c:pt>
                <c:pt idx="19">
                  <c:v>2011</c:v>
                </c:pt>
                <c:pt idx="20">
                  <c:v>2012</c:v>
                </c:pt>
                <c:pt idx="21">
                  <c:v>2013</c:v>
                </c:pt>
                <c:pt idx="22">
                  <c:v>2014</c:v>
                </c:pt>
                <c:pt idx="23">
                  <c:v> </c:v>
                </c:pt>
                <c:pt idx="24">
                  <c:v>2004</c:v>
                </c:pt>
                <c:pt idx="25">
                  <c:v>2005</c:v>
                </c:pt>
                <c:pt idx="26">
                  <c:v>2006</c:v>
                </c:pt>
                <c:pt idx="27">
                  <c:v>2007</c:v>
                </c:pt>
                <c:pt idx="28">
                  <c:v>2008</c:v>
                </c:pt>
                <c:pt idx="29">
                  <c:v>2009</c:v>
                </c:pt>
                <c:pt idx="30">
                  <c:v>2010</c:v>
                </c:pt>
                <c:pt idx="31">
                  <c:v>2011</c:v>
                </c:pt>
                <c:pt idx="32">
                  <c:v>2012</c:v>
                </c:pt>
                <c:pt idx="33">
                  <c:v>2013</c:v>
                </c:pt>
                <c:pt idx="34">
                  <c:v>2014</c:v>
                </c:pt>
                <c:pt idx="35">
                  <c:v> </c:v>
                </c:pt>
                <c:pt idx="36">
                  <c:v>2004</c:v>
                </c:pt>
                <c:pt idx="37">
                  <c:v>2005</c:v>
                </c:pt>
                <c:pt idx="38">
                  <c:v>2006</c:v>
                </c:pt>
                <c:pt idx="39">
                  <c:v>2007</c:v>
                </c:pt>
                <c:pt idx="40">
                  <c:v>2008</c:v>
                </c:pt>
                <c:pt idx="41">
                  <c:v>2009</c:v>
                </c:pt>
                <c:pt idx="42">
                  <c:v>2010</c:v>
                </c:pt>
                <c:pt idx="43">
                  <c:v>2011</c:v>
                </c:pt>
                <c:pt idx="44">
                  <c:v>2012</c:v>
                </c:pt>
                <c:pt idx="45">
                  <c:v>2013</c:v>
                </c:pt>
                <c:pt idx="46">
                  <c:v>2014</c:v>
                </c:pt>
              </c:strCache>
            </c:strRef>
          </c:cat>
          <c:val>
            <c:numRef>
              <c:f>Sheet1!$B$2:$B$48</c:f>
              <c:numCache>
                <c:formatCode>General</c:formatCode>
                <c:ptCount val="47"/>
                <c:pt idx="0">
                  <c:v>49.339599999999997</c:v>
                </c:pt>
                <c:pt idx="1">
                  <c:v>43.039000000000001</c:v>
                </c:pt>
                <c:pt idx="2">
                  <c:v>56.8217</c:v>
                </c:pt>
                <c:pt idx="3">
                  <c:v>63.129800000000003</c:v>
                </c:pt>
                <c:pt idx="4">
                  <c:v>62.814100000000003</c:v>
                </c:pt>
                <c:pt idx="5">
                  <c:v>60.725900000000003</c:v>
                </c:pt>
                <c:pt idx="6">
                  <c:v>51.508000000000003</c:v>
                </c:pt>
                <c:pt idx="7">
                  <c:v>49.199100000000001</c:v>
                </c:pt>
                <c:pt idx="8">
                  <c:v>56.389200000000002</c:v>
                </c:pt>
                <c:pt idx="9">
                  <c:v>56.441699999999997</c:v>
                </c:pt>
                <c:pt idx="10">
                  <c:v>68.953900000000004</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numCache>
            </c:numRef>
          </c:val>
        </c:ser>
        <c:ser>
          <c:idx val="1"/>
          <c:order val="1"/>
          <c:tx>
            <c:strRef>
              <c:f>Sheet1!$C$1</c:f>
              <c:strCache>
                <c:ptCount val="1"/>
                <c:pt idx="0">
                  <c:v>Polyclonal ALG/ATG</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Sheet1!$A$2:$A$48</c:f>
              <c:strCache>
                <c:ptCount val="47"/>
                <c:pt idx="0">
                  <c:v>2004</c:v>
                </c:pt>
                <c:pt idx="1">
                  <c:v>2005</c:v>
                </c:pt>
                <c:pt idx="2">
                  <c:v>2006</c:v>
                </c:pt>
                <c:pt idx="3">
                  <c:v>2007</c:v>
                </c:pt>
                <c:pt idx="4">
                  <c:v>2008</c:v>
                </c:pt>
                <c:pt idx="5">
                  <c:v>2009</c:v>
                </c:pt>
                <c:pt idx="6">
                  <c:v>2010</c:v>
                </c:pt>
                <c:pt idx="7">
                  <c:v>2011</c:v>
                </c:pt>
                <c:pt idx="8">
                  <c:v>2012</c:v>
                </c:pt>
                <c:pt idx="9">
                  <c:v>2013</c:v>
                </c:pt>
                <c:pt idx="10">
                  <c:v>2014</c:v>
                </c:pt>
                <c:pt idx="11">
                  <c:v> </c:v>
                </c:pt>
                <c:pt idx="12">
                  <c:v>2004</c:v>
                </c:pt>
                <c:pt idx="13">
                  <c:v>2005</c:v>
                </c:pt>
                <c:pt idx="14">
                  <c:v>2006</c:v>
                </c:pt>
                <c:pt idx="15">
                  <c:v>2007</c:v>
                </c:pt>
                <c:pt idx="16">
                  <c:v>2008</c:v>
                </c:pt>
                <c:pt idx="17">
                  <c:v>2009</c:v>
                </c:pt>
                <c:pt idx="18">
                  <c:v>2010</c:v>
                </c:pt>
                <c:pt idx="19">
                  <c:v>2011</c:v>
                </c:pt>
                <c:pt idx="20">
                  <c:v>2012</c:v>
                </c:pt>
                <c:pt idx="21">
                  <c:v>2013</c:v>
                </c:pt>
                <c:pt idx="22">
                  <c:v>2014</c:v>
                </c:pt>
                <c:pt idx="23">
                  <c:v> </c:v>
                </c:pt>
                <c:pt idx="24">
                  <c:v>2004</c:v>
                </c:pt>
                <c:pt idx="25">
                  <c:v>2005</c:v>
                </c:pt>
                <c:pt idx="26">
                  <c:v>2006</c:v>
                </c:pt>
                <c:pt idx="27">
                  <c:v>2007</c:v>
                </c:pt>
                <c:pt idx="28">
                  <c:v>2008</c:v>
                </c:pt>
                <c:pt idx="29">
                  <c:v>2009</c:v>
                </c:pt>
                <c:pt idx="30">
                  <c:v>2010</c:v>
                </c:pt>
                <c:pt idx="31">
                  <c:v>2011</c:v>
                </c:pt>
                <c:pt idx="32">
                  <c:v>2012</c:v>
                </c:pt>
                <c:pt idx="33">
                  <c:v>2013</c:v>
                </c:pt>
                <c:pt idx="34">
                  <c:v>2014</c:v>
                </c:pt>
                <c:pt idx="35">
                  <c:v> </c:v>
                </c:pt>
                <c:pt idx="36">
                  <c:v>2004</c:v>
                </c:pt>
                <c:pt idx="37">
                  <c:v>2005</c:v>
                </c:pt>
                <c:pt idx="38">
                  <c:v>2006</c:v>
                </c:pt>
                <c:pt idx="39">
                  <c:v>2007</c:v>
                </c:pt>
                <c:pt idx="40">
                  <c:v>2008</c:v>
                </c:pt>
                <c:pt idx="41">
                  <c:v>2009</c:v>
                </c:pt>
                <c:pt idx="42">
                  <c:v>2010</c:v>
                </c:pt>
                <c:pt idx="43">
                  <c:v>2011</c:v>
                </c:pt>
                <c:pt idx="44">
                  <c:v>2012</c:v>
                </c:pt>
                <c:pt idx="45">
                  <c:v>2013</c:v>
                </c:pt>
                <c:pt idx="46">
                  <c:v>2014</c:v>
                </c:pt>
              </c:strCache>
            </c:strRef>
          </c:cat>
          <c:val>
            <c:numRef>
              <c:f>Sheet1!$C$2:$C$48</c:f>
              <c:numCache>
                <c:formatCode>General</c:formatCode>
                <c:ptCount val="47"/>
                <c:pt idx="0">
                  <c:v>0</c:v>
                </c:pt>
                <c:pt idx="1">
                  <c:v>0</c:v>
                </c:pt>
                <c:pt idx="2">
                  <c:v>0</c:v>
                </c:pt>
                <c:pt idx="3">
                  <c:v>0</c:v>
                </c:pt>
                <c:pt idx="4">
                  <c:v>0</c:v>
                </c:pt>
                <c:pt idx="5">
                  <c:v>0</c:v>
                </c:pt>
                <c:pt idx="6">
                  <c:v>0</c:v>
                </c:pt>
                <c:pt idx="7">
                  <c:v>0</c:v>
                </c:pt>
                <c:pt idx="8">
                  <c:v>0</c:v>
                </c:pt>
                <c:pt idx="9">
                  <c:v>0</c:v>
                </c:pt>
                <c:pt idx="10">
                  <c:v>0</c:v>
                </c:pt>
                <c:pt idx="11">
                  <c:v>0</c:v>
                </c:pt>
                <c:pt idx="12">
                  <c:v>9.1509</c:v>
                </c:pt>
                <c:pt idx="13">
                  <c:v>8.1941000000000006</c:v>
                </c:pt>
                <c:pt idx="14">
                  <c:v>10.077500000000001</c:v>
                </c:pt>
                <c:pt idx="15">
                  <c:v>11.755699999999999</c:v>
                </c:pt>
                <c:pt idx="16">
                  <c:v>12.3475</c:v>
                </c:pt>
                <c:pt idx="17">
                  <c:v>12.054399999999999</c:v>
                </c:pt>
                <c:pt idx="18">
                  <c:v>10.526300000000001</c:v>
                </c:pt>
                <c:pt idx="19">
                  <c:v>7.7230999999999996</c:v>
                </c:pt>
                <c:pt idx="20">
                  <c:v>6.5651000000000002</c:v>
                </c:pt>
                <c:pt idx="21">
                  <c:v>4.9637000000000002</c:v>
                </c:pt>
                <c:pt idx="22">
                  <c:v>5.2305999999999999</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numCache>
            </c:numRef>
          </c:val>
        </c:ser>
        <c:ser>
          <c:idx val="2"/>
          <c:order val="2"/>
          <c:tx>
            <c:strRef>
              <c:f>Sheet1!$D$1</c:f>
              <c:strCache>
                <c:ptCount val="1"/>
                <c:pt idx="0">
                  <c:v>IL-2R Antagonist</c:v>
                </c:pt>
              </c:strCache>
            </c:strRef>
          </c:tx>
          <c:spPr>
            <a:gradFill flip="none" rotWithShape="1">
              <a:gsLst>
                <a:gs pos="0">
                  <a:srgbClr val="7030A0"/>
                </a:gs>
                <a:gs pos="50000">
                  <a:srgbClr val="CC66FF"/>
                </a:gs>
                <a:gs pos="100000">
                  <a:srgbClr val="9900FF"/>
                </a:gs>
              </a:gsLst>
              <a:lin ang="10800000" scaled="1"/>
              <a:tileRect/>
            </a:gradFill>
            <a:ln>
              <a:solidFill>
                <a:srgbClr val="000000"/>
              </a:solidFill>
            </a:ln>
          </c:spPr>
          <c:invertIfNegative val="0"/>
          <c:cat>
            <c:strRef>
              <c:f>Sheet1!$A$2:$A$48</c:f>
              <c:strCache>
                <c:ptCount val="47"/>
                <c:pt idx="0">
                  <c:v>2004</c:v>
                </c:pt>
                <c:pt idx="1">
                  <c:v>2005</c:v>
                </c:pt>
                <c:pt idx="2">
                  <c:v>2006</c:v>
                </c:pt>
                <c:pt idx="3">
                  <c:v>2007</c:v>
                </c:pt>
                <c:pt idx="4">
                  <c:v>2008</c:v>
                </c:pt>
                <c:pt idx="5">
                  <c:v>2009</c:v>
                </c:pt>
                <c:pt idx="6">
                  <c:v>2010</c:v>
                </c:pt>
                <c:pt idx="7">
                  <c:v>2011</c:v>
                </c:pt>
                <c:pt idx="8">
                  <c:v>2012</c:v>
                </c:pt>
                <c:pt idx="9">
                  <c:v>2013</c:v>
                </c:pt>
                <c:pt idx="10">
                  <c:v>2014</c:v>
                </c:pt>
                <c:pt idx="11">
                  <c:v> </c:v>
                </c:pt>
                <c:pt idx="12">
                  <c:v>2004</c:v>
                </c:pt>
                <c:pt idx="13">
                  <c:v>2005</c:v>
                </c:pt>
                <c:pt idx="14">
                  <c:v>2006</c:v>
                </c:pt>
                <c:pt idx="15">
                  <c:v>2007</c:v>
                </c:pt>
                <c:pt idx="16">
                  <c:v>2008</c:v>
                </c:pt>
                <c:pt idx="17">
                  <c:v>2009</c:v>
                </c:pt>
                <c:pt idx="18">
                  <c:v>2010</c:v>
                </c:pt>
                <c:pt idx="19">
                  <c:v>2011</c:v>
                </c:pt>
                <c:pt idx="20">
                  <c:v>2012</c:v>
                </c:pt>
                <c:pt idx="21">
                  <c:v>2013</c:v>
                </c:pt>
                <c:pt idx="22">
                  <c:v>2014</c:v>
                </c:pt>
                <c:pt idx="23">
                  <c:v> </c:v>
                </c:pt>
                <c:pt idx="24">
                  <c:v>2004</c:v>
                </c:pt>
                <c:pt idx="25">
                  <c:v>2005</c:v>
                </c:pt>
                <c:pt idx="26">
                  <c:v>2006</c:v>
                </c:pt>
                <c:pt idx="27">
                  <c:v>2007</c:v>
                </c:pt>
                <c:pt idx="28">
                  <c:v>2008</c:v>
                </c:pt>
                <c:pt idx="29">
                  <c:v>2009</c:v>
                </c:pt>
                <c:pt idx="30">
                  <c:v>2010</c:v>
                </c:pt>
                <c:pt idx="31">
                  <c:v>2011</c:v>
                </c:pt>
                <c:pt idx="32">
                  <c:v>2012</c:v>
                </c:pt>
                <c:pt idx="33">
                  <c:v>2013</c:v>
                </c:pt>
                <c:pt idx="34">
                  <c:v>2014</c:v>
                </c:pt>
                <c:pt idx="35">
                  <c:v> </c:v>
                </c:pt>
                <c:pt idx="36">
                  <c:v>2004</c:v>
                </c:pt>
                <c:pt idx="37">
                  <c:v>2005</c:v>
                </c:pt>
                <c:pt idx="38">
                  <c:v>2006</c:v>
                </c:pt>
                <c:pt idx="39">
                  <c:v>2007</c:v>
                </c:pt>
                <c:pt idx="40">
                  <c:v>2008</c:v>
                </c:pt>
                <c:pt idx="41">
                  <c:v>2009</c:v>
                </c:pt>
                <c:pt idx="42">
                  <c:v>2010</c:v>
                </c:pt>
                <c:pt idx="43">
                  <c:v>2011</c:v>
                </c:pt>
                <c:pt idx="44">
                  <c:v>2012</c:v>
                </c:pt>
                <c:pt idx="45">
                  <c:v>2013</c:v>
                </c:pt>
                <c:pt idx="46">
                  <c:v>2014</c:v>
                </c:pt>
              </c:strCache>
            </c:strRef>
          </c:cat>
          <c:val>
            <c:numRef>
              <c:f>Sheet1!$D$2:$D$48</c:f>
              <c:numCache>
                <c:formatCode>General</c:formatCode>
                <c:ptCount val="4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36.698099999999997</c:v>
                </c:pt>
                <c:pt idx="25">
                  <c:v>29.2761</c:v>
                </c:pt>
                <c:pt idx="26">
                  <c:v>39.612400000000001</c:v>
                </c:pt>
                <c:pt idx="27">
                  <c:v>41.679400000000001</c:v>
                </c:pt>
                <c:pt idx="28">
                  <c:v>42.498199999999997</c:v>
                </c:pt>
                <c:pt idx="29">
                  <c:v>41.996099999999998</c:v>
                </c:pt>
                <c:pt idx="30">
                  <c:v>35.127099999999999</c:v>
                </c:pt>
                <c:pt idx="31">
                  <c:v>36.270000000000003</c:v>
                </c:pt>
                <c:pt idx="32">
                  <c:v>43.376300000000001</c:v>
                </c:pt>
                <c:pt idx="33">
                  <c:v>46.402700000000003</c:v>
                </c:pt>
                <c:pt idx="34">
                  <c:v>56.692900000000002</c:v>
                </c:pt>
                <c:pt idx="35">
                  <c:v>0</c:v>
                </c:pt>
                <c:pt idx="36">
                  <c:v>0</c:v>
                </c:pt>
                <c:pt idx="37">
                  <c:v>0</c:v>
                </c:pt>
                <c:pt idx="38">
                  <c:v>0</c:v>
                </c:pt>
                <c:pt idx="39">
                  <c:v>0</c:v>
                </c:pt>
                <c:pt idx="40">
                  <c:v>0</c:v>
                </c:pt>
                <c:pt idx="41">
                  <c:v>0</c:v>
                </c:pt>
                <c:pt idx="42">
                  <c:v>0</c:v>
                </c:pt>
                <c:pt idx="43">
                  <c:v>0</c:v>
                </c:pt>
                <c:pt idx="44">
                  <c:v>0</c:v>
                </c:pt>
                <c:pt idx="45">
                  <c:v>0</c:v>
                </c:pt>
                <c:pt idx="46">
                  <c:v>0</c:v>
                </c:pt>
              </c:numCache>
            </c:numRef>
          </c:val>
        </c:ser>
        <c:ser>
          <c:idx val="3"/>
          <c:order val="3"/>
          <c:tx>
            <c:strRef>
              <c:f>Sheet1!$E$1</c:f>
              <c:strCache>
                <c:ptCount val="1"/>
                <c:pt idx="0">
                  <c:v>Alemtuzumab</c:v>
                </c:pt>
              </c:strCache>
            </c:strRef>
          </c:tx>
          <c:spPr>
            <a:gradFill>
              <a:gsLst>
                <a:gs pos="0">
                  <a:srgbClr val="008080"/>
                </a:gs>
                <a:gs pos="50000">
                  <a:srgbClr val="00FFFF"/>
                </a:gs>
                <a:gs pos="100000">
                  <a:srgbClr val="008080"/>
                </a:gs>
              </a:gsLst>
            </a:gradFill>
            <a:ln>
              <a:solidFill>
                <a:schemeClr val="bg2"/>
              </a:solidFill>
            </a:ln>
          </c:spPr>
          <c:invertIfNegative val="0"/>
          <c:cat>
            <c:strRef>
              <c:f>Sheet1!$A$2:$A$48</c:f>
              <c:strCache>
                <c:ptCount val="47"/>
                <c:pt idx="0">
                  <c:v>2004</c:v>
                </c:pt>
                <c:pt idx="1">
                  <c:v>2005</c:v>
                </c:pt>
                <c:pt idx="2">
                  <c:v>2006</c:v>
                </c:pt>
                <c:pt idx="3">
                  <c:v>2007</c:v>
                </c:pt>
                <c:pt idx="4">
                  <c:v>2008</c:v>
                </c:pt>
                <c:pt idx="5">
                  <c:v>2009</c:v>
                </c:pt>
                <c:pt idx="6">
                  <c:v>2010</c:v>
                </c:pt>
                <c:pt idx="7">
                  <c:v>2011</c:v>
                </c:pt>
                <c:pt idx="8">
                  <c:v>2012</c:v>
                </c:pt>
                <c:pt idx="9">
                  <c:v>2013</c:v>
                </c:pt>
                <c:pt idx="10">
                  <c:v>2014</c:v>
                </c:pt>
                <c:pt idx="11">
                  <c:v> </c:v>
                </c:pt>
                <c:pt idx="12">
                  <c:v>2004</c:v>
                </c:pt>
                <c:pt idx="13">
                  <c:v>2005</c:v>
                </c:pt>
                <c:pt idx="14">
                  <c:v>2006</c:v>
                </c:pt>
                <c:pt idx="15">
                  <c:v>2007</c:v>
                </c:pt>
                <c:pt idx="16">
                  <c:v>2008</c:v>
                </c:pt>
                <c:pt idx="17">
                  <c:v>2009</c:v>
                </c:pt>
                <c:pt idx="18">
                  <c:v>2010</c:v>
                </c:pt>
                <c:pt idx="19">
                  <c:v>2011</c:v>
                </c:pt>
                <c:pt idx="20">
                  <c:v>2012</c:v>
                </c:pt>
                <c:pt idx="21">
                  <c:v>2013</c:v>
                </c:pt>
                <c:pt idx="22">
                  <c:v>2014</c:v>
                </c:pt>
                <c:pt idx="23">
                  <c:v> </c:v>
                </c:pt>
                <c:pt idx="24">
                  <c:v>2004</c:v>
                </c:pt>
                <c:pt idx="25">
                  <c:v>2005</c:v>
                </c:pt>
                <c:pt idx="26">
                  <c:v>2006</c:v>
                </c:pt>
                <c:pt idx="27">
                  <c:v>2007</c:v>
                </c:pt>
                <c:pt idx="28">
                  <c:v>2008</c:v>
                </c:pt>
                <c:pt idx="29">
                  <c:v>2009</c:v>
                </c:pt>
                <c:pt idx="30">
                  <c:v>2010</c:v>
                </c:pt>
                <c:pt idx="31">
                  <c:v>2011</c:v>
                </c:pt>
                <c:pt idx="32">
                  <c:v>2012</c:v>
                </c:pt>
                <c:pt idx="33">
                  <c:v>2013</c:v>
                </c:pt>
                <c:pt idx="34">
                  <c:v>2014</c:v>
                </c:pt>
                <c:pt idx="35">
                  <c:v> </c:v>
                </c:pt>
                <c:pt idx="36">
                  <c:v>2004</c:v>
                </c:pt>
                <c:pt idx="37">
                  <c:v>2005</c:v>
                </c:pt>
                <c:pt idx="38">
                  <c:v>2006</c:v>
                </c:pt>
                <c:pt idx="39">
                  <c:v>2007</c:v>
                </c:pt>
                <c:pt idx="40">
                  <c:v>2008</c:v>
                </c:pt>
                <c:pt idx="41">
                  <c:v>2009</c:v>
                </c:pt>
                <c:pt idx="42">
                  <c:v>2010</c:v>
                </c:pt>
                <c:pt idx="43">
                  <c:v>2011</c:v>
                </c:pt>
                <c:pt idx="44">
                  <c:v>2012</c:v>
                </c:pt>
                <c:pt idx="45">
                  <c:v>2013</c:v>
                </c:pt>
                <c:pt idx="46">
                  <c:v>2014</c:v>
                </c:pt>
              </c:strCache>
            </c:strRef>
          </c:cat>
          <c:val>
            <c:numRef>
              <c:f>Sheet1!$E$2:$E$48</c:f>
              <c:numCache>
                <c:formatCode>General</c:formatCode>
                <c:ptCount val="4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3.49057</c:v>
                </c:pt>
                <c:pt idx="37">
                  <c:v>5.0119300000000004</c:v>
                </c:pt>
                <c:pt idx="38">
                  <c:v>6.5891500000000001</c:v>
                </c:pt>
                <c:pt idx="39">
                  <c:v>9.1603100000000008</c:v>
                </c:pt>
                <c:pt idx="40">
                  <c:v>8.4709299999999992</c:v>
                </c:pt>
                <c:pt idx="41">
                  <c:v>7.2585899999999999</c:v>
                </c:pt>
                <c:pt idx="42">
                  <c:v>6.2093400000000001</c:v>
                </c:pt>
                <c:pt idx="43">
                  <c:v>5.7780300000000002</c:v>
                </c:pt>
                <c:pt idx="44">
                  <c:v>6.8581500000000002</c:v>
                </c:pt>
                <c:pt idx="45">
                  <c:v>5.91188</c:v>
                </c:pt>
                <c:pt idx="46">
                  <c:v>7.7615299999999996</c:v>
                </c:pt>
              </c:numCache>
            </c:numRef>
          </c:val>
        </c:ser>
        <c:dLbls>
          <c:showLegendKey val="0"/>
          <c:showVal val="0"/>
          <c:showCatName val="0"/>
          <c:showSerName val="0"/>
          <c:showPercent val="0"/>
          <c:showBubbleSize val="0"/>
        </c:dLbls>
        <c:gapWidth val="0"/>
        <c:overlap val="100"/>
        <c:axId val="747028080"/>
        <c:axId val="747028472"/>
      </c:barChart>
      <c:catAx>
        <c:axId val="747028080"/>
        <c:scaling>
          <c:orientation val="minMax"/>
        </c:scaling>
        <c:delete val="0"/>
        <c:axPos val="b"/>
        <c:numFmt formatCode="General" sourceLinked="0"/>
        <c:majorTickMark val="out"/>
        <c:minorTickMark val="none"/>
        <c:tickLblPos val="nextTo"/>
        <c:txPr>
          <a:bodyPr rot="-2700000"/>
          <a:lstStyle/>
          <a:p>
            <a:pPr>
              <a:defRPr sz="1200" b="1"/>
            </a:pPr>
            <a:endParaRPr lang="en-US"/>
          </a:p>
        </c:txPr>
        <c:crossAx val="747028472"/>
        <c:crosses val="autoZero"/>
        <c:auto val="1"/>
        <c:lblAlgn val="ctr"/>
        <c:lblOffset val="100"/>
        <c:tickLblSkip val="1"/>
        <c:noMultiLvlLbl val="0"/>
      </c:catAx>
      <c:valAx>
        <c:axId val="747028472"/>
        <c:scaling>
          <c:orientation val="minMax"/>
        </c:scaling>
        <c:delete val="0"/>
        <c:axPos val="l"/>
        <c:majorGridlines>
          <c:spPr>
            <a:ln w="6350">
              <a:solidFill>
                <a:schemeClr val="tx1"/>
              </a:solidFill>
              <a:prstDash val="sysDash"/>
            </a:ln>
          </c:spPr>
        </c:majorGridlines>
        <c:title>
          <c:tx>
            <c:rich>
              <a:bodyPr/>
              <a:lstStyle/>
              <a:p>
                <a:pPr>
                  <a:defRPr sz="1700"/>
                </a:pPr>
                <a:r>
                  <a:rPr lang="en-US" sz="1700" b="1" i="0" baseline="0" dirty="0" smtClean="0">
                    <a:effectLst/>
                  </a:rPr>
                  <a:t>% of patients</a:t>
                </a:r>
                <a:endParaRPr lang="en-US" sz="1700" dirty="0">
                  <a:effectLst/>
                </a:endParaRPr>
              </a:p>
            </c:rich>
          </c:tx>
          <c:layout/>
          <c:overlay val="0"/>
        </c:title>
        <c:numFmt formatCode="General" sourceLinked="1"/>
        <c:majorTickMark val="out"/>
        <c:minorTickMark val="none"/>
        <c:tickLblPos val="nextTo"/>
        <c:txPr>
          <a:bodyPr/>
          <a:lstStyle/>
          <a:p>
            <a:pPr>
              <a:defRPr sz="1500" b="1"/>
            </a:pPr>
            <a:endParaRPr lang="en-US"/>
          </a:p>
        </c:txPr>
        <c:crossAx val="747028080"/>
        <c:crosses val="autoZero"/>
        <c:crossBetween val="between"/>
      </c:valAx>
      <c:spPr>
        <a:solidFill>
          <a:srgbClr val="000000"/>
        </a:solidFill>
        <a:ln>
          <a:solidFill>
            <a:srgbClr val="FFFFFF"/>
          </a:solidFill>
        </a:ln>
      </c:spPr>
    </c:plotArea>
    <c:legend>
      <c:legendPos val="t"/>
      <c:layout>
        <c:manualLayout>
          <c:xMode val="edge"/>
          <c:yMode val="edge"/>
          <c:x val="0.13486979344973182"/>
          <c:y val="2.3204203031880772E-2"/>
          <c:w val="0.77382585872418119"/>
          <c:h val="7.4590533471890458E-2"/>
        </c:manualLayout>
      </c:layout>
      <c:overlay val="0"/>
      <c:spPr>
        <a:solidFill>
          <a:srgbClr val="000000"/>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181779696892732"/>
        </c:manualLayout>
      </c:layout>
      <c:scatterChart>
        <c:scatterStyle val="smoothMarker"/>
        <c:varyColors val="0"/>
        <c:ser>
          <c:idx val="0"/>
          <c:order val="0"/>
          <c:tx>
            <c:strRef>
              <c:f>Sheet1!$B$1</c:f>
              <c:strCache>
                <c:ptCount val="1"/>
                <c:pt idx="0">
                  <c:v>No induction (N=11,828)</c:v>
                </c:pt>
              </c:strCache>
            </c:strRef>
          </c:tx>
          <c:spPr>
            <a:ln w="41275">
              <a:solidFill>
                <a:srgbClr val="00FF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99.813999999999993</c:v>
                </c:pt>
                <c:pt idx="2">
                  <c:v>99.311000000000007</c:v>
                </c:pt>
                <c:pt idx="3">
                  <c:v>98.388999999999996</c:v>
                </c:pt>
                <c:pt idx="4">
                  <c:v>97.278000000000006</c:v>
                </c:pt>
                <c:pt idx="5">
                  <c:v>96.072000000000003</c:v>
                </c:pt>
                <c:pt idx="6">
                  <c:v>94.950999999999993</c:v>
                </c:pt>
                <c:pt idx="7">
                  <c:v>93.769000000000005</c:v>
                </c:pt>
                <c:pt idx="8">
                  <c:v>92.867999999999995</c:v>
                </c:pt>
                <c:pt idx="9">
                  <c:v>91.923000000000002</c:v>
                </c:pt>
                <c:pt idx="10">
                  <c:v>91.003</c:v>
                </c:pt>
                <c:pt idx="11">
                  <c:v>90.03</c:v>
                </c:pt>
                <c:pt idx="12">
                  <c:v>89.320999999999998</c:v>
                </c:pt>
                <c:pt idx="13">
                  <c:v>88.353999999999999</c:v>
                </c:pt>
                <c:pt idx="14">
                  <c:v>87.236000000000004</c:v>
                </c:pt>
                <c:pt idx="15">
                  <c:v>86.257999999999996</c:v>
                </c:pt>
                <c:pt idx="16">
                  <c:v>85.36</c:v>
                </c:pt>
                <c:pt idx="17">
                  <c:v>84.477999999999994</c:v>
                </c:pt>
                <c:pt idx="18">
                  <c:v>83.756</c:v>
                </c:pt>
                <c:pt idx="19">
                  <c:v>82.953000000000003</c:v>
                </c:pt>
                <c:pt idx="20">
                  <c:v>82.069000000000003</c:v>
                </c:pt>
                <c:pt idx="21">
                  <c:v>81.308000000000007</c:v>
                </c:pt>
                <c:pt idx="22">
                  <c:v>80.498000000000005</c:v>
                </c:pt>
                <c:pt idx="23">
                  <c:v>79.683000000000007</c:v>
                </c:pt>
                <c:pt idx="24">
                  <c:v>78.968999999999994</c:v>
                </c:pt>
                <c:pt idx="25">
                  <c:v>78.201999999999998</c:v>
                </c:pt>
                <c:pt idx="26">
                  <c:v>77.481999999999999</c:v>
                </c:pt>
                <c:pt idx="27">
                  <c:v>76.691000000000003</c:v>
                </c:pt>
                <c:pt idx="28">
                  <c:v>75.888000000000005</c:v>
                </c:pt>
                <c:pt idx="29">
                  <c:v>75.150999999999996</c:v>
                </c:pt>
                <c:pt idx="30">
                  <c:v>74.326999999999998</c:v>
                </c:pt>
                <c:pt idx="31">
                  <c:v>73.558999999999997</c:v>
                </c:pt>
                <c:pt idx="32">
                  <c:v>72.838999999999999</c:v>
                </c:pt>
                <c:pt idx="33">
                  <c:v>72.105999999999995</c:v>
                </c:pt>
                <c:pt idx="34">
                  <c:v>71.527000000000001</c:v>
                </c:pt>
                <c:pt idx="35">
                  <c:v>70.680000000000007</c:v>
                </c:pt>
                <c:pt idx="36">
                  <c:v>69.981999999999999</c:v>
                </c:pt>
                <c:pt idx="37">
                  <c:v>69.180999999999997</c:v>
                </c:pt>
                <c:pt idx="38">
                  <c:v>68.534999999999997</c:v>
                </c:pt>
                <c:pt idx="39">
                  <c:v>67.906999999999996</c:v>
                </c:pt>
                <c:pt idx="40">
                  <c:v>67.308000000000007</c:v>
                </c:pt>
                <c:pt idx="41">
                  <c:v>66.593999999999994</c:v>
                </c:pt>
                <c:pt idx="42">
                  <c:v>65.846999999999994</c:v>
                </c:pt>
                <c:pt idx="43">
                  <c:v>65.224999999999994</c:v>
                </c:pt>
                <c:pt idx="44">
                  <c:v>64.527000000000001</c:v>
                </c:pt>
                <c:pt idx="45">
                  <c:v>63.912999999999997</c:v>
                </c:pt>
                <c:pt idx="46">
                  <c:v>63.295000000000002</c:v>
                </c:pt>
                <c:pt idx="47">
                  <c:v>62.802</c:v>
                </c:pt>
                <c:pt idx="48">
                  <c:v>62.185000000000002</c:v>
                </c:pt>
                <c:pt idx="49">
                  <c:v>61.43</c:v>
                </c:pt>
                <c:pt idx="50">
                  <c:v>60.904000000000003</c:v>
                </c:pt>
                <c:pt idx="51">
                  <c:v>60.328000000000003</c:v>
                </c:pt>
                <c:pt idx="52">
                  <c:v>59.67</c:v>
                </c:pt>
                <c:pt idx="53">
                  <c:v>59.22</c:v>
                </c:pt>
                <c:pt idx="54">
                  <c:v>58.734000000000002</c:v>
                </c:pt>
                <c:pt idx="55">
                  <c:v>58.212000000000003</c:v>
                </c:pt>
                <c:pt idx="56">
                  <c:v>57.76</c:v>
                </c:pt>
                <c:pt idx="57">
                  <c:v>57.238</c:v>
                </c:pt>
                <c:pt idx="58">
                  <c:v>56.665999999999997</c:v>
                </c:pt>
                <c:pt idx="59">
                  <c:v>56.091000000000001</c:v>
                </c:pt>
                <c:pt idx="60">
                  <c:v>55.533999999999999</c:v>
                </c:pt>
                <c:pt idx="61">
                  <c:v>55.018000000000001</c:v>
                </c:pt>
                <c:pt idx="62">
                  <c:v>54.517000000000003</c:v>
                </c:pt>
                <c:pt idx="63">
                  <c:v>53.826000000000001</c:v>
                </c:pt>
                <c:pt idx="64">
                  <c:v>53.271999999999998</c:v>
                </c:pt>
                <c:pt idx="65">
                  <c:v>52.768000000000001</c:v>
                </c:pt>
                <c:pt idx="66">
                  <c:v>52.25</c:v>
                </c:pt>
                <c:pt idx="67">
                  <c:v>51.719000000000001</c:v>
                </c:pt>
                <c:pt idx="68">
                  <c:v>51.2</c:v>
                </c:pt>
                <c:pt idx="69">
                  <c:v>50.68</c:v>
                </c:pt>
                <c:pt idx="70">
                  <c:v>50.207999999999998</c:v>
                </c:pt>
                <c:pt idx="71">
                  <c:v>49.72</c:v>
                </c:pt>
                <c:pt idx="72">
                  <c:v>49.134</c:v>
                </c:pt>
                <c:pt idx="73">
                  <c:v>48.639000000000003</c:v>
                </c:pt>
                <c:pt idx="74">
                  <c:v>48.177999999999997</c:v>
                </c:pt>
                <c:pt idx="75">
                  <c:v>47.781999999999996</c:v>
                </c:pt>
                <c:pt idx="76">
                  <c:v>47.359000000000002</c:v>
                </c:pt>
                <c:pt idx="77">
                  <c:v>46.716000000000001</c:v>
                </c:pt>
                <c:pt idx="78">
                  <c:v>46.290999999999997</c:v>
                </c:pt>
                <c:pt idx="79">
                  <c:v>45.905999999999999</c:v>
                </c:pt>
                <c:pt idx="80">
                  <c:v>45.491999999999997</c:v>
                </c:pt>
                <c:pt idx="81">
                  <c:v>45.021000000000001</c:v>
                </c:pt>
                <c:pt idx="82">
                  <c:v>44.591000000000001</c:v>
                </c:pt>
                <c:pt idx="83">
                  <c:v>44.156999999999996</c:v>
                </c:pt>
                <c:pt idx="84">
                  <c:v>43.689</c:v>
                </c:pt>
                <c:pt idx="85">
                  <c:v>43.209000000000003</c:v>
                </c:pt>
                <c:pt idx="86">
                  <c:v>42.811999999999998</c:v>
                </c:pt>
                <c:pt idx="87">
                  <c:v>42.323999999999998</c:v>
                </c:pt>
                <c:pt idx="88">
                  <c:v>41.908999999999999</c:v>
                </c:pt>
                <c:pt idx="89">
                  <c:v>41.375</c:v>
                </c:pt>
                <c:pt idx="90">
                  <c:v>40.838999999999999</c:v>
                </c:pt>
                <c:pt idx="91">
                  <c:v>40.302999999999997</c:v>
                </c:pt>
                <c:pt idx="92">
                  <c:v>39.914000000000001</c:v>
                </c:pt>
                <c:pt idx="93">
                  <c:v>39.524000000000001</c:v>
                </c:pt>
                <c:pt idx="94">
                  <c:v>39.313000000000002</c:v>
                </c:pt>
                <c:pt idx="95">
                  <c:v>38.933</c:v>
                </c:pt>
                <c:pt idx="96">
                  <c:v>38.409999999999997</c:v>
                </c:pt>
                <c:pt idx="97">
                  <c:v>38.017000000000003</c:v>
                </c:pt>
                <c:pt idx="98">
                  <c:v>37.573</c:v>
                </c:pt>
                <c:pt idx="99">
                  <c:v>37.237000000000002</c:v>
                </c:pt>
                <c:pt idx="100">
                  <c:v>36.82</c:v>
                </c:pt>
                <c:pt idx="101">
                  <c:v>36.402000000000001</c:v>
                </c:pt>
                <c:pt idx="102">
                  <c:v>36.095999999999997</c:v>
                </c:pt>
                <c:pt idx="103">
                  <c:v>35.756999999999998</c:v>
                </c:pt>
                <c:pt idx="104">
                  <c:v>35.351999999999997</c:v>
                </c:pt>
                <c:pt idx="105">
                  <c:v>34.978999999999999</c:v>
                </c:pt>
                <c:pt idx="106">
                  <c:v>34.554000000000002</c:v>
                </c:pt>
                <c:pt idx="107">
                  <c:v>34.207999999999998</c:v>
                </c:pt>
                <c:pt idx="108">
                  <c:v>33.770000000000003</c:v>
                </c:pt>
                <c:pt idx="109">
                  <c:v>33.545000000000002</c:v>
                </c:pt>
                <c:pt idx="110">
                  <c:v>33.155000000000001</c:v>
                </c:pt>
                <c:pt idx="111">
                  <c:v>32.817</c:v>
                </c:pt>
                <c:pt idx="112">
                  <c:v>32.299999999999997</c:v>
                </c:pt>
                <c:pt idx="113">
                  <c:v>31.96</c:v>
                </c:pt>
                <c:pt idx="114">
                  <c:v>31.512</c:v>
                </c:pt>
                <c:pt idx="115">
                  <c:v>31.224</c:v>
                </c:pt>
                <c:pt idx="116">
                  <c:v>30.898</c:v>
                </c:pt>
                <c:pt idx="117">
                  <c:v>30.532</c:v>
                </c:pt>
                <c:pt idx="118">
                  <c:v>30.254999999999999</c:v>
                </c:pt>
                <c:pt idx="119">
                  <c:v>29.956</c:v>
                </c:pt>
                <c:pt idx="120">
                  <c:v>29.608000000000001</c:v>
                </c:pt>
                <c:pt idx="121">
                  <c:v>29.405999999999999</c:v>
                </c:pt>
                <c:pt idx="122">
                  <c:v>29.094000000000001</c:v>
                </c:pt>
                <c:pt idx="123">
                  <c:v>28.841999999999999</c:v>
                </c:pt>
                <c:pt idx="124">
                  <c:v>28.463000000000001</c:v>
                </c:pt>
                <c:pt idx="125">
                  <c:v>27.998999999999999</c:v>
                </c:pt>
                <c:pt idx="126">
                  <c:v>27.64</c:v>
                </c:pt>
                <c:pt idx="127">
                  <c:v>27.45</c:v>
                </c:pt>
                <c:pt idx="128">
                  <c:v>27.172999999999998</c:v>
                </c:pt>
                <c:pt idx="129">
                  <c:v>26.850999999999999</c:v>
                </c:pt>
                <c:pt idx="130">
                  <c:v>26.634</c:v>
                </c:pt>
                <c:pt idx="131">
                  <c:v>26.221</c:v>
                </c:pt>
                <c:pt idx="132">
                  <c:v>25.998999999999999</c:v>
                </c:pt>
                <c:pt idx="133">
                  <c:v>25.61</c:v>
                </c:pt>
                <c:pt idx="134">
                  <c:v>25.125</c:v>
                </c:pt>
                <c:pt idx="135">
                  <c:v>24.891999999999999</c:v>
                </c:pt>
                <c:pt idx="136">
                  <c:v>24.683</c:v>
                </c:pt>
                <c:pt idx="137">
                  <c:v>24.356999999999999</c:v>
                </c:pt>
                <c:pt idx="138">
                  <c:v>24.17</c:v>
                </c:pt>
                <c:pt idx="139">
                  <c:v>23.89</c:v>
                </c:pt>
                <c:pt idx="140">
                  <c:v>23.515000000000001</c:v>
                </c:pt>
                <c:pt idx="141">
                  <c:v>23.231999999999999</c:v>
                </c:pt>
                <c:pt idx="142">
                  <c:v>22.852</c:v>
                </c:pt>
                <c:pt idx="143">
                  <c:v>22.61</c:v>
                </c:pt>
                <c:pt idx="144">
                  <c:v>22.413</c:v>
                </c:pt>
                <c:pt idx="145">
                  <c:v>22.207000000000001</c:v>
                </c:pt>
                <c:pt idx="146">
                  <c:v>21.92</c:v>
                </c:pt>
                <c:pt idx="147">
                  <c:v>21.579000000000001</c:v>
                </c:pt>
                <c:pt idx="148">
                  <c:v>21.29</c:v>
                </c:pt>
                <c:pt idx="149">
                  <c:v>21.158000000000001</c:v>
                </c:pt>
                <c:pt idx="150">
                  <c:v>20.972000000000001</c:v>
                </c:pt>
                <c:pt idx="151">
                  <c:v>20.707000000000001</c:v>
                </c:pt>
                <c:pt idx="152">
                  <c:v>20.385000000000002</c:v>
                </c:pt>
                <c:pt idx="153">
                  <c:v>20.088999999999999</c:v>
                </c:pt>
                <c:pt idx="154">
                  <c:v>19.98</c:v>
                </c:pt>
                <c:pt idx="155">
                  <c:v>19.788</c:v>
                </c:pt>
                <c:pt idx="156">
                  <c:v>19.565999999999999</c:v>
                </c:pt>
                <c:pt idx="157">
                  <c:v>19.187000000000001</c:v>
                </c:pt>
                <c:pt idx="158">
                  <c:v>18.978000000000002</c:v>
                </c:pt>
                <c:pt idx="159">
                  <c:v>18.797999999999998</c:v>
                </c:pt>
                <c:pt idx="160">
                  <c:v>18.617999999999999</c:v>
                </c:pt>
                <c:pt idx="161">
                  <c:v>18.527000000000001</c:v>
                </c:pt>
                <c:pt idx="162">
                  <c:v>18.254999999999999</c:v>
                </c:pt>
                <c:pt idx="163">
                  <c:v>18.164000000000001</c:v>
                </c:pt>
                <c:pt idx="164">
                  <c:v>18.010999999999999</c:v>
                </c:pt>
                <c:pt idx="165">
                  <c:v>17.858000000000001</c:v>
                </c:pt>
                <c:pt idx="166">
                  <c:v>17.638000000000002</c:v>
                </c:pt>
                <c:pt idx="167">
                  <c:v>17.478999999999999</c:v>
                </c:pt>
                <c:pt idx="168">
                  <c:v>17.22</c:v>
                </c:pt>
                <c:pt idx="169">
                  <c:v>17.048999999999999</c:v>
                </c:pt>
                <c:pt idx="170">
                  <c:v>16.978999999999999</c:v>
                </c:pt>
                <c:pt idx="171">
                  <c:v>16.943000000000001</c:v>
                </c:pt>
                <c:pt idx="172">
                  <c:v>16.802</c:v>
                </c:pt>
                <c:pt idx="173">
                  <c:v>16.556000000000001</c:v>
                </c:pt>
                <c:pt idx="174">
                  <c:v>16.343</c:v>
                </c:pt>
                <c:pt idx="175">
                  <c:v>16.2</c:v>
                </c:pt>
                <c:pt idx="176">
                  <c:v>16.056000000000001</c:v>
                </c:pt>
                <c:pt idx="177">
                  <c:v>15.983000000000001</c:v>
                </c:pt>
                <c:pt idx="178">
                  <c:v>15.837</c:v>
                </c:pt>
                <c:pt idx="179">
                  <c:v>15.689</c:v>
                </c:pt>
                <c:pt idx="180">
                  <c:v>15.536</c:v>
                </c:pt>
                <c:pt idx="181">
                  <c:v>15.212999999999999</c:v>
                </c:pt>
                <c:pt idx="182">
                  <c:v>15.005000000000001</c:v>
                </c:pt>
                <c:pt idx="183">
                  <c:v>14.879</c:v>
                </c:pt>
                <c:pt idx="184">
                  <c:v>14.753</c:v>
                </c:pt>
                <c:pt idx="185">
                  <c:v>14.627000000000001</c:v>
                </c:pt>
                <c:pt idx="186">
                  <c:v>14.459</c:v>
                </c:pt>
                <c:pt idx="187">
                  <c:v>14.33</c:v>
                </c:pt>
                <c:pt idx="188">
                  <c:v>14.116</c:v>
                </c:pt>
                <c:pt idx="189">
                  <c:v>14.116</c:v>
                </c:pt>
                <c:pt idx="190">
                  <c:v>13.941000000000001</c:v>
                </c:pt>
                <c:pt idx="191">
                  <c:v>13.853999999999999</c:v>
                </c:pt>
                <c:pt idx="192">
                  <c:v>13.760999999999999</c:v>
                </c:pt>
                <c:pt idx="193">
                  <c:v>13.611000000000001</c:v>
                </c:pt>
                <c:pt idx="194">
                  <c:v>13.356999999999999</c:v>
                </c:pt>
                <c:pt idx="195">
                  <c:v>13.254</c:v>
                </c:pt>
                <c:pt idx="196">
                  <c:v>13.096</c:v>
                </c:pt>
                <c:pt idx="197">
                  <c:v>12.99</c:v>
                </c:pt>
                <c:pt idx="198">
                  <c:v>12.936999999999999</c:v>
                </c:pt>
                <c:pt idx="199">
                  <c:v>12.829000000000001</c:v>
                </c:pt>
                <c:pt idx="200">
                  <c:v>12.721</c:v>
                </c:pt>
                <c:pt idx="201">
                  <c:v>12.611000000000001</c:v>
                </c:pt>
                <c:pt idx="202">
                  <c:v>12.335000000000001</c:v>
                </c:pt>
                <c:pt idx="203">
                  <c:v>12.224</c:v>
                </c:pt>
                <c:pt idx="204">
                  <c:v>12.224</c:v>
                </c:pt>
                <c:pt idx="205">
                  <c:v>11.952999999999999</c:v>
                </c:pt>
                <c:pt idx="206">
                  <c:v>11.814</c:v>
                </c:pt>
                <c:pt idx="207">
                  <c:v>11.464</c:v>
                </c:pt>
                <c:pt idx="208">
                  <c:v>11.253</c:v>
                </c:pt>
                <c:pt idx="209">
                  <c:v>11.04</c:v>
                </c:pt>
                <c:pt idx="210">
                  <c:v>11.04</c:v>
                </c:pt>
                <c:pt idx="211">
                  <c:v>10.967000000000001</c:v>
                </c:pt>
                <c:pt idx="212">
                  <c:v>10.602</c:v>
                </c:pt>
                <c:pt idx="213">
                  <c:v>10.455</c:v>
                </c:pt>
                <c:pt idx="214">
                  <c:v>10.381</c:v>
                </c:pt>
                <c:pt idx="215">
                  <c:v>10.305</c:v>
                </c:pt>
                <c:pt idx="216">
                  <c:v>10.147</c:v>
                </c:pt>
                <c:pt idx="217">
                  <c:v>10.147</c:v>
                </c:pt>
                <c:pt idx="218">
                  <c:v>10.051</c:v>
                </c:pt>
                <c:pt idx="219">
                  <c:v>9.9559999999999995</c:v>
                </c:pt>
                <c:pt idx="220">
                  <c:v>9.9559999999999995</c:v>
                </c:pt>
                <c:pt idx="221">
                  <c:v>9.8520000000000003</c:v>
                </c:pt>
                <c:pt idx="222">
                  <c:v>9.7479999999999993</c:v>
                </c:pt>
                <c:pt idx="223">
                  <c:v>9.6419999999999995</c:v>
                </c:pt>
                <c:pt idx="224">
                  <c:v>9.5329999999999995</c:v>
                </c:pt>
                <c:pt idx="225">
                  <c:v>9.423</c:v>
                </c:pt>
                <c:pt idx="226">
                  <c:v>9.1969999999999992</c:v>
                </c:pt>
                <c:pt idx="227">
                  <c:v>9.1969999999999992</c:v>
                </c:pt>
                <c:pt idx="228">
                  <c:v>8.9450000000000003</c:v>
                </c:pt>
                <c:pt idx="229">
                  <c:v>8.6630000000000003</c:v>
                </c:pt>
                <c:pt idx="230">
                  <c:v>8.5109999999999992</c:v>
                </c:pt>
                <c:pt idx="231">
                  <c:v>8.5109999999999992</c:v>
                </c:pt>
                <c:pt idx="232">
                  <c:v>8.5109999999999992</c:v>
                </c:pt>
                <c:pt idx="233">
                  <c:v>8.5109999999999992</c:v>
                </c:pt>
                <c:pt idx="234">
                  <c:v>8.0109999999999992</c:v>
                </c:pt>
                <c:pt idx="235">
                  <c:v>8.0109999999999992</c:v>
                </c:pt>
                <c:pt idx="236">
                  <c:v>8.0109999999999992</c:v>
                </c:pt>
                <c:pt idx="237">
                  <c:v>7.8369999999999997</c:v>
                </c:pt>
                <c:pt idx="238">
                  <c:v>7.8369999999999997</c:v>
                </c:pt>
                <c:pt idx="239">
                  <c:v>7.8369999999999997</c:v>
                </c:pt>
                <c:pt idx="240">
                  <c:v>7.8369999999999997</c:v>
                </c:pt>
              </c:numCache>
            </c:numRef>
          </c:yVal>
          <c:smooth val="0"/>
        </c:ser>
        <c:ser>
          <c:idx val="1"/>
          <c:order val="1"/>
          <c:tx>
            <c:strRef>
              <c:f>Sheet1!$C$1</c:f>
              <c:strCache>
                <c:ptCount val="1"/>
                <c:pt idx="0">
                  <c:v>Induction (N=11,511)</c:v>
                </c:pt>
              </c:strCache>
            </c:strRef>
          </c:tx>
          <c:spPr>
            <a:ln w="41275">
              <a:solidFill>
                <a:srgbClr val="FFFF00"/>
              </a:solidFill>
              <a:prstDash val="solid"/>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99.887</c:v>
                </c:pt>
                <c:pt idx="2">
                  <c:v>99.328000000000003</c:v>
                </c:pt>
                <c:pt idx="3">
                  <c:v>98.504999999999995</c:v>
                </c:pt>
                <c:pt idx="4">
                  <c:v>97.688999999999993</c:v>
                </c:pt>
                <c:pt idx="5">
                  <c:v>96.572999999999993</c:v>
                </c:pt>
                <c:pt idx="6">
                  <c:v>95.570999999999998</c:v>
                </c:pt>
                <c:pt idx="7">
                  <c:v>94.724999999999994</c:v>
                </c:pt>
                <c:pt idx="8">
                  <c:v>93.712000000000003</c:v>
                </c:pt>
                <c:pt idx="9">
                  <c:v>92.802999999999997</c:v>
                </c:pt>
                <c:pt idx="10">
                  <c:v>91.911000000000001</c:v>
                </c:pt>
                <c:pt idx="11">
                  <c:v>91.078999999999994</c:v>
                </c:pt>
                <c:pt idx="12">
                  <c:v>90.105999999999995</c:v>
                </c:pt>
                <c:pt idx="13">
                  <c:v>89.247</c:v>
                </c:pt>
                <c:pt idx="14">
                  <c:v>88.2</c:v>
                </c:pt>
                <c:pt idx="15">
                  <c:v>87.233999999999995</c:v>
                </c:pt>
                <c:pt idx="16">
                  <c:v>86.388000000000005</c:v>
                </c:pt>
                <c:pt idx="17">
                  <c:v>85.55</c:v>
                </c:pt>
                <c:pt idx="18">
                  <c:v>84.947000000000003</c:v>
                </c:pt>
                <c:pt idx="19">
                  <c:v>84.076999999999998</c:v>
                </c:pt>
                <c:pt idx="20">
                  <c:v>83.453000000000003</c:v>
                </c:pt>
                <c:pt idx="21">
                  <c:v>82.59</c:v>
                </c:pt>
                <c:pt idx="22">
                  <c:v>81.905000000000001</c:v>
                </c:pt>
                <c:pt idx="23">
                  <c:v>81.34</c:v>
                </c:pt>
                <c:pt idx="24">
                  <c:v>80.706000000000003</c:v>
                </c:pt>
                <c:pt idx="25">
                  <c:v>80.082999999999998</c:v>
                </c:pt>
                <c:pt idx="26">
                  <c:v>79.438000000000002</c:v>
                </c:pt>
                <c:pt idx="27">
                  <c:v>78.896000000000001</c:v>
                </c:pt>
                <c:pt idx="28">
                  <c:v>78.3</c:v>
                </c:pt>
                <c:pt idx="29">
                  <c:v>77.578000000000003</c:v>
                </c:pt>
                <c:pt idx="30">
                  <c:v>76.832999999999998</c:v>
                </c:pt>
                <c:pt idx="31">
                  <c:v>76.119</c:v>
                </c:pt>
                <c:pt idx="32">
                  <c:v>75.361999999999995</c:v>
                </c:pt>
                <c:pt idx="33">
                  <c:v>74.771000000000001</c:v>
                </c:pt>
                <c:pt idx="34">
                  <c:v>74.102999999999994</c:v>
                </c:pt>
                <c:pt idx="35">
                  <c:v>73.600999999999999</c:v>
                </c:pt>
                <c:pt idx="36">
                  <c:v>73.076999999999998</c:v>
                </c:pt>
                <c:pt idx="37">
                  <c:v>72.367999999999995</c:v>
                </c:pt>
                <c:pt idx="38">
                  <c:v>71.728999999999999</c:v>
                </c:pt>
                <c:pt idx="39">
                  <c:v>71.087000000000003</c:v>
                </c:pt>
                <c:pt idx="40">
                  <c:v>70.466999999999999</c:v>
                </c:pt>
                <c:pt idx="41">
                  <c:v>70.081000000000003</c:v>
                </c:pt>
                <c:pt idx="42">
                  <c:v>69.495000000000005</c:v>
                </c:pt>
                <c:pt idx="43">
                  <c:v>68.801000000000002</c:v>
                </c:pt>
                <c:pt idx="44">
                  <c:v>68.212000000000003</c:v>
                </c:pt>
                <c:pt idx="45">
                  <c:v>67.703000000000003</c:v>
                </c:pt>
                <c:pt idx="46">
                  <c:v>67.227000000000004</c:v>
                </c:pt>
                <c:pt idx="47">
                  <c:v>66.796000000000006</c:v>
                </c:pt>
                <c:pt idx="48">
                  <c:v>66.233000000000004</c:v>
                </c:pt>
                <c:pt idx="49">
                  <c:v>65.709000000000003</c:v>
                </c:pt>
                <c:pt idx="50">
                  <c:v>65.150999999999996</c:v>
                </c:pt>
                <c:pt idx="51">
                  <c:v>64.605000000000004</c:v>
                </c:pt>
                <c:pt idx="52">
                  <c:v>63.887999999999998</c:v>
                </c:pt>
                <c:pt idx="53">
                  <c:v>63.170999999999999</c:v>
                </c:pt>
                <c:pt idx="54">
                  <c:v>62.686999999999998</c:v>
                </c:pt>
                <c:pt idx="55">
                  <c:v>62.15</c:v>
                </c:pt>
                <c:pt idx="56">
                  <c:v>61.491999999999997</c:v>
                </c:pt>
                <c:pt idx="57">
                  <c:v>60.978000000000002</c:v>
                </c:pt>
                <c:pt idx="58">
                  <c:v>60.393999999999998</c:v>
                </c:pt>
                <c:pt idx="59">
                  <c:v>59.698</c:v>
                </c:pt>
                <c:pt idx="60">
                  <c:v>59.271999999999998</c:v>
                </c:pt>
                <c:pt idx="61">
                  <c:v>58.896999999999998</c:v>
                </c:pt>
                <c:pt idx="62">
                  <c:v>58.411999999999999</c:v>
                </c:pt>
                <c:pt idx="63">
                  <c:v>57.850999999999999</c:v>
                </c:pt>
                <c:pt idx="64">
                  <c:v>57.408000000000001</c:v>
                </c:pt>
                <c:pt idx="65">
                  <c:v>56.859000000000002</c:v>
                </c:pt>
                <c:pt idx="66">
                  <c:v>56.323</c:v>
                </c:pt>
                <c:pt idx="67">
                  <c:v>55.95</c:v>
                </c:pt>
                <c:pt idx="68">
                  <c:v>55.530999999999999</c:v>
                </c:pt>
                <c:pt idx="69">
                  <c:v>55.137999999999998</c:v>
                </c:pt>
                <c:pt idx="70">
                  <c:v>54.65</c:v>
                </c:pt>
                <c:pt idx="71">
                  <c:v>54.201000000000001</c:v>
                </c:pt>
                <c:pt idx="72">
                  <c:v>53.613</c:v>
                </c:pt>
                <c:pt idx="73">
                  <c:v>53.228999999999999</c:v>
                </c:pt>
                <c:pt idx="74">
                  <c:v>52.667000000000002</c:v>
                </c:pt>
                <c:pt idx="75">
                  <c:v>52.273000000000003</c:v>
                </c:pt>
                <c:pt idx="76">
                  <c:v>51.689</c:v>
                </c:pt>
                <c:pt idx="77">
                  <c:v>51.31</c:v>
                </c:pt>
                <c:pt idx="78">
                  <c:v>50.741</c:v>
                </c:pt>
                <c:pt idx="79">
                  <c:v>50.343000000000004</c:v>
                </c:pt>
                <c:pt idx="80">
                  <c:v>49.890999999999998</c:v>
                </c:pt>
                <c:pt idx="81">
                  <c:v>49.436</c:v>
                </c:pt>
                <c:pt idx="82">
                  <c:v>48.96</c:v>
                </c:pt>
                <c:pt idx="83">
                  <c:v>48.548999999999999</c:v>
                </c:pt>
                <c:pt idx="84">
                  <c:v>48.179000000000002</c:v>
                </c:pt>
                <c:pt idx="85">
                  <c:v>47.73</c:v>
                </c:pt>
                <c:pt idx="86">
                  <c:v>47.131999999999998</c:v>
                </c:pt>
                <c:pt idx="87">
                  <c:v>46.610999999999997</c:v>
                </c:pt>
                <c:pt idx="88">
                  <c:v>46.067999999999998</c:v>
                </c:pt>
                <c:pt idx="89">
                  <c:v>45.704999999999998</c:v>
                </c:pt>
                <c:pt idx="90">
                  <c:v>45.259</c:v>
                </c:pt>
                <c:pt idx="91">
                  <c:v>44.853999999999999</c:v>
                </c:pt>
                <c:pt idx="92">
                  <c:v>44.366</c:v>
                </c:pt>
                <c:pt idx="93">
                  <c:v>44.018999999999998</c:v>
                </c:pt>
                <c:pt idx="94">
                  <c:v>43.585000000000001</c:v>
                </c:pt>
                <c:pt idx="95">
                  <c:v>43.145000000000003</c:v>
                </c:pt>
                <c:pt idx="96">
                  <c:v>42.755000000000003</c:v>
                </c:pt>
                <c:pt idx="97">
                  <c:v>42.387999999999998</c:v>
                </c:pt>
                <c:pt idx="98">
                  <c:v>41.945999999999998</c:v>
                </c:pt>
                <c:pt idx="99">
                  <c:v>41.664999999999999</c:v>
                </c:pt>
                <c:pt idx="100">
                  <c:v>41.337000000000003</c:v>
                </c:pt>
                <c:pt idx="101">
                  <c:v>41.006</c:v>
                </c:pt>
                <c:pt idx="102">
                  <c:v>40.698</c:v>
                </c:pt>
                <c:pt idx="103">
                  <c:v>40.197000000000003</c:v>
                </c:pt>
                <c:pt idx="104">
                  <c:v>39.981999999999999</c:v>
                </c:pt>
                <c:pt idx="105">
                  <c:v>39.595999999999997</c:v>
                </c:pt>
                <c:pt idx="106">
                  <c:v>39.231999999999999</c:v>
                </c:pt>
                <c:pt idx="107">
                  <c:v>38.960999999999999</c:v>
                </c:pt>
                <c:pt idx="108">
                  <c:v>38.421999999999997</c:v>
                </c:pt>
                <c:pt idx="109">
                  <c:v>37.872</c:v>
                </c:pt>
                <c:pt idx="110">
                  <c:v>37.478000000000002</c:v>
                </c:pt>
                <c:pt idx="111">
                  <c:v>37.054000000000002</c:v>
                </c:pt>
                <c:pt idx="112">
                  <c:v>36.686</c:v>
                </c:pt>
                <c:pt idx="113">
                  <c:v>36.43</c:v>
                </c:pt>
                <c:pt idx="114">
                  <c:v>36.003999999999998</c:v>
                </c:pt>
                <c:pt idx="115">
                  <c:v>35.661999999999999</c:v>
                </c:pt>
                <c:pt idx="116">
                  <c:v>35.345999999999997</c:v>
                </c:pt>
                <c:pt idx="117">
                  <c:v>35.113999999999997</c:v>
                </c:pt>
                <c:pt idx="118">
                  <c:v>34.76</c:v>
                </c:pt>
                <c:pt idx="119">
                  <c:v>34.281999999999996</c:v>
                </c:pt>
                <c:pt idx="120">
                  <c:v>33.914000000000001</c:v>
                </c:pt>
                <c:pt idx="121">
                  <c:v>33.654000000000003</c:v>
                </c:pt>
                <c:pt idx="122">
                  <c:v>33.356000000000002</c:v>
                </c:pt>
                <c:pt idx="123">
                  <c:v>33.256</c:v>
                </c:pt>
                <c:pt idx="124">
                  <c:v>32.89</c:v>
                </c:pt>
                <c:pt idx="125">
                  <c:v>32.456000000000003</c:v>
                </c:pt>
                <c:pt idx="126">
                  <c:v>32.088000000000001</c:v>
                </c:pt>
                <c:pt idx="127">
                  <c:v>31.652000000000001</c:v>
                </c:pt>
                <c:pt idx="128">
                  <c:v>31.18</c:v>
                </c:pt>
                <c:pt idx="129">
                  <c:v>30.942</c:v>
                </c:pt>
                <c:pt idx="130">
                  <c:v>30.530999999999999</c:v>
                </c:pt>
                <c:pt idx="131">
                  <c:v>30.148</c:v>
                </c:pt>
                <c:pt idx="132">
                  <c:v>30.003</c:v>
                </c:pt>
                <c:pt idx="133">
                  <c:v>29.73</c:v>
                </c:pt>
                <c:pt idx="134">
                  <c:v>29.61</c:v>
                </c:pt>
                <c:pt idx="135">
                  <c:v>29.247</c:v>
                </c:pt>
                <c:pt idx="136">
                  <c:v>28.882999999999999</c:v>
                </c:pt>
                <c:pt idx="137">
                  <c:v>28.599</c:v>
                </c:pt>
                <c:pt idx="138">
                  <c:v>28.271999999999998</c:v>
                </c:pt>
                <c:pt idx="139">
                  <c:v>28.067</c:v>
                </c:pt>
                <c:pt idx="140">
                  <c:v>27.74</c:v>
                </c:pt>
                <c:pt idx="141">
                  <c:v>27.492999999999999</c:v>
                </c:pt>
                <c:pt idx="142">
                  <c:v>27.16</c:v>
                </c:pt>
                <c:pt idx="143">
                  <c:v>26.905999999999999</c:v>
                </c:pt>
                <c:pt idx="144">
                  <c:v>26.599</c:v>
                </c:pt>
                <c:pt idx="145">
                  <c:v>26.366</c:v>
                </c:pt>
                <c:pt idx="146">
                  <c:v>26.024999999999999</c:v>
                </c:pt>
                <c:pt idx="147">
                  <c:v>25.78</c:v>
                </c:pt>
                <c:pt idx="148">
                  <c:v>25.486000000000001</c:v>
                </c:pt>
                <c:pt idx="149">
                  <c:v>25.140999999999998</c:v>
                </c:pt>
                <c:pt idx="150">
                  <c:v>24.895</c:v>
                </c:pt>
                <c:pt idx="151">
                  <c:v>24.547000000000001</c:v>
                </c:pt>
                <c:pt idx="152">
                  <c:v>24.297000000000001</c:v>
                </c:pt>
                <c:pt idx="153">
                  <c:v>24.042999999999999</c:v>
                </c:pt>
                <c:pt idx="154">
                  <c:v>23.731999999999999</c:v>
                </c:pt>
                <c:pt idx="155">
                  <c:v>23.52</c:v>
                </c:pt>
                <c:pt idx="156">
                  <c:v>23.297999999999998</c:v>
                </c:pt>
                <c:pt idx="157">
                  <c:v>22.937999999999999</c:v>
                </c:pt>
                <c:pt idx="158">
                  <c:v>22.632000000000001</c:v>
                </c:pt>
                <c:pt idx="159">
                  <c:v>22.632000000000001</c:v>
                </c:pt>
                <c:pt idx="160">
                  <c:v>22.381</c:v>
                </c:pt>
                <c:pt idx="161">
                  <c:v>22.254999999999999</c:v>
                </c:pt>
                <c:pt idx="162">
                  <c:v>22.065999999999999</c:v>
                </c:pt>
                <c:pt idx="163">
                  <c:v>21.687000000000001</c:v>
                </c:pt>
                <c:pt idx="164">
                  <c:v>21.433</c:v>
                </c:pt>
                <c:pt idx="165">
                  <c:v>20.981000000000002</c:v>
                </c:pt>
                <c:pt idx="166">
                  <c:v>20.85</c:v>
                </c:pt>
                <c:pt idx="167">
                  <c:v>20.649000000000001</c:v>
                </c:pt>
                <c:pt idx="168">
                  <c:v>20.233000000000001</c:v>
                </c:pt>
                <c:pt idx="169">
                  <c:v>19.997</c:v>
                </c:pt>
                <c:pt idx="170">
                  <c:v>19.585999999999999</c:v>
                </c:pt>
                <c:pt idx="171">
                  <c:v>19.253</c:v>
                </c:pt>
                <c:pt idx="172">
                  <c:v>18.751000000000001</c:v>
                </c:pt>
                <c:pt idx="173">
                  <c:v>18.498999999999999</c:v>
                </c:pt>
                <c:pt idx="174">
                  <c:v>18.079000000000001</c:v>
                </c:pt>
                <c:pt idx="175">
                  <c:v>17.824999999999999</c:v>
                </c:pt>
                <c:pt idx="176">
                  <c:v>17.571999999999999</c:v>
                </c:pt>
                <c:pt idx="177">
                  <c:v>17.401</c:v>
                </c:pt>
                <c:pt idx="178">
                  <c:v>17.228000000000002</c:v>
                </c:pt>
                <c:pt idx="179">
                  <c:v>16.960999999999999</c:v>
                </c:pt>
                <c:pt idx="180">
                  <c:v>16.776</c:v>
                </c:pt>
                <c:pt idx="181">
                  <c:v>16.457999999999998</c:v>
                </c:pt>
                <c:pt idx="182">
                  <c:v>16.009</c:v>
                </c:pt>
                <c:pt idx="183">
                  <c:v>15.896000000000001</c:v>
                </c:pt>
                <c:pt idx="184">
                  <c:v>15.896000000000001</c:v>
                </c:pt>
                <c:pt idx="185">
                  <c:v>15.666</c:v>
                </c:pt>
                <c:pt idx="186">
                  <c:v>14.848000000000001</c:v>
                </c:pt>
                <c:pt idx="187">
                  <c:v>14.731</c:v>
                </c:pt>
                <c:pt idx="188">
                  <c:v>14.374000000000001</c:v>
                </c:pt>
                <c:pt idx="189">
                  <c:v>14.253</c:v>
                </c:pt>
                <c:pt idx="190">
                  <c:v>14.253</c:v>
                </c:pt>
                <c:pt idx="191">
                  <c:v>14.003</c:v>
                </c:pt>
                <c:pt idx="192">
                  <c:v>13.862</c:v>
                </c:pt>
                <c:pt idx="193">
                  <c:v>13.419</c:v>
                </c:pt>
                <c:pt idx="194">
                  <c:v>13.419</c:v>
                </c:pt>
                <c:pt idx="195">
                  <c:v>13.26</c:v>
                </c:pt>
                <c:pt idx="196">
                  <c:v>13.098000000000001</c:v>
                </c:pt>
                <c:pt idx="197">
                  <c:v>12.775</c:v>
                </c:pt>
                <c:pt idx="198">
                  <c:v>12.611000000000001</c:v>
                </c:pt>
                <c:pt idx="199">
                  <c:v>12.611000000000001</c:v>
                </c:pt>
                <c:pt idx="200">
                  <c:v>12.445</c:v>
                </c:pt>
                <c:pt idx="201">
                  <c:v>12.445</c:v>
                </c:pt>
                <c:pt idx="202">
                  <c:v>12.445</c:v>
                </c:pt>
                <c:pt idx="203">
                  <c:v>12.262</c:v>
                </c:pt>
                <c:pt idx="204">
                  <c:v>12.079000000000001</c:v>
                </c:pt>
                <c:pt idx="205">
                  <c:v>12.079000000000001</c:v>
                </c:pt>
                <c:pt idx="206">
                  <c:v>11.877000000000001</c:v>
                </c:pt>
                <c:pt idx="207">
                  <c:v>11.673</c:v>
                </c:pt>
                <c:pt idx="208">
                  <c:v>11.468</c:v>
                </c:pt>
                <c:pt idx="209">
                  <c:v>11.263</c:v>
                </c:pt>
                <c:pt idx="210">
                  <c:v>11.058</c:v>
                </c:pt>
                <c:pt idx="211">
                  <c:v>11.058</c:v>
                </c:pt>
                <c:pt idx="212">
                  <c:v>10.85</c:v>
                </c:pt>
                <c:pt idx="213">
                  <c:v>10.85</c:v>
                </c:pt>
                <c:pt idx="214">
                  <c:v>10.641</c:v>
                </c:pt>
                <c:pt idx="215">
                  <c:v>10.215</c:v>
                </c:pt>
                <c:pt idx="216">
                  <c:v>9.9930000000000003</c:v>
                </c:pt>
                <c:pt idx="217">
                  <c:v>9.9930000000000003</c:v>
                </c:pt>
                <c:pt idx="218">
                  <c:v>9.9930000000000003</c:v>
                </c:pt>
                <c:pt idx="219">
                  <c:v>9.9930000000000003</c:v>
                </c:pt>
                <c:pt idx="220">
                  <c:v>9.9930000000000003</c:v>
                </c:pt>
                <c:pt idx="221">
                  <c:v>9.9930000000000003</c:v>
                </c:pt>
                <c:pt idx="222">
                  <c:v>9.6989999999999998</c:v>
                </c:pt>
                <c:pt idx="223">
                  <c:v>9.6989999999999998</c:v>
                </c:pt>
                <c:pt idx="224">
                  <c:v>9.6989999999999998</c:v>
                </c:pt>
                <c:pt idx="225">
                  <c:v>9.3960000000000008</c:v>
                </c:pt>
                <c:pt idx="226">
                  <c:v>9.3960000000000008</c:v>
                </c:pt>
                <c:pt idx="227">
                  <c:v>9.0719999999999992</c:v>
                </c:pt>
                <c:pt idx="228">
                  <c:v>9.0719999999999992</c:v>
                </c:pt>
                <c:pt idx="229">
                  <c:v>9.0719999999999992</c:v>
                </c:pt>
                <c:pt idx="230">
                  <c:v>9.0719999999999992</c:v>
                </c:pt>
                <c:pt idx="231">
                  <c:v>9.0719999999999992</c:v>
                </c:pt>
                <c:pt idx="232">
                  <c:v>9.0719999999999992</c:v>
                </c:pt>
                <c:pt idx="233">
                  <c:v>9.0719999999999992</c:v>
                </c:pt>
                <c:pt idx="234">
                  <c:v>9.0719999999999992</c:v>
                </c:pt>
                <c:pt idx="235">
                  <c:v>9.0719999999999992</c:v>
                </c:pt>
                <c:pt idx="236">
                  <c:v>8.66</c:v>
                </c:pt>
                <c:pt idx="237">
                  <c:v>8.66</c:v>
                </c:pt>
                <c:pt idx="238">
                  <c:v>8.66</c:v>
                </c:pt>
                <c:pt idx="239">
                  <c:v>8.66</c:v>
                </c:pt>
                <c:pt idx="240">
                  <c:v>8.66</c:v>
                </c:pt>
              </c:numCache>
            </c:numRef>
          </c:yVal>
          <c:smooth val="0"/>
        </c:ser>
        <c:dLbls>
          <c:showLegendKey val="0"/>
          <c:showVal val="0"/>
          <c:showCatName val="0"/>
          <c:showSerName val="0"/>
          <c:showPercent val="0"/>
          <c:showBubbleSize val="0"/>
        </c:dLbls>
        <c:axId val="747029256"/>
        <c:axId val="744275632"/>
      </c:scatterChart>
      <c:valAx>
        <c:axId val="747029256"/>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44275632"/>
        <c:crosses val="autoZero"/>
        <c:crossBetween val="midCat"/>
        <c:majorUnit val="1"/>
      </c:valAx>
      <c:valAx>
        <c:axId val="74427563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47029256"/>
        <c:crosses val="autoZero"/>
        <c:crossBetween val="midCat"/>
        <c:majorUnit val="25"/>
      </c:valAx>
      <c:spPr>
        <a:solidFill>
          <a:schemeClr val="bg2"/>
        </a:solidFill>
        <a:ln>
          <a:solidFill>
            <a:schemeClr val="tx1"/>
          </a:solidFill>
        </a:ln>
      </c:spPr>
    </c:plotArea>
    <c:legend>
      <c:legendPos val="r"/>
      <c:layout>
        <c:manualLayout>
          <c:xMode val="edge"/>
          <c:yMode val="edge"/>
          <c:x val="0.57505156435091631"/>
          <c:y val="8.0110701888070443E-2"/>
          <c:w val="0.3722493206048359"/>
          <c:h val="0.17836720006773948"/>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181779696892732"/>
        </c:manualLayout>
      </c:layout>
      <c:scatterChart>
        <c:scatterStyle val="smoothMarker"/>
        <c:varyColors val="0"/>
        <c:ser>
          <c:idx val="0"/>
          <c:order val="0"/>
          <c:tx>
            <c:strRef>
              <c:f>Sheet1!$B$1</c:f>
              <c:strCache>
                <c:ptCount val="1"/>
                <c:pt idx="0">
                  <c:v>No induction (N=6,899)</c:v>
                </c:pt>
              </c:strCache>
            </c:strRef>
          </c:tx>
          <c:spPr>
            <a:ln w="41275">
              <a:solidFill>
                <a:srgbClr val="00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99.84</c:v>
                </c:pt>
                <c:pt idx="2">
                  <c:v>99.4</c:v>
                </c:pt>
                <c:pt idx="3">
                  <c:v>98.563000000000002</c:v>
                </c:pt>
                <c:pt idx="4">
                  <c:v>97.429000000000002</c:v>
                </c:pt>
                <c:pt idx="5">
                  <c:v>96.221000000000004</c:v>
                </c:pt>
                <c:pt idx="6">
                  <c:v>95.292000000000002</c:v>
                </c:pt>
                <c:pt idx="7">
                  <c:v>94.257000000000005</c:v>
                </c:pt>
                <c:pt idx="8">
                  <c:v>93.338999999999999</c:v>
                </c:pt>
                <c:pt idx="9">
                  <c:v>92.552999999999997</c:v>
                </c:pt>
                <c:pt idx="10">
                  <c:v>91.572000000000003</c:v>
                </c:pt>
                <c:pt idx="11">
                  <c:v>90.841999999999999</c:v>
                </c:pt>
                <c:pt idx="12">
                  <c:v>90.168999999999997</c:v>
                </c:pt>
                <c:pt idx="13">
                  <c:v>89.182000000000002</c:v>
                </c:pt>
                <c:pt idx="14">
                  <c:v>88.087000000000003</c:v>
                </c:pt>
                <c:pt idx="15">
                  <c:v>87.161000000000001</c:v>
                </c:pt>
                <c:pt idx="16">
                  <c:v>86.438000000000002</c:v>
                </c:pt>
                <c:pt idx="17">
                  <c:v>85.415000000000006</c:v>
                </c:pt>
                <c:pt idx="18">
                  <c:v>84.736999999999995</c:v>
                </c:pt>
                <c:pt idx="19">
                  <c:v>83.98</c:v>
                </c:pt>
                <c:pt idx="20">
                  <c:v>83.141999999999996</c:v>
                </c:pt>
                <c:pt idx="21">
                  <c:v>82.302000000000007</c:v>
                </c:pt>
                <c:pt idx="22">
                  <c:v>81.391000000000005</c:v>
                </c:pt>
                <c:pt idx="23">
                  <c:v>80.552000000000007</c:v>
                </c:pt>
                <c:pt idx="24">
                  <c:v>79.727999999999994</c:v>
                </c:pt>
                <c:pt idx="25">
                  <c:v>78.751000000000005</c:v>
                </c:pt>
                <c:pt idx="26">
                  <c:v>77.872</c:v>
                </c:pt>
                <c:pt idx="27">
                  <c:v>77.203999999999994</c:v>
                </c:pt>
                <c:pt idx="28">
                  <c:v>76.206999999999994</c:v>
                </c:pt>
                <c:pt idx="29">
                  <c:v>75.227000000000004</c:v>
                </c:pt>
                <c:pt idx="30">
                  <c:v>74.480999999999995</c:v>
                </c:pt>
                <c:pt idx="31">
                  <c:v>73.77</c:v>
                </c:pt>
                <c:pt idx="32">
                  <c:v>72.927999999999997</c:v>
                </c:pt>
                <c:pt idx="33">
                  <c:v>72.302999999999997</c:v>
                </c:pt>
                <c:pt idx="34">
                  <c:v>71.581000000000003</c:v>
                </c:pt>
                <c:pt idx="35">
                  <c:v>70.739999999999995</c:v>
                </c:pt>
                <c:pt idx="36">
                  <c:v>70.052999999999997</c:v>
                </c:pt>
                <c:pt idx="37">
                  <c:v>69.144999999999996</c:v>
                </c:pt>
                <c:pt idx="38">
                  <c:v>68.563999999999993</c:v>
                </c:pt>
                <c:pt idx="39">
                  <c:v>67.893000000000001</c:v>
                </c:pt>
                <c:pt idx="40">
                  <c:v>67.283000000000001</c:v>
                </c:pt>
                <c:pt idx="41">
                  <c:v>66.376999999999995</c:v>
                </c:pt>
                <c:pt idx="42">
                  <c:v>65.575000000000003</c:v>
                </c:pt>
                <c:pt idx="43">
                  <c:v>64.876000000000005</c:v>
                </c:pt>
                <c:pt idx="44">
                  <c:v>64.174000000000007</c:v>
                </c:pt>
                <c:pt idx="45">
                  <c:v>63.597999999999999</c:v>
                </c:pt>
                <c:pt idx="46">
                  <c:v>63.015999999999998</c:v>
                </c:pt>
                <c:pt idx="47">
                  <c:v>62.512</c:v>
                </c:pt>
                <c:pt idx="48">
                  <c:v>61.866999999999997</c:v>
                </c:pt>
                <c:pt idx="49">
                  <c:v>61.143000000000001</c:v>
                </c:pt>
                <c:pt idx="50">
                  <c:v>60.491</c:v>
                </c:pt>
                <c:pt idx="51">
                  <c:v>59.831000000000003</c:v>
                </c:pt>
                <c:pt idx="52">
                  <c:v>59.271000000000001</c:v>
                </c:pt>
                <c:pt idx="53">
                  <c:v>58.811999999999998</c:v>
                </c:pt>
                <c:pt idx="54">
                  <c:v>58.25</c:v>
                </c:pt>
                <c:pt idx="55">
                  <c:v>57.814</c:v>
                </c:pt>
                <c:pt idx="56">
                  <c:v>57.481000000000002</c:v>
                </c:pt>
                <c:pt idx="57">
                  <c:v>56.862000000000002</c:v>
                </c:pt>
                <c:pt idx="58">
                  <c:v>56.136000000000003</c:v>
                </c:pt>
                <c:pt idx="59">
                  <c:v>55.530999999999999</c:v>
                </c:pt>
                <c:pt idx="60">
                  <c:v>55.018999999999998</c:v>
                </c:pt>
                <c:pt idx="61">
                  <c:v>54.491</c:v>
                </c:pt>
                <c:pt idx="62">
                  <c:v>54.064999999999998</c:v>
                </c:pt>
                <c:pt idx="63">
                  <c:v>53.695</c:v>
                </c:pt>
                <c:pt idx="64">
                  <c:v>53.292000000000002</c:v>
                </c:pt>
                <c:pt idx="65">
                  <c:v>52.734000000000002</c:v>
                </c:pt>
                <c:pt idx="66">
                  <c:v>52.33</c:v>
                </c:pt>
                <c:pt idx="67">
                  <c:v>51.831000000000003</c:v>
                </c:pt>
                <c:pt idx="68">
                  <c:v>51.301000000000002</c:v>
                </c:pt>
                <c:pt idx="69">
                  <c:v>50.767000000000003</c:v>
                </c:pt>
                <c:pt idx="70">
                  <c:v>50.417999999999999</c:v>
                </c:pt>
                <c:pt idx="71">
                  <c:v>49.581000000000003</c:v>
                </c:pt>
                <c:pt idx="72">
                  <c:v>49.182000000000002</c:v>
                </c:pt>
                <c:pt idx="73">
                  <c:v>48.679000000000002</c:v>
                </c:pt>
                <c:pt idx="74">
                  <c:v>48.235999999999997</c:v>
                </c:pt>
                <c:pt idx="75">
                  <c:v>47.750999999999998</c:v>
                </c:pt>
                <c:pt idx="76">
                  <c:v>47.262999999999998</c:v>
                </c:pt>
                <c:pt idx="77">
                  <c:v>46.698999999999998</c:v>
                </c:pt>
                <c:pt idx="78">
                  <c:v>46.36</c:v>
                </c:pt>
                <c:pt idx="79">
                  <c:v>45.865000000000002</c:v>
                </c:pt>
                <c:pt idx="80">
                  <c:v>45.636000000000003</c:v>
                </c:pt>
                <c:pt idx="81">
                  <c:v>45.06</c:v>
                </c:pt>
                <c:pt idx="82">
                  <c:v>44.594999999999999</c:v>
                </c:pt>
                <c:pt idx="83">
                  <c:v>44.238999999999997</c:v>
                </c:pt>
                <c:pt idx="84">
                  <c:v>43.667000000000002</c:v>
                </c:pt>
                <c:pt idx="85">
                  <c:v>43.271000000000001</c:v>
                </c:pt>
                <c:pt idx="86">
                  <c:v>42.999000000000002</c:v>
                </c:pt>
                <c:pt idx="87">
                  <c:v>42.356000000000002</c:v>
                </c:pt>
                <c:pt idx="88">
                  <c:v>42.08</c:v>
                </c:pt>
                <c:pt idx="89">
                  <c:v>41.433999999999997</c:v>
                </c:pt>
                <c:pt idx="90">
                  <c:v>40.738999999999997</c:v>
                </c:pt>
                <c:pt idx="91">
                  <c:v>40.274999999999999</c:v>
                </c:pt>
                <c:pt idx="92">
                  <c:v>39.807000000000002</c:v>
                </c:pt>
                <c:pt idx="93">
                  <c:v>39.524000000000001</c:v>
                </c:pt>
                <c:pt idx="94">
                  <c:v>39.332999999999998</c:v>
                </c:pt>
                <c:pt idx="95">
                  <c:v>38.893000000000001</c:v>
                </c:pt>
                <c:pt idx="96">
                  <c:v>38.491</c:v>
                </c:pt>
                <c:pt idx="97">
                  <c:v>38.06</c:v>
                </c:pt>
                <c:pt idx="98">
                  <c:v>37.44</c:v>
                </c:pt>
                <c:pt idx="99">
                  <c:v>36.981000000000002</c:v>
                </c:pt>
                <c:pt idx="100">
                  <c:v>36.517000000000003</c:v>
                </c:pt>
                <c:pt idx="101">
                  <c:v>36.167999999999999</c:v>
                </c:pt>
                <c:pt idx="102">
                  <c:v>35.761000000000003</c:v>
                </c:pt>
                <c:pt idx="103">
                  <c:v>35.701999999999998</c:v>
                </c:pt>
                <c:pt idx="104">
                  <c:v>35.229999999999997</c:v>
                </c:pt>
                <c:pt idx="105">
                  <c:v>34.753</c:v>
                </c:pt>
                <c:pt idx="106">
                  <c:v>34.451999999999998</c:v>
                </c:pt>
                <c:pt idx="107">
                  <c:v>33.957000000000001</c:v>
                </c:pt>
                <c:pt idx="108">
                  <c:v>33.692</c:v>
                </c:pt>
                <c:pt idx="109">
                  <c:v>33.311999999999998</c:v>
                </c:pt>
                <c:pt idx="110">
                  <c:v>32.899000000000001</c:v>
                </c:pt>
                <c:pt idx="111">
                  <c:v>32.479999999999997</c:v>
                </c:pt>
                <c:pt idx="112">
                  <c:v>32.140999999999998</c:v>
                </c:pt>
                <c:pt idx="113">
                  <c:v>31.462</c:v>
                </c:pt>
                <c:pt idx="114">
                  <c:v>30.949000000000002</c:v>
                </c:pt>
                <c:pt idx="115">
                  <c:v>30.602</c:v>
                </c:pt>
                <c:pt idx="116">
                  <c:v>30.332000000000001</c:v>
                </c:pt>
                <c:pt idx="117">
                  <c:v>29.957000000000001</c:v>
                </c:pt>
                <c:pt idx="118">
                  <c:v>29.858000000000001</c:v>
                </c:pt>
                <c:pt idx="119">
                  <c:v>29.547000000000001</c:v>
                </c:pt>
                <c:pt idx="120">
                  <c:v>29.079000000000001</c:v>
                </c:pt>
              </c:numCache>
            </c:numRef>
          </c:yVal>
          <c:smooth val="0"/>
        </c:ser>
        <c:ser>
          <c:idx val="1"/>
          <c:order val="1"/>
          <c:tx>
            <c:strRef>
              <c:f>Sheet1!$C$1</c:f>
              <c:strCache>
                <c:ptCount val="1"/>
                <c:pt idx="0">
                  <c:v>Induction (N=8,699)</c:v>
                </c:pt>
              </c:strCache>
            </c:strRef>
          </c:tx>
          <c:spPr>
            <a:ln w="41275">
              <a:solidFill>
                <a:srgbClr val="FFFF00"/>
              </a:solidFill>
              <a:prstDash val="solid"/>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99.941999999999993</c:v>
                </c:pt>
                <c:pt idx="2">
                  <c:v>99.399000000000001</c:v>
                </c:pt>
                <c:pt idx="3">
                  <c:v>98.608999999999995</c:v>
                </c:pt>
                <c:pt idx="4">
                  <c:v>97.76</c:v>
                </c:pt>
                <c:pt idx="5">
                  <c:v>96.665999999999997</c:v>
                </c:pt>
                <c:pt idx="6">
                  <c:v>95.685000000000002</c:v>
                </c:pt>
                <c:pt idx="7">
                  <c:v>94.762</c:v>
                </c:pt>
                <c:pt idx="8">
                  <c:v>93.837999999999994</c:v>
                </c:pt>
                <c:pt idx="9">
                  <c:v>92.900999999999996</c:v>
                </c:pt>
                <c:pt idx="10">
                  <c:v>92.033000000000001</c:v>
                </c:pt>
                <c:pt idx="11">
                  <c:v>91.269000000000005</c:v>
                </c:pt>
                <c:pt idx="12">
                  <c:v>90.402000000000001</c:v>
                </c:pt>
                <c:pt idx="13">
                  <c:v>89.506</c:v>
                </c:pt>
                <c:pt idx="14">
                  <c:v>88.444999999999993</c:v>
                </c:pt>
                <c:pt idx="15">
                  <c:v>87.543999999999997</c:v>
                </c:pt>
                <c:pt idx="16">
                  <c:v>86.691000000000003</c:v>
                </c:pt>
                <c:pt idx="17">
                  <c:v>85.863</c:v>
                </c:pt>
                <c:pt idx="18">
                  <c:v>85.263000000000005</c:v>
                </c:pt>
                <c:pt idx="19">
                  <c:v>84.251000000000005</c:v>
                </c:pt>
                <c:pt idx="20">
                  <c:v>83.738</c:v>
                </c:pt>
                <c:pt idx="21">
                  <c:v>82.85</c:v>
                </c:pt>
                <c:pt idx="22">
                  <c:v>82.203999999999994</c:v>
                </c:pt>
                <c:pt idx="23">
                  <c:v>81.603999999999999</c:v>
                </c:pt>
                <c:pt idx="24">
                  <c:v>81.016000000000005</c:v>
                </c:pt>
                <c:pt idx="25">
                  <c:v>80.376000000000005</c:v>
                </c:pt>
                <c:pt idx="26">
                  <c:v>79.763999999999996</c:v>
                </c:pt>
                <c:pt idx="27">
                  <c:v>79.266000000000005</c:v>
                </c:pt>
                <c:pt idx="28">
                  <c:v>78.664000000000001</c:v>
                </c:pt>
                <c:pt idx="29">
                  <c:v>77.869</c:v>
                </c:pt>
                <c:pt idx="30">
                  <c:v>77.058000000000007</c:v>
                </c:pt>
                <c:pt idx="31">
                  <c:v>76.319999999999993</c:v>
                </c:pt>
                <c:pt idx="32">
                  <c:v>75.623999999999995</c:v>
                </c:pt>
                <c:pt idx="33">
                  <c:v>74.984999999999999</c:v>
                </c:pt>
                <c:pt idx="34">
                  <c:v>74.356999999999999</c:v>
                </c:pt>
                <c:pt idx="35">
                  <c:v>73.843000000000004</c:v>
                </c:pt>
                <c:pt idx="36">
                  <c:v>73.406000000000006</c:v>
                </c:pt>
                <c:pt idx="37">
                  <c:v>72.673000000000002</c:v>
                </c:pt>
                <c:pt idx="38">
                  <c:v>71.924000000000007</c:v>
                </c:pt>
                <c:pt idx="39">
                  <c:v>71.272999999999996</c:v>
                </c:pt>
                <c:pt idx="40">
                  <c:v>70.706000000000003</c:v>
                </c:pt>
                <c:pt idx="41">
                  <c:v>70.379000000000005</c:v>
                </c:pt>
                <c:pt idx="42">
                  <c:v>69.81</c:v>
                </c:pt>
                <c:pt idx="43">
                  <c:v>69.117999999999995</c:v>
                </c:pt>
                <c:pt idx="44">
                  <c:v>68.597999999999999</c:v>
                </c:pt>
                <c:pt idx="45">
                  <c:v>68.090999999999994</c:v>
                </c:pt>
                <c:pt idx="46">
                  <c:v>67.652000000000001</c:v>
                </c:pt>
                <c:pt idx="47">
                  <c:v>67.385999999999996</c:v>
                </c:pt>
                <c:pt idx="48">
                  <c:v>66.837000000000003</c:v>
                </c:pt>
                <c:pt idx="49">
                  <c:v>66.290000000000006</c:v>
                </c:pt>
                <c:pt idx="50">
                  <c:v>65.811000000000007</c:v>
                </c:pt>
                <c:pt idx="51">
                  <c:v>65.27</c:v>
                </c:pt>
                <c:pt idx="52">
                  <c:v>64.587000000000003</c:v>
                </c:pt>
                <c:pt idx="53">
                  <c:v>64.022999999999996</c:v>
                </c:pt>
                <c:pt idx="54">
                  <c:v>63.558999999999997</c:v>
                </c:pt>
                <c:pt idx="55">
                  <c:v>62.951000000000001</c:v>
                </c:pt>
                <c:pt idx="56">
                  <c:v>62.219000000000001</c:v>
                </c:pt>
                <c:pt idx="57">
                  <c:v>61.686999999999998</c:v>
                </c:pt>
                <c:pt idx="58">
                  <c:v>61.171999999999997</c:v>
                </c:pt>
                <c:pt idx="59">
                  <c:v>60.44</c:v>
                </c:pt>
                <c:pt idx="60">
                  <c:v>60.024999999999999</c:v>
                </c:pt>
                <c:pt idx="61">
                  <c:v>59.627000000000002</c:v>
                </c:pt>
                <c:pt idx="62">
                  <c:v>59.094999999999999</c:v>
                </c:pt>
                <c:pt idx="63">
                  <c:v>58.365000000000002</c:v>
                </c:pt>
                <c:pt idx="64">
                  <c:v>57.901000000000003</c:v>
                </c:pt>
                <c:pt idx="65">
                  <c:v>57.41</c:v>
                </c:pt>
                <c:pt idx="66">
                  <c:v>56.893000000000001</c:v>
                </c:pt>
                <c:pt idx="67">
                  <c:v>56.399000000000001</c:v>
                </c:pt>
                <c:pt idx="68">
                  <c:v>55.975999999999999</c:v>
                </c:pt>
                <c:pt idx="69">
                  <c:v>55.624000000000002</c:v>
                </c:pt>
                <c:pt idx="70">
                  <c:v>55.188000000000002</c:v>
                </c:pt>
                <c:pt idx="71">
                  <c:v>54.610999999999997</c:v>
                </c:pt>
                <c:pt idx="72">
                  <c:v>53.896000000000001</c:v>
                </c:pt>
                <c:pt idx="73">
                  <c:v>53.445999999999998</c:v>
                </c:pt>
                <c:pt idx="74">
                  <c:v>52.859000000000002</c:v>
                </c:pt>
                <c:pt idx="75">
                  <c:v>52.421999999999997</c:v>
                </c:pt>
                <c:pt idx="76">
                  <c:v>51.701000000000001</c:v>
                </c:pt>
                <c:pt idx="77">
                  <c:v>51.262</c:v>
                </c:pt>
                <c:pt idx="78">
                  <c:v>50.598999999999997</c:v>
                </c:pt>
                <c:pt idx="79">
                  <c:v>50.313000000000002</c:v>
                </c:pt>
                <c:pt idx="80">
                  <c:v>49.866</c:v>
                </c:pt>
                <c:pt idx="81">
                  <c:v>49.316000000000003</c:v>
                </c:pt>
                <c:pt idx="82">
                  <c:v>48.921999999999997</c:v>
                </c:pt>
                <c:pt idx="83">
                  <c:v>48.554000000000002</c:v>
                </c:pt>
                <c:pt idx="84">
                  <c:v>48.197000000000003</c:v>
                </c:pt>
                <c:pt idx="85">
                  <c:v>47.835999999999999</c:v>
                </c:pt>
                <c:pt idx="86">
                  <c:v>47.213000000000001</c:v>
                </c:pt>
                <c:pt idx="87">
                  <c:v>46.75</c:v>
                </c:pt>
                <c:pt idx="88">
                  <c:v>46.073999999999998</c:v>
                </c:pt>
                <c:pt idx="89">
                  <c:v>45.734000000000002</c:v>
                </c:pt>
                <c:pt idx="90">
                  <c:v>45.091999999999999</c:v>
                </c:pt>
                <c:pt idx="91">
                  <c:v>44.662999999999997</c:v>
                </c:pt>
                <c:pt idx="92">
                  <c:v>44.145000000000003</c:v>
                </c:pt>
                <c:pt idx="93">
                  <c:v>43.752000000000002</c:v>
                </c:pt>
                <c:pt idx="94">
                  <c:v>43.527999999999999</c:v>
                </c:pt>
                <c:pt idx="95">
                  <c:v>43.113999999999997</c:v>
                </c:pt>
                <c:pt idx="96">
                  <c:v>42.771999999999998</c:v>
                </c:pt>
                <c:pt idx="97">
                  <c:v>42.372</c:v>
                </c:pt>
                <c:pt idx="98">
                  <c:v>41.959000000000003</c:v>
                </c:pt>
                <c:pt idx="99">
                  <c:v>41.720999999999997</c:v>
                </c:pt>
                <c:pt idx="100">
                  <c:v>41.301000000000002</c:v>
                </c:pt>
                <c:pt idx="101">
                  <c:v>40.877000000000002</c:v>
                </c:pt>
                <c:pt idx="102">
                  <c:v>40.57</c:v>
                </c:pt>
                <c:pt idx="103">
                  <c:v>40.195</c:v>
                </c:pt>
                <c:pt idx="104">
                  <c:v>40.07</c:v>
                </c:pt>
                <c:pt idx="105">
                  <c:v>39.750999999999998</c:v>
                </c:pt>
                <c:pt idx="106">
                  <c:v>39.424999999999997</c:v>
                </c:pt>
                <c:pt idx="107">
                  <c:v>39.085000000000001</c:v>
                </c:pt>
                <c:pt idx="108">
                  <c:v>38.552</c:v>
                </c:pt>
                <c:pt idx="109">
                  <c:v>38.085000000000001</c:v>
                </c:pt>
                <c:pt idx="110">
                  <c:v>37.576999999999998</c:v>
                </c:pt>
                <c:pt idx="111">
                  <c:v>37.063000000000002</c:v>
                </c:pt>
                <c:pt idx="112">
                  <c:v>36.959000000000003</c:v>
                </c:pt>
                <c:pt idx="113">
                  <c:v>36.543999999999997</c:v>
                </c:pt>
                <c:pt idx="114">
                  <c:v>36.125</c:v>
                </c:pt>
                <c:pt idx="115">
                  <c:v>35.808999999999997</c:v>
                </c:pt>
                <c:pt idx="116">
                  <c:v>35.594000000000001</c:v>
                </c:pt>
                <c:pt idx="117">
                  <c:v>35.261000000000003</c:v>
                </c:pt>
                <c:pt idx="118">
                  <c:v>34.798999999999999</c:v>
                </c:pt>
                <c:pt idx="119">
                  <c:v>34.430999999999997</c:v>
                </c:pt>
                <c:pt idx="120">
                  <c:v>34.283999999999999</c:v>
                </c:pt>
              </c:numCache>
            </c:numRef>
          </c:yVal>
          <c:smooth val="0"/>
        </c:ser>
        <c:dLbls>
          <c:showLegendKey val="0"/>
          <c:showVal val="0"/>
          <c:showCatName val="0"/>
          <c:showSerName val="0"/>
          <c:showPercent val="0"/>
          <c:showBubbleSize val="0"/>
        </c:dLbls>
        <c:axId val="744276416"/>
        <c:axId val="744276808"/>
      </c:scatterChart>
      <c:valAx>
        <c:axId val="744276416"/>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44276808"/>
        <c:crosses val="autoZero"/>
        <c:crossBetween val="midCat"/>
        <c:majorUnit val="1"/>
      </c:valAx>
      <c:valAx>
        <c:axId val="74427680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44276416"/>
        <c:crosses val="autoZero"/>
        <c:crossBetween val="midCat"/>
        <c:majorUnit val="25"/>
      </c:valAx>
      <c:spPr>
        <a:solidFill>
          <a:schemeClr val="bg2"/>
        </a:solidFill>
        <a:ln>
          <a:solidFill>
            <a:schemeClr val="tx1"/>
          </a:solidFill>
        </a:ln>
      </c:spPr>
    </c:plotArea>
    <c:legend>
      <c:legendPos val="r"/>
      <c:layout>
        <c:manualLayout>
          <c:xMode val="edge"/>
          <c:yMode val="edge"/>
          <c:x val="0.57357663809722892"/>
          <c:y val="8.0110701888070443E-2"/>
          <c:w val="0.37372424685852323"/>
          <c:h val="0.17836720006773343"/>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2420969502706"/>
          <c:y val="3.6626238252476601E-2"/>
          <c:w val="0.87785160151443753"/>
          <c:h val="0.73983022955463895"/>
        </c:manualLayout>
      </c:layout>
      <c:barChart>
        <c:barDir val="col"/>
        <c:grouping val="clustered"/>
        <c:varyColors val="0"/>
        <c:ser>
          <c:idx val="0"/>
          <c:order val="0"/>
          <c:tx>
            <c:strRef>
              <c:f>Sheet1!$B$1</c:f>
              <c:strCache>
                <c:ptCount val="1"/>
                <c:pt idx="0">
                  <c:v>Year 1 (N=14,363)</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Sheet1!$A$2:$A$6</c:f>
              <c:strCache>
                <c:ptCount val="5"/>
                <c:pt idx="0">
                  <c:v>Cyclosporine</c:v>
                </c:pt>
                <c:pt idx="1">
                  <c:v>Tacrolimus</c:v>
                </c:pt>
                <c:pt idx="2">
                  <c:v>Sirolimus/ Everolimus</c:v>
                </c:pt>
                <c:pt idx="3">
                  <c:v>MMF/MPA</c:v>
                </c:pt>
                <c:pt idx="4">
                  <c:v>Azathioprine</c:v>
                </c:pt>
              </c:strCache>
            </c:strRef>
          </c:cat>
          <c:val>
            <c:numRef>
              <c:f>Sheet1!$B$2:$B$6</c:f>
              <c:numCache>
                <c:formatCode>General</c:formatCode>
                <c:ptCount val="5"/>
                <c:pt idx="0">
                  <c:v>10.847300000000001</c:v>
                </c:pt>
                <c:pt idx="1">
                  <c:v>87.99</c:v>
                </c:pt>
                <c:pt idx="2">
                  <c:v>6.8440000000000003</c:v>
                </c:pt>
                <c:pt idx="3">
                  <c:v>66.831400000000002</c:v>
                </c:pt>
                <c:pt idx="4">
                  <c:v>24.904299999999999</c:v>
                </c:pt>
              </c:numCache>
            </c:numRef>
          </c:val>
        </c:ser>
        <c:ser>
          <c:idx val="1"/>
          <c:order val="1"/>
          <c:tx>
            <c:strRef>
              <c:f>Sheet1!$C$1</c:f>
              <c:strCache>
                <c:ptCount val="1"/>
                <c:pt idx="0">
                  <c:v>Year 5 (N=5,895)</c:v>
                </c:pt>
              </c:strCache>
            </c:strRef>
          </c:tx>
          <c:spPr>
            <a:gradFill>
              <a:gsLst>
                <a:gs pos="0">
                  <a:srgbClr val="00B050"/>
                </a:gs>
                <a:gs pos="50000">
                  <a:srgbClr val="00FF00"/>
                </a:gs>
                <a:gs pos="100000">
                  <a:srgbClr val="00B050"/>
                </a:gs>
              </a:gsLst>
              <a:lin ang="10800000" scaled="1"/>
            </a:gradFill>
            <a:ln>
              <a:solidFill>
                <a:schemeClr val="bg2"/>
              </a:solidFill>
            </a:ln>
          </c:spPr>
          <c:invertIfNegative val="0"/>
          <c:cat>
            <c:strRef>
              <c:f>Sheet1!$A$2:$A$6</c:f>
              <c:strCache>
                <c:ptCount val="5"/>
                <c:pt idx="0">
                  <c:v>Cyclosporine</c:v>
                </c:pt>
                <c:pt idx="1">
                  <c:v>Tacrolimus</c:v>
                </c:pt>
                <c:pt idx="2">
                  <c:v>Sirolimus/ Everolimus</c:v>
                </c:pt>
                <c:pt idx="3">
                  <c:v>MMF/MPA</c:v>
                </c:pt>
                <c:pt idx="4">
                  <c:v>Azathioprine</c:v>
                </c:pt>
              </c:strCache>
            </c:strRef>
          </c:cat>
          <c:val>
            <c:numRef>
              <c:f>Sheet1!$C$2:$C$6</c:f>
              <c:numCache>
                <c:formatCode>General</c:formatCode>
                <c:ptCount val="5"/>
                <c:pt idx="0">
                  <c:v>12.9262</c:v>
                </c:pt>
                <c:pt idx="1">
                  <c:v>83.647199999999998</c:v>
                </c:pt>
                <c:pt idx="2">
                  <c:v>15.589499999999999</c:v>
                </c:pt>
                <c:pt idx="3">
                  <c:v>56.386800000000001</c:v>
                </c:pt>
                <c:pt idx="4">
                  <c:v>27.0059</c:v>
                </c:pt>
              </c:numCache>
            </c:numRef>
          </c:val>
        </c:ser>
        <c:dLbls>
          <c:showLegendKey val="0"/>
          <c:showVal val="0"/>
          <c:showCatName val="0"/>
          <c:showSerName val="0"/>
          <c:showPercent val="0"/>
          <c:showBubbleSize val="0"/>
        </c:dLbls>
        <c:gapWidth val="35"/>
        <c:axId val="744277592"/>
        <c:axId val="744277984"/>
      </c:barChart>
      <c:catAx>
        <c:axId val="744277592"/>
        <c:scaling>
          <c:orientation val="minMax"/>
        </c:scaling>
        <c:delete val="0"/>
        <c:axPos val="b"/>
        <c:numFmt formatCode="General" sourceLinked="1"/>
        <c:majorTickMark val="out"/>
        <c:minorTickMark val="none"/>
        <c:tickLblPos val="nextTo"/>
        <c:txPr>
          <a:bodyPr rot="0"/>
          <a:lstStyle/>
          <a:p>
            <a:pPr>
              <a:defRPr sz="1500" b="1"/>
            </a:pPr>
            <a:endParaRPr lang="en-US"/>
          </a:p>
        </c:txPr>
        <c:crossAx val="744277984"/>
        <c:crosses val="autoZero"/>
        <c:auto val="1"/>
        <c:lblAlgn val="ctr"/>
        <c:lblOffset val="100"/>
        <c:tickLblSkip val="1"/>
        <c:noMultiLvlLbl val="0"/>
      </c:catAx>
      <c:valAx>
        <c:axId val="744277984"/>
        <c:scaling>
          <c:orientation val="minMax"/>
          <c:max val="10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4277286135692874E-2"/>
              <c:y val="0.21671132842265844"/>
            </c:manualLayout>
          </c:layout>
          <c:overlay val="0"/>
        </c:title>
        <c:numFmt formatCode="General" sourceLinked="1"/>
        <c:majorTickMark val="out"/>
        <c:minorTickMark val="none"/>
        <c:tickLblPos val="nextTo"/>
        <c:txPr>
          <a:bodyPr/>
          <a:lstStyle/>
          <a:p>
            <a:pPr>
              <a:defRPr sz="1500" b="1"/>
            </a:pPr>
            <a:endParaRPr lang="en-US"/>
          </a:p>
        </c:txPr>
        <c:crossAx val="744277592"/>
        <c:crosses val="autoZero"/>
        <c:crossBetween val="between"/>
        <c:majorUnit val="20"/>
      </c:valAx>
      <c:spPr>
        <a:solidFill>
          <a:schemeClr val="bg2"/>
        </a:solidFill>
        <a:ln>
          <a:solidFill>
            <a:schemeClr val="tx1"/>
          </a:solidFill>
        </a:ln>
      </c:spPr>
    </c:plotArea>
    <c:legend>
      <c:legendPos val="r"/>
      <c:layout>
        <c:manualLayout>
          <c:xMode val="edge"/>
          <c:yMode val="edge"/>
          <c:x val="0.50293649687593955"/>
          <c:y val="6.1859350914469015E-2"/>
          <c:w val="0.45041146958400741"/>
          <c:h val="9.7270341207349093E-2"/>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9.3172286929042558E-2"/>
          <c:w val="0.89292662330252193"/>
          <c:h val="0.77881399983226696"/>
        </c:manualLayout>
      </c:layout>
      <c:barChart>
        <c:barDir val="col"/>
        <c:grouping val="stacked"/>
        <c:varyColors val="0"/>
        <c:ser>
          <c:idx val="0"/>
          <c:order val="0"/>
          <c:tx>
            <c:strRef>
              <c:f>Sheet1!$B$1</c:f>
              <c:strCache>
                <c:ptCount val="1"/>
                <c:pt idx="0">
                  <c:v>Cyclosporine</c:v>
                </c:pt>
              </c:strCache>
            </c:strRef>
          </c:tx>
          <c:spPr>
            <a:gradFill flip="none" rotWithShape="1">
              <a:gsLst>
                <a:gs pos="0">
                  <a:srgbClr val="7030A0"/>
                </a:gs>
                <a:gs pos="50000">
                  <a:srgbClr val="CC66FF"/>
                </a:gs>
                <a:gs pos="100000">
                  <a:srgbClr val="7030A0"/>
                </a:gs>
              </a:gsLst>
              <a:lin ang="10800000" scaled="1"/>
              <a:tileRect/>
            </a:gradFill>
            <a:ln>
              <a:solidFill>
                <a:schemeClr val="bg2"/>
              </a:solidFill>
            </a:ln>
          </c:spPr>
          <c:invertIfNegative val="0"/>
          <c:cat>
            <c:strRef>
              <c:f>Sheet1!$A$2:$A$124</c:f>
              <c:strCache>
                <c:ptCount val="12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2004</c:v>
                </c:pt>
                <c:pt idx="37">
                  <c:v>2005</c:v>
                </c:pt>
                <c:pt idx="38">
                  <c:v>2006</c:v>
                </c:pt>
                <c:pt idx="39">
                  <c:v>2007</c:v>
                </c:pt>
                <c:pt idx="40">
                  <c:v>2008</c:v>
                </c:pt>
                <c:pt idx="41">
                  <c:v>2009</c:v>
                </c:pt>
                <c:pt idx="42">
                  <c:v>2010</c:v>
                </c:pt>
                <c:pt idx="43">
                  <c:v>2011</c:v>
                </c:pt>
                <c:pt idx="44">
                  <c:v>2012</c:v>
                </c:pt>
                <c:pt idx="45">
                  <c:v>2013</c:v>
                </c:pt>
                <c:pt idx="46">
                  <c:v>2014</c:v>
                </c:pt>
                <c:pt idx="47">
                  <c:v>2015</c:v>
                </c:pt>
                <c:pt idx="48">
                  <c:v>2004</c:v>
                </c:pt>
                <c:pt idx="49">
                  <c:v>2005</c:v>
                </c:pt>
                <c:pt idx="50">
                  <c:v>2006</c:v>
                </c:pt>
                <c:pt idx="51">
                  <c:v>2007</c:v>
                </c:pt>
                <c:pt idx="52">
                  <c:v>2008</c:v>
                </c:pt>
                <c:pt idx="53">
                  <c:v>2009</c:v>
                </c:pt>
                <c:pt idx="54">
                  <c:v>2010</c:v>
                </c:pt>
                <c:pt idx="55">
                  <c:v>2011</c:v>
                </c:pt>
                <c:pt idx="56">
                  <c:v>2012</c:v>
                </c:pt>
                <c:pt idx="57">
                  <c:v>2013</c:v>
                </c:pt>
                <c:pt idx="58">
                  <c:v>2014</c:v>
                </c:pt>
                <c:pt idx="59">
                  <c:v>2015</c:v>
                </c:pt>
                <c:pt idx="60">
                  <c:v> </c:v>
                </c:pt>
                <c:pt idx="61">
                  <c:v> </c:v>
                </c:pt>
                <c:pt idx="62">
                  <c:v> </c:v>
                </c:pt>
                <c:pt idx="63">
                  <c:v>2004</c:v>
                </c:pt>
                <c:pt idx="64">
                  <c:v>2005</c:v>
                </c:pt>
                <c:pt idx="65">
                  <c:v>2006</c:v>
                </c:pt>
                <c:pt idx="66">
                  <c:v>2007</c:v>
                </c:pt>
                <c:pt idx="67">
                  <c:v>2008</c:v>
                </c:pt>
                <c:pt idx="68">
                  <c:v>2009</c:v>
                </c:pt>
                <c:pt idx="69">
                  <c:v>2010</c:v>
                </c:pt>
                <c:pt idx="70">
                  <c:v>2011</c:v>
                </c:pt>
                <c:pt idx="71">
                  <c:v>2012</c:v>
                </c:pt>
                <c:pt idx="72">
                  <c:v>2013</c:v>
                </c:pt>
                <c:pt idx="73">
                  <c:v>2014</c:v>
                </c:pt>
                <c:pt idx="74">
                  <c:v>2015</c:v>
                </c:pt>
                <c:pt idx="75">
                  <c:v>2004</c:v>
                </c:pt>
                <c:pt idx="76">
                  <c:v>2005</c:v>
                </c:pt>
                <c:pt idx="77">
                  <c:v>2006</c:v>
                </c:pt>
                <c:pt idx="78">
                  <c:v>2007</c:v>
                </c:pt>
                <c:pt idx="79">
                  <c:v>2008</c:v>
                </c:pt>
                <c:pt idx="80">
                  <c:v>2009</c:v>
                </c:pt>
                <c:pt idx="81">
                  <c:v>2010</c:v>
                </c:pt>
                <c:pt idx="82">
                  <c:v>2011</c:v>
                </c:pt>
                <c:pt idx="83">
                  <c:v>2012</c:v>
                </c:pt>
                <c:pt idx="84">
                  <c:v>2013</c:v>
                </c:pt>
                <c:pt idx="85">
                  <c:v>2014</c:v>
                </c:pt>
                <c:pt idx="86">
                  <c:v>2015</c:v>
                </c:pt>
                <c:pt idx="87">
                  <c:v>2004</c:v>
                </c:pt>
                <c:pt idx="88">
                  <c:v>2005</c:v>
                </c:pt>
                <c:pt idx="89">
                  <c:v>2006</c:v>
                </c:pt>
                <c:pt idx="90">
                  <c:v>2007</c:v>
                </c:pt>
                <c:pt idx="91">
                  <c:v>2008</c:v>
                </c:pt>
                <c:pt idx="92">
                  <c:v>2009</c:v>
                </c:pt>
                <c:pt idx="93">
                  <c:v>2010</c:v>
                </c:pt>
                <c:pt idx="94">
                  <c:v>2011</c:v>
                </c:pt>
                <c:pt idx="95">
                  <c:v>2012</c:v>
                </c:pt>
                <c:pt idx="96">
                  <c:v>2013</c:v>
                </c:pt>
                <c:pt idx="97">
                  <c:v>2014</c:v>
                </c:pt>
                <c:pt idx="98">
                  <c:v>2015</c:v>
                </c:pt>
                <c:pt idx="99">
                  <c:v>2004</c:v>
                </c:pt>
                <c:pt idx="100">
                  <c:v>2005</c:v>
                </c:pt>
                <c:pt idx="101">
                  <c:v>2006</c:v>
                </c:pt>
                <c:pt idx="102">
                  <c:v>2007</c:v>
                </c:pt>
                <c:pt idx="103">
                  <c:v>2008</c:v>
                </c:pt>
                <c:pt idx="104">
                  <c:v>2009</c:v>
                </c:pt>
                <c:pt idx="105">
                  <c:v>2010</c:v>
                </c:pt>
                <c:pt idx="106">
                  <c:v>2011</c:v>
                </c:pt>
                <c:pt idx="107">
                  <c:v>2012</c:v>
                </c:pt>
                <c:pt idx="108">
                  <c:v>2013</c:v>
                </c:pt>
                <c:pt idx="109">
                  <c:v>2014</c:v>
                </c:pt>
                <c:pt idx="110">
                  <c:v>2015</c:v>
                </c:pt>
                <c:pt idx="111">
                  <c:v>2004</c:v>
                </c:pt>
                <c:pt idx="112">
                  <c:v>2005</c:v>
                </c:pt>
                <c:pt idx="113">
                  <c:v>2006</c:v>
                </c:pt>
                <c:pt idx="114">
                  <c:v>2007</c:v>
                </c:pt>
                <c:pt idx="115">
                  <c:v>2008</c:v>
                </c:pt>
                <c:pt idx="116">
                  <c:v>2009</c:v>
                </c:pt>
                <c:pt idx="117">
                  <c:v>2010</c:v>
                </c:pt>
                <c:pt idx="118">
                  <c:v>2011</c:v>
                </c:pt>
                <c:pt idx="119">
                  <c:v>2012</c:v>
                </c:pt>
                <c:pt idx="120">
                  <c:v>2013</c:v>
                </c:pt>
                <c:pt idx="121">
                  <c:v>2014</c:v>
                </c:pt>
                <c:pt idx="122">
                  <c:v>2015</c:v>
                </c:pt>
              </c:strCache>
            </c:strRef>
          </c:cat>
          <c:val>
            <c:numRef>
              <c:f>Sheet1!$B$2:$B$124</c:f>
              <c:numCache>
                <c:formatCode>General</c:formatCode>
                <c:ptCount val="123"/>
                <c:pt idx="0">
                  <c:v>24.047599999999999</c:v>
                </c:pt>
                <c:pt idx="1">
                  <c:v>16.755600000000001</c:v>
                </c:pt>
                <c:pt idx="2">
                  <c:v>15.2095</c:v>
                </c:pt>
                <c:pt idx="3">
                  <c:v>10.865600000000001</c:v>
                </c:pt>
                <c:pt idx="4">
                  <c:v>11.3339</c:v>
                </c:pt>
                <c:pt idx="5">
                  <c:v>10.4846</c:v>
                </c:pt>
                <c:pt idx="6">
                  <c:v>11.0425</c:v>
                </c:pt>
                <c:pt idx="7">
                  <c:v>9.1274999999999995</c:v>
                </c:pt>
                <c:pt idx="8">
                  <c:v>9.9867000000000008</c:v>
                </c:pt>
                <c:pt idx="9">
                  <c:v>6.0647000000000002</c:v>
                </c:pt>
                <c:pt idx="10">
                  <c:v>5.7470999999999997</c:v>
                </c:pt>
                <c:pt idx="11">
                  <c:v>7.1520000000000001</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37.536700000000003</c:v>
                </c:pt>
                <c:pt idx="64">
                  <c:v>25.917400000000001</c:v>
                </c:pt>
                <c:pt idx="65">
                  <c:v>17.920400000000001</c:v>
                </c:pt>
                <c:pt idx="66">
                  <c:v>12.528499999999999</c:v>
                </c:pt>
                <c:pt idx="67">
                  <c:v>13.2212</c:v>
                </c:pt>
                <c:pt idx="68">
                  <c:v>8.9612999999999996</c:v>
                </c:pt>
                <c:pt idx="69">
                  <c:v>8.1081000000000003</c:v>
                </c:pt>
                <c:pt idx="70">
                  <c:v>9.3290000000000006</c:v>
                </c:pt>
                <c:pt idx="71">
                  <c:v>8.5404</c:v>
                </c:pt>
                <c:pt idx="72">
                  <c:v>7.7640000000000002</c:v>
                </c:pt>
                <c:pt idx="73">
                  <c:v>8.9762000000000004</c:v>
                </c:pt>
                <c:pt idx="74">
                  <c:v>10.344799999999999</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numCache>
            </c:numRef>
          </c:val>
        </c:ser>
        <c:ser>
          <c:idx val="1"/>
          <c:order val="1"/>
          <c:tx>
            <c:strRef>
              <c:f>Sheet1!$C$1</c:f>
              <c:strCache>
                <c:ptCount val="1"/>
                <c:pt idx="0">
                  <c:v>Tacrolimus</c:v>
                </c:pt>
              </c:strCache>
            </c:strRef>
          </c:tx>
          <c:spPr>
            <a:gradFill flip="none" rotWithShape="1">
              <a:gsLst>
                <a:gs pos="0">
                  <a:srgbClr val="00B050"/>
                </a:gs>
                <a:gs pos="50000">
                  <a:srgbClr val="66FF33"/>
                </a:gs>
                <a:gs pos="100000">
                  <a:srgbClr val="00B050"/>
                </a:gs>
              </a:gsLst>
              <a:lin ang="10800000" scaled="1"/>
              <a:tileRect/>
            </a:gradFill>
            <a:ln>
              <a:solidFill>
                <a:schemeClr val="bg2"/>
              </a:solidFill>
            </a:ln>
          </c:spPr>
          <c:invertIfNegative val="0"/>
          <c:cat>
            <c:strRef>
              <c:f>Sheet1!$A$2:$A$124</c:f>
              <c:strCache>
                <c:ptCount val="12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2004</c:v>
                </c:pt>
                <c:pt idx="37">
                  <c:v>2005</c:v>
                </c:pt>
                <c:pt idx="38">
                  <c:v>2006</c:v>
                </c:pt>
                <c:pt idx="39">
                  <c:v>2007</c:v>
                </c:pt>
                <c:pt idx="40">
                  <c:v>2008</c:v>
                </c:pt>
                <c:pt idx="41">
                  <c:v>2009</c:v>
                </c:pt>
                <c:pt idx="42">
                  <c:v>2010</c:v>
                </c:pt>
                <c:pt idx="43">
                  <c:v>2011</c:v>
                </c:pt>
                <c:pt idx="44">
                  <c:v>2012</c:v>
                </c:pt>
                <c:pt idx="45">
                  <c:v>2013</c:v>
                </c:pt>
                <c:pt idx="46">
                  <c:v>2014</c:v>
                </c:pt>
                <c:pt idx="47">
                  <c:v>2015</c:v>
                </c:pt>
                <c:pt idx="48">
                  <c:v>2004</c:v>
                </c:pt>
                <c:pt idx="49">
                  <c:v>2005</c:v>
                </c:pt>
                <c:pt idx="50">
                  <c:v>2006</c:v>
                </c:pt>
                <c:pt idx="51">
                  <c:v>2007</c:v>
                </c:pt>
                <c:pt idx="52">
                  <c:v>2008</c:v>
                </c:pt>
                <c:pt idx="53">
                  <c:v>2009</c:v>
                </c:pt>
                <c:pt idx="54">
                  <c:v>2010</c:v>
                </c:pt>
                <c:pt idx="55">
                  <c:v>2011</c:v>
                </c:pt>
                <c:pt idx="56">
                  <c:v>2012</c:v>
                </c:pt>
                <c:pt idx="57">
                  <c:v>2013</c:v>
                </c:pt>
                <c:pt idx="58">
                  <c:v>2014</c:v>
                </c:pt>
                <c:pt idx="59">
                  <c:v>2015</c:v>
                </c:pt>
                <c:pt idx="60">
                  <c:v> </c:v>
                </c:pt>
                <c:pt idx="61">
                  <c:v> </c:v>
                </c:pt>
                <c:pt idx="62">
                  <c:v> </c:v>
                </c:pt>
                <c:pt idx="63">
                  <c:v>2004</c:v>
                </c:pt>
                <c:pt idx="64">
                  <c:v>2005</c:v>
                </c:pt>
                <c:pt idx="65">
                  <c:v>2006</c:v>
                </c:pt>
                <c:pt idx="66">
                  <c:v>2007</c:v>
                </c:pt>
                <c:pt idx="67">
                  <c:v>2008</c:v>
                </c:pt>
                <c:pt idx="68">
                  <c:v>2009</c:v>
                </c:pt>
                <c:pt idx="69">
                  <c:v>2010</c:v>
                </c:pt>
                <c:pt idx="70">
                  <c:v>2011</c:v>
                </c:pt>
                <c:pt idx="71">
                  <c:v>2012</c:v>
                </c:pt>
                <c:pt idx="72">
                  <c:v>2013</c:v>
                </c:pt>
                <c:pt idx="73">
                  <c:v>2014</c:v>
                </c:pt>
                <c:pt idx="74">
                  <c:v>2015</c:v>
                </c:pt>
                <c:pt idx="75">
                  <c:v>2004</c:v>
                </c:pt>
                <c:pt idx="76">
                  <c:v>2005</c:v>
                </c:pt>
                <c:pt idx="77">
                  <c:v>2006</c:v>
                </c:pt>
                <c:pt idx="78">
                  <c:v>2007</c:v>
                </c:pt>
                <c:pt idx="79">
                  <c:v>2008</c:v>
                </c:pt>
                <c:pt idx="80">
                  <c:v>2009</c:v>
                </c:pt>
                <c:pt idx="81">
                  <c:v>2010</c:v>
                </c:pt>
                <c:pt idx="82">
                  <c:v>2011</c:v>
                </c:pt>
                <c:pt idx="83">
                  <c:v>2012</c:v>
                </c:pt>
                <c:pt idx="84">
                  <c:v>2013</c:v>
                </c:pt>
                <c:pt idx="85">
                  <c:v>2014</c:v>
                </c:pt>
                <c:pt idx="86">
                  <c:v>2015</c:v>
                </c:pt>
                <c:pt idx="87">
                  <c:v>2004</c:v>
                </c:pt>
                <c:pt idx="88">
                  <c:v>2005</c:v>
                </c:pt>
                <c:pt idx="89">
                  <c:v>2006</c:v>
                </c:pt>
                <c:pt idx="90">
                  <c:v>2007</c:v>
                </c:pt>
                <c:pt idx="91">
                  <c:v>2008</c:v>
                </c:pt>
                <c:pt idx="92">
                  <c:v>2009</c:v>
                </c:pt>
                <c:pt idx="93">
                  <c:v>2010</c:v>
                </c:pt>
                <c:pt idx="94">
                  <c:v>2011</c:v>
                </c:pt>
                <c:pt idx="95">
                  <c:v>2012</c:v>
                </c:pt>
                <c:pt idx="96">
                  <c:v>2013</c:v>
                </c:pt>
                <c:pt idx="97">
                  <c:v>2014</c:v>
                </c:pt>
                <c:pt idx="98">
                  <c:v>2015</c:v>
                </c:pt>
                <c:pt idx="99">
                  <c:v>2004</c:v>
                </c:pt>
                <c:pt idx="100">
                  <c:v>2005</c:v>
                </c:pt>
                <c:pt idx="101">
                  <c:v>2006</c:v>
                </c:pt>
                <c:pt idx="102">
                  <c:v>2007</c:v>
                </c:pt>
                <c:pt idx="103">
                  <c:v>2008</c:v>
                </c:pt>
                <c:pt idx="104">
                  <c:v>2009</c:v>
                </c:pt>
                <c:pt idx="105">
                  <c:v>2010</c:v>
                </c:pt>
                <c:pt idx="106">
                  <c:v>2011</c:v>
                </c:pt>
                <c:pt idx="107">
                  <c:v>2012</c:v>
                </c:pt>
                <c:pt idx="108">
                  <c:v>2013</c:v>
                </c:pt>
                <c:pt idx="109">
                  <c:v>2014</c:v>
                </c:pt>
                <c:pt idx="110">
                  <c:v>2015</c:v>
                </c:pt>
                <c:pt idx="111">
                  <c:v>2004</c:v>
                </c:pt>
                <c:pt idx="112">
                  <c:v>2005</c:v>
                </c:pt>
                <c:pt idx="113">
                  <c:v>2006</c:v>
                </c:pt>
                <c:pt idx="114">
                  <c:v>2007</c:v>
                </c:pt>
                <c:pt idx="115">
                  <c:v>2008</c:v>
                </c:pt>
                <c:pt idx="116">
                  <c:v>2009</c:v>
                </c:pt>
                <c:pt idx="117">
                  <c:v>2010</c:v>
                </c:pt>
                <c:pt idx="118">
                  <c:v>2011</c:v>
                </c:pt>
                <c:pt idx="119">
                  <c:v>2012</c:v>
                </c:pt>
                <c:pt idx="120">
                  <c:v>2013</c:v>
                </c:pt>
                <c:pt idx="121">
                  <c:v>2014</c:v>
                </c:pt>
                <c:pt idx="122">
                  <c:v>2015</c:v>
                </c:pt>
              </c:strCache>
            </c:strRef>
          </c:cat>
          <c:val>
            <c:numRef>
              <c:f>Sheet1!$C$2:$C$124</c:f>
              <c:numCache>
                <c:formatCode>General</c:formatCode>
                <c:ptCount val="123"/>
                <c:pt idx="0">
                  <c:v>0</c:v>
                </c:pt>
                <c:pt idx="1">
                  <c:v>0</c:v>
                </c:pt>
                <c:pt idx="2">
                  <c:v>0</c:v>
                </c:pt>
                <c:pt idx="3">
                  <c:v>0</c:v>
                </c:pt>
                <c:pt idx="4">
                  <c:v>0</c:v>
                </c:pt>
                <c:pt idx="5">
                  <c:v>0</c:v>
                </c:pt>
                <c:pt idx="6">
                  <c:v>0</c:v>
                </c:pt>
                <c:pt idx="7">
                  <c:v>0</c:v>
                </c:pt>
                <c:pt idx="8">
                  <c:v>0</c:v>
                </c:pt>
                <c:pt idx="9">
                  <c:v>0</c:v>
                </c:pt>
                <c:pt idx="10">
                  <c:v>0</c:v>
                </c:pt>
                <c:pt idx="11">
                  <c:v>0</c:v>
                </c:pt>
                <c:pt idx="12">
                  <c:v>74.642899999999997</c:v>
                </c:pt>
                <c:pt idx="13">
                  <c:v>83.030900000000003</c:v>
                </c:pt>
                <c:pt idx="14">
                  <c:v>83.879800000000003</c:v>
                </c:pt>
                <c:pt idx="15">
                  <c:v>87.937399999999997</c:v>
                </c:pt>
                <c:pt idx="16">
                  <c:v>88.404499999999999</c:v>
                </c:pt>
                <c:pt idx="17">
                  <c:v>89.162999999999997</c:v>
                </c:pt>
                <c:pt idx="18">
                  <c:v>88.339799999999997</c:v>
                </c:pt>
                <c:pt idx="19">
                  <c:v>87.785200000000003</c:v>
                </c:pt>
                <c:pt idx="20">
                  <c:v>87.350200000000001</c:v>
                </c:pt>
                <c:pt idx="21">
                  <c:v>92.857100000000003</c:v>
                </c:pt>
                <c:pt idx="22">
                  <c:v>93.358900000000006</c:v>
                </c:pt>
                <c:pt idx="23">
                  <c:v>92.847999999999999</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60.703800000000001</c:v>
                </c:pt>
                <c:pt idx="76">
                  <c:v>70.871600000000001</c:v>
                </c:pt>
                <c:pt idx="77">
                  <c:v>76.769900000000007</c:v>
                </c:pt>
                <c:pt idx="78">
                  <c:v>81.549000000000007</c:v>
                </c:pt>
                <c:pt idx="79">
                  <c:v>80.769199999999998</c:v>
                </c:pt>
                <c:pt idx="80">
                  <c:v>86.761700000000005</c:v>
                </c:pt>
                <c:pt idx="81">
                  <c:v>89.1892</c:v>
                </c:pt>
                <c:pt idx="82">
                  <c:v>88.052400000000006</c:v>
                </c:pt>
                <c:pt idx="83">
                  <c:v>88.043499999999995</c:v>
                </c:pt>
                <c:pt idx="84">
                  <c:v>89.441000000000003</c:v>
                </c:pt>
                <c:pt idx="85">
                  <c:v>89.340800000000002</c:v>
                </c:pt>
                <c:pt idx="86">
                  <c:v>87.930999999999997</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numCache>
            </c:numRef>
          </c:val>
        </c:ser>
        <c:ser>
          <c:idx val="2"/>
          <c:order val="2"/>
          <c:tx>
            <c:strRef>
              <c:f>Sheet1!$D$1</c:f>
              <c:strCache>
                <c:ptCount val="1"/>
                <c:pt idx="0">
                  <c:v>Sirolimus/Everolimus</c:v>
                </c:pt>
              </c:strCache>
            </c:strRef>
          </c:tx>
          <c:spPr>
            <a:gradFill flip="none" rotWithShape="1">
              <a:gsLst>
                <a:gs pos="0">
                  <a:schemeClr val="bg1">
                    <a:lumMod val="75000"/>
                    <a:lumOff val="25000"/>
                  </a:schemeClr>
                </a:gs>
                <a:gs pos="50000">
                  <a:schemeClr val="bg1">
                    <a:lumMod val="50000"/>
                    <a:lumOff val="50000"/>
                  </a:schemeClr>
                </a:gs>
                <a:gs pos="100000">
                  <a:schemeClr val="bg1">
                    <a:lumMod val="75000"/>
                    <a:lumOff val="25000"/>
                  </a:schemeClr>
                </a:gs>
              </a:gsLst>
              <a:lin ang="10800000" scaled="1"/>
              <a:tileRect/>
            </a:gradFill>
            <a:ln>
              <a:solidFill>
                <a:srgbClr val="000000"/>
              </a:solidFill>
            </a:ln>
          </c:spPr>
          <c:invertIfNegative val="0"/>
          <c:cat>
            <c:strRef>
              <c:f>Sheet1!$A$2:$A$124</c:f>
              <c:strCache>
                <c:ptCount val="12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2004</c:v>
                </c:pt>
                <c:pt idx="37">
                  <c:v>2005</c:v>
                </c:pt>
                <c:pt idx="38">
                  <c:v>2006</c:v>
                </c:pt>
                <c:pt idx="39">
                  <c:v>2007</c:v>
                </c:pt>
                <c:pt idx="40">
                  <c:v>2008</c:v>
                </c:pt>
                <c:pt idx="41">
                  <c:v>2009</c:v>
                </c:pt>
                <c:pt idx="42">
                  <c:v>2010</c:v>
                </c:pt>
                <c:pt idx="43">
                  <c:v>2011</c:v>
                </c:pt>
                <c:pt idx="44">
                  <c:v>2012</c:v>
                </c:pt>
                <c:pt idx="45">
                  <c:v>2013</c:v>
                </c:pt>
                <c:pt idx="46">
                  <c:v>2014</c:v>
                </c:pt>
                <c:pt idx="47">
                  <c:v>2015</c:v>
                </c:pt>
                <c:pt idx="48">
                  <c:v>2004</c:v>
                </c:pt>
                <c:pt idx="49">
                  <c:v>2005</c:v>
                </c:pt>
                <c:pt idx="50">
                  <c:v>2006</c:v>
                </c:pt>
                <c:pt idx="51">
                  <c:v>2007</c:v>
                </c:pt>
                <c:pt idx="52">
                  <c:v>2008</c:v>
                </c:pt>
                <c:pt idx="53">
                  <c:v>2009</c:v>
                </c:pt>
                <c:pt idx="54">
                  <c:v>2010</c:v>
                </c:pt>
                <c:pt idx="55">
                  <c:v>2011</c:v>
                </c:pt>
                <c:pt idx="56">
                  <c:v>2012</c:v>
                </c:pt>
                <c:pt idx="57">
                  <c:v>2013</c:v>
                </c:pt>
                <c:pt idx="58">
                  <c:v>2014</c:v>
                </c:pt>
                <c:pt idx="59">
                  <c:v>2015</c:v>
                </c:pt>
                <c:pt idx="60">
                  <c:v> </c:v>
                </c:pt>
                <c:pt idx="61">
                  <c:v> </c:v>
                </c:pt>
                <c:pt idx="62">
                  <c:v> </c:v>
                </c:pt>
                <c:pt idx="63">
                  <c:v>2004</c:v>
                </c:pt>
                <c:pt idx="64">
                  <c:v>2005</c:v>
                </c:pt>
                <c:pt idx="65">
                  <c:v>2006</c:v>
                </c:pt>
                <c:pt idx="66">
                  <c:v>2007</c:v>
                </c:pt>
                <c:pt idx="67">
                  <c:v>2008</c:v>
                </c:pt>
                <c:pt idx="68">
                  <c:v>2009</c:v>
                </c:pt>
                <c:pt idx="69">
                  <c:v>2010</c:v>
                </c:pt>
                <c:pt idx="70">
                  <c:v>2011</c:v>
                </c:pt>
                <c:pt idx="71">
                  <c:v>2012</c:v>
                </c:pt>
                <c:pt idx="72">
                  <c:v>2013</c:v>
                </c:pt>
                <c:pt idx="73">
                  <c:v>2014</c:v>
                </c:pt>
                <c:pt idx="74">
                  <c:v>2015</c:v>
                </c:pt>
                <c:pt idx="75">
                  <c:v>2004</c:v>
                </c:pt>
                <c:pt idx="76">
                  <c:v>2005</c:v>
                </c:pt>
                <c:pt idx="77">
                  <c:v>2006</c:v>
                </c:pt>
                <c:pt idx="78">
                  <c:v>2007</c:v>
                </c:pt>
                <c:pt idx="79">
                  <c:v>2008</c:v>
                </c:pt>
                <c:pt idx="80">
                  <c:v>2009</c:v>
                </c:pt>
                <c:pt idx="81">
                  <c:v>2010</c:v>
                </c:pt>
                <c:pt idx="82">
                  <c:v>2011</c:v>
                </c:pt>
                <c:pt idx="83">
                  <c:v>2012</c:v>
                </c:pt>
                <c:pt idx="84">
                  <c:v>2013</c:v>
                </c:pt>
                <c:pt idx="85">
                  <c:v>2014</c:v>
                </c:pt>
                <c:pt idx="86">
                  <c:v>2015</c:v>
                </c:pt>
                <c:pt idx="87">
                  <c:v>2004</c:v>
                </c:pt>
                <c:pt idx="88">
                  <c:v>2005</c:v>
                </c:pt>
                <c:pt idx="89">
                  <c:v>2006</c:v>
                </c:pt>
                <c:pt idx="90">
                  <c:v>2007</c:v>
                </c:pt>
                <c:pt idx="91">
                  <c:v>2008</c:v>
                </c:pt>
                <c:pt idx="92">
                  <c:v>2009</c:v>
                </c:pt>
                <c:pt idx="93">
                  <c:v>2010</c:v>
                </c:pt>
                <c:pt idx="94">
                  <c:v>2011</c:v>
                </c:pt>
                <c:pt idx="95">
                  <c:v>2012</c:v>
                </c:pt>
                <c:pt idx="96">
                  <c:v>2013</c:v>
                </c:pt>
                <c:pt idx="97">
                  <c:v>2014</c:v>
                </c:pt>
                <c:pt idx="98">
                  <c:v>2015</c:v>
                </c:pt>
                <c:pt idx="99">
                  <c:v>2004</c:v>
                </c:pt>
                <c:pt idx="100">
                  <c:v>2005</c:v>
                </c:pt>
                <c:pt idx="101">
                  <c:v>2006</c:v>
                </c:pt>
                <c:pt idx="102">
                  <c:v>2007</c:v>
                </c:pt>
                <c:pt idx="103">
                  <c:v>2008</c:v>
                </c:pt>
                <c:pt idx="104">
                  <c:v>2009</c:v>
                </c:pt>
                <c:pt idx="105">
                  <c:v>2010</c:v>
                </c:pt>
                <c:pt idx="106">
                  <c:v>2011</c:v>
                </c:pt>
                <c:pt idx="107">
                  <c:v>2012</c:v>
                </c:pt>
                <c:pt idx="108">
                  <c:v>2013</c:v>
                </c:pt>
                <c:pt idx="109">
                  <c:v>2014</c:v>
                </c:pt>
                <c:pt idx="110">
                  <c:v>2015</c:v>
                </c:pt>
                <c:pt idx="111">
                  <c:v>2004</c:v>
                </c:pt>
                <c:pt idx="112">
                  <c:v>2005</c:v>
                </c:pt>
                <c:pt idx="113">
                  <c:v>2006</c:v>
                </c:pt>
                <c:pt idx="114">
                  <c:v>2007</c:v>
                </c:pt>
                <c:pt idx="115">
                  <c:v>2008</c:v>
                </c:pt>
                <c:pt idx="116">
                  <c:v>2009</c:v>
                </c:pt>
                <c:pt idx="117">
                  <c:v>2010</c:v>
                </c:pt>
                <c:pt idx="118">
                  <c:v>2011</c:v>
                </c:pt>
                <c:pt idx="119">
                  <c:v>2012</c:v>
                </c:pt>
                <c:pt idx="120">
                  <c:v>2013</c:v>
                </c:pt>
                <c:pt idx="121">
                  <c:v>2014</c:v>
                </c:pt>
                <c:pt idx="122">
                  <c:v>2015</c:v>
                </c:pt>
              </c:strCache>
            </c:strRef>
          </c:cat>
          <c:val>
            <c:numRef>
              <c:f>Sheet1!$D$2:$D$124</c:f>
              <c:numCache>
                <c:formatCode>General</c:formatCode>
                <c:ptCount val="1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10</c:v>
                </c:pt>
                <c:pt idx="25">
                  <c:v>8.6446000000000005</c:v>
                </c:pt>
                <c:pt idx="26">
                  <c:v>7.7412999999999998</c:v>
                </c:pt>
                <c:pt idx="27">
                  <c:v>7.4585999999999997</c:v>
                </c:pt>
                <c:pt idx="28">
                  <c:v>6.7131999999999996</c:v>
                </c:pt>
                <c:pt idx="29">
                  <c:v>6.4317000000000002</c:v>
                </c:pt>
                <c:pt idx="30">
                  <c:v>4.9420999999999999</c:v>
                </c:pt>
                <c:pt idx="31">
                  <c:v>5.7717999999999998</c:v>
                </c:pt>
                <c:pt idx="32">
                  <c:v>6.5246000000000004</c:v>
                </c:pt>
                <c:pt idx="33">
                  <c:v>5.9298999999999999</c:v>
                </c:pt>
                <c:pt idx="34">
                  <c:v>6.6410999999999998</c:v>
                </c:pt>
                <c:pt idx="35">
                  <c:v>7.9183000000000003</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17.595300000000002</c:v>
                </c:pt>
                <c:pt idx="88">
                  <c:v>17.889900000000001</c:v>
                </c:pt>
                <c:pt idx="89">
                  <c:v>20.1327</c:v>
                </c:pt>
                <c:pt idx="90">
                  <c:v>19.59</c:v>
                </c:pt>
                <c:pt idx="91">
                  <c:v>19.230799999999999</c:v>
                </c:pt>
                <c:pt idx="92">
                  <c:v>16.904299999999999</c:v>
                </c:pt>
                <c:pt idx="93">
                  <c:v>14.8649</c:v>
                </c:pt>
                <c:pt idx="94">
                  <c:v>13.257</c:v>
                </c:pt>
                <c:pt idx="95">
                  <c:v>12.732900000000001</c:v>
                </c:pt>
                <c:pt idx="96">
                  <c:v>12.267099999999999</c:v>
                </c:pt>
                <c:pt idx="97">
                  <c:v>13.324</c:v>
                </c:pt>
                <c:pt idx="98">
                  <c:v>13.793100000000001</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numCache>
            </c:numRef>
          </c:val>
        </c:ser>
        <c:ser>
          <c:idx val="3"/>
          <c:order val="3"/>
          <c:tx>
            <c:strRef>
              <c:f>Sheet1!$E$1</c:f>
              <c:strCache>
                <c:ptCount val="1"/>
                <c:pt idx="0">
                  <c:v>MMF/MPA</c:v>
                </c:pt>
              </c:strCache>
            </c:strRef>
          </c:tx>
          <c:spPr>
            <a:gradFill>
              <a:gsLst>
                <a:gs pos="0">
                  <a:srgbClr val="FFC000"/>
                </a:gs>
                <a:gs pos="50000">
                  <a:srgbClr val="FFFF00"/>
                </a:gs>
                <a:gs pos="100000">
                  <a:srgbClr val="FFC000"/>
                </a:gs>
              </a:gsLst>
            </a:gradFill>
            <a:ln>
              <a:solidFill>
                <a:schemeClr val="bg2"/>
              </a:solidFill>
            </a:ln>
          </c:spPr>
          <c:invertIfNegative val="0"/>
          <c:cat>
            <c:strRef>
              <c:f>Sheet1!$A$2:$A$124</c:f>
              <c:strCache>
                <c:ptCount val="12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2004</c:v>
                </c:pt>
                <c:pt idx="37">
                  <c:v>2005</c:v>
                </c:pt>
                <c:pt idx="38">
                  <c:v>2006</c:v>
                </c:pt>
                <c:pt idx="39">
                  <c:v>2007</c:v>
                </c:pt>
                <c:pt idx="40">
                  <c:v>2008</c:v>
                </c:pt>
                <c:pt idx="41">
                  <c:v>2009</c:v>
                </c:pt>
                <c:pt idx="42">
                  <c:v>2010</c:v>
                </c:pt>
                <c:pt idx="43">
                  <c:v>2011</c:v>
                </c:pt>
                <c:pt idx="44">
                  <c:v>2012</c:v>
                </c:pt>
                <c:pt idx="45">
                  <c:v>2013</c:v>
                </c:pt>
                <c:pt idx="46">
                  <c:v>2014</c:v>
                </c:pt>
                <c:pt idx="47">
                  <c:v>2015</c:v>
                </c:pt>
                <c:pt idx="48">
                  <c:v>2004</c:v>
                </c:pt>
                <c:pt idx="49">
                  <c:v>2005</c:v>
                </c:pt>
                <c:pt idx="50">
                  <c:v>2006</c:v>
                </c:pt>
                <c:pt idx="51">
                  <c:v>2007</c:v>
                </c:pt>
                <c:pt idx="52">
                  <c:v>2008</c:v>
                </c:pt>
                <c:pt idx="53">
                  <c:v>2009</c:v>
                </c:pt>
                <c:pt idx="54">
                  <c:v>2010</c:v>
                </c:pt>
                <c:pt idx="55">
                  <c:v>2011</c:v>
                </c:pt>
                <c:pt idx="56">
                  <c:v>2012</c:v>
                </c:pt>
                <c:pt idx="57">
                  <c:v>2013</c:v>
                </c:pt>
                <c:pt idx="58">
                  <c:v>2014</c:v>
                </c:pt>
                <c:pt idx="59">
                  <c:v>2015</c:v>
                </c:pt>
                <c:pt idx="60">
                  <c:v> </c:v>
                </c:pt>
                <c:pt idx="61">
                  <c:v> </c:v>
                </c:pt>
                <c:pt idx="62">
                  <c:v> </c:v>
                </c:pt>
                <c:pt idx="63">
                  <c:v>2004</c:v>
                </c:pt>
                <c:pt idx="64">
                  <c:v>2005</c:v>
                </c:pt>
                <c:pt idx="65">
                  <c:v>2006</c:v>
                </c:pt>
                <c:pt idx="66">
                  <c:v>2007</c:v>
                </c:pt>
                <c:pt idx="67">
                  <c:v>2008</c:v>
                </c:pt>
                <c:pt idx="68">
                  <c:v>2009</c:v>
                </c:pt>
                <c:pt idx="69">
                  <c:v>2010</c:v>
                </c:pt>
                <c:pt idx="70">
                  <c:v>2011</c:v>
                </c:pt>
                <c:pt idx="71">
                  <c:v>2012</c:v>
                </c:pt>
                <c:pt idx="72">
                  <c:v>2013</c:v>
                </c:pt>
                <c:pt idx="73">
                  <c:v>2014</c:v>
                </c:pt>
                <c:pt idx="74">
                  <c:v>2015</c:v>
                </c:pt>
                <c:pt idx="75">
                  <c:v>2004</c:v>
                </c:pt>
                <c:pt idx="76">
                  <c:v>2005</c:v>
                </c:pt>
                <c:pt idx="77">
                  <c:v>2006</c:v>
                </c:pt>
                <c:pt idx="78">
                  <c:v>2007</c:v>
                </c:pt>
                <c:pt idx="79">
                  <c:v>2008</c:v>
                </c:pt>
                <c:pt idx="80">
                  <c:v>2009</c:v>
                </c:pt>
                <c:pt idx="81">
                  <c:v>2010</c:v>
                </c:pt>
                <c:pt idx="82">
                  <c:v>2011</c:v>
                </c:pt>
                <c:pt idx="83">
                  <c:v>2012</c:v>
                </c:pt>
                <c:pt idx="84">
                  <c:v>2013</c:v>
                </c:pt>
                <c:pt idx="85">
                  <c:v>2014</c:v>
                </c:pt>
                <c:pt idx="86">
                  <c:v>2015</c:v>
                </c:pt>
                <c:pt idx="87">
                  <c:v>2004</c:v>
                </c:pt>
                <c:pt idx="88">
                  <c:v>2005</c:v>
                </c:pt>
                <c:pt idx="89">
                  <c:v>2006</c:v>
                </c:pt>
                <c:pt idx="90">
                  <c:v>2007</c:v>
                </c:pt>
                <c:pt idx="91">
                  <c:v>2008</c:v>
                </c:pt>
                <c:pt idx="92">
                  <c:v>2009</c:v>
                </c:pt>
                <c:pt idx="93">
                  <c:v>2010</c:v>
                </c:pt>
                <c:pt idx="94">
                  <c:v>2011</c:v>
                </c:pt>
                <c:pt idx="95">
                  <c:v>2012</c:v>
                </c:pt>
                <c:pt idx="96">
                  <c:v>2013</c:v>
                </c:pt>
                <c:pt idx="97">
                  <c:v>2014</c:v>
                </c:pt>
                <c:pt idx="98">
                  <c:v>2015</c:v>
                </c:pt>
                <c:pt idx="99">
                  <c:v>2004</c:v>
                </c:pt>
                <c:pt idx="100">
                  <c:v>2005</c:v>
                </c:pt>
                <c:pt idx="101">
                  <c:v>2006</c:v>
                </c:pt>
                <c:pt idx="102">
                  <c:v>2007</c:v>
                </c:pt>
                <c:pt idx="103">
                  <c:v>2008</c:v>
                </c:pt>
                <c:pt idx="104">
                  <c:v>2009</c:v>
                </c:pt>
                <c:pt idx="105">
                  <c:v>2010</c:v>
                </c:pt>
                <c:pt idx="106">
                  <c:v>2011</c:v>
                </c:pt>
                <c:pt idx="107">
                  <c:v>2012</c:v>
                </c:pt>
                <c:pt idx="108">
                  <c:v>2013</c:v>
                </c:pt>
                <c:pt idx="109">
                  <c:v>2014</c:v>
                </c:pt>
                <c:pt idx="110">
                  <c:v>2015</c:v>
                </c:pt>
                <c:pt idx="111">
                  <c:v>2004</c:v>
                </c:pt>
                <c:pt idx="112">
                  <c:v>2005</c:v>
                </c:pt>
                <c:pt idx="113">
                  <c:v>2006</c:v>
                </c:pt>
                <c:pt idx="114">
                  <c:v>2007</c:v>
                </c:pt>
                <c:pt idx="115">
                  <c:v>2008</c:v>
                </c:pt>
                <c:pt idx="116">
                  <c:v>2009</c:v>
                </c:pt>
                <c:pt idx="117">
                  <c:v>2010</c:v>
                </c:pt>
                <c:pt idx="118">
                  <c:v>2011</c:v>
                </c:pt>
                <c:pt idx="119">
                  <c:v>2012</c:v>
                </c:pt>
                <c:pt idx="120">
                  <c:v>2013</c:v>
                </c:pt>
                <c:pt idx="121">
                  <c:v>2014</c:v>
                </c:pt>
                <c:pt idx="122">
                  <c:v>2015</c:v>
                </c:pt>
              </c:strCache>
            </c:strRef>
          </c:cat>
          <c:val>
            <c:numRef>
              <c:f>Sheet1!$E$2:$E$124</c:f>
              <c:numCache>
                <c:formatCode>General</c:formatCode>
                <c:ptCount val="1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51.666699999999999</c:v>
                </c:pt>
                <c:pt idx="37">
                  <c:v>54.108899999999998</c:v>
                </c:pt>
                <c:pt idx="38">
                  <c:v>60.109299999999998</c:v>
                </c:pt>
                <c:pt idx="39">
                  <c:v>62.2468</c:v>
                </c:pt>
                <c:pt idx="40">
                  <c:v>65.2136</c:v>
                </c:pt>
                <c:pt idx="41">
                  <c:v>66.872200000000007</c:v>
                </c:pt>
                <c:pt idx="42">
                  <c:v>62.084899999999998</c:v>
                </c:pt>
                <c:pt idx="43">
                  <c:v>65.570499999999996</c:v>
                </c:pt>
                <c:pt idx="44">
                  <c:v>72.037300000000002</c:v>
                </c:pt>
                <c:pt idx="45">
                  <c:v>76.9542</c:v>
                </c:pt>
                <c:pt idx="46">
                  <c:v>76.245199999999997</c:v>
                </c:pt>
                <c:pt idx="47">
                  <c:v>78.671800000000005</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46.9208</c:v>
                </c:pt>
                <c:pt idx="100">
                  <c:v>53.440399999999997</c:v>
                </c:pt>
                <c:pt idx="101">
                  <c:v>54.203499999999998</c:v>
                </c:pt>
                <c:pt idx="102">
                  <c:v>54.669699999999999</c:v>
                </c:pt>
                <c:pt idx="103">
                  <c:v>51.201900000000002</c:v>
                </c:pt>
                <c:pt idx="104">
                  <c:v>57.026499999999999</c:v>
                </c:pt>
                <c:pt idx="105">
                  <c:v>58.9527</c:v>
                </c:pt>
                <c:pt idx="106">
                  <c:v>53.846200000000003</c:v>
                </c:pt>
                <c:pt idx="107">
                  <c:v>63.353999999999999</c:v>
                </c:pt>
                <c:pt idx="108">
                  <c:v>60.093200000000003</c:v>
                </c:pt>
                <c:pt idx="109">
                  <c:v>57.082700000000003</c:v>
                </c:pt>
                <c:pt idx="110">
                  <c:v>62.930999999999997</c:v>
                </c:pt>
                <c:pt idx="111">
                  <c:v>0</c:v>
                </c:pt>
                <c:pt idx="112">
                  <c:v>0</c:v>
                </c:pt>
                <c:pt idx="113">
                  <c:v>0</c:v>
                </c:pt>
                <c:pt idx="114">
                  <c:v>0</c:v>
                </c:pt>
                <c:pt idx="115">
                  <c:v>0</c:v>
                </c:pt>
                <c:pt idx="116">
                  <c:v>0</c:v>
                </c:pt>
                <c:pt idx="117">
                  <c:v>0</c:v>
                </c:pt>
                <c:pt idx="118">
                  <c:v>0</c:v>
                </c:pt>
                <c:pt idx="119">
                  <c:v>0</c:v>
                </c:pt>
                <c:pt idx="120">
                  <c:v>0</c:v>
                </c:pt>
                <c:pt idx="121">
                  <c:v>0</c:v>
                </c:pt>
                <c:pt idx="122">
                  <c:v>0</c:v>
                </c:pt>
              </c:numCache>
            </c:numRef>
          </c:val>
        </c:ser>
        <c:ser>
          <c:idx val="4"/>
          <c:order val="4"/>
          <c:tx>
            <c:strRef>
              <c:f>Sheet1!$F$1</c:f>
              <c:strCache>
                <c:ptCount val="1"/>
                <c:pt idx="0">
                  <c:v>Azathioprine</c:v>
                </c:pt>
              </c:strCache>
            </c:strRef>
          </c:tx>
          <c:spPr>
            <a:gradFill>
              <a:gsLst>
                <a:gs pos="0">
                  <a:srgbClr val="C00000"/>
                </a:gs>
                <a:gs pos="50000">
                  <a:srgbClr val="FF0000"/>
                </a:gs>
                <a:gs pos="100000">
                  <a:srgbClr val="C00000"/>
                </a:gs>
              </a:gsLst>
              <a:lin ang="0" scaled="0"/>
            </a:gradFill>
            <a:ln>
              <a:solidFill>
                <a:schemeClr val="bg2"/>
              </a:solidFill>
            </a:ln>
          </c:spPr>
          <c:invertIfNegative val="0"/>
          <c:cat>
            <c:strRef>
              <c:f>Sheet1!$A$2:$A$124</c:f>
              <c:strCache>
                <c:ptCount val="12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2004</c:v>
                </c:pt>
                <c:pt idx="37">
                  <c:v>2005</c:v>
                </c:pt>
                <c:pt idx="38">
                  <c:v>2006</c:v>
                </c:pt>
                <c:pt idx="39">
                  <c:v>2007</c:v>
                </c:pt>
                <c:pt idx="40">
                  <c:v>2008</c:v>
                </c:pt>
                <c:pt idx="41">
                  <c:v>2009</c:v>
                </c:pt>
                <c:pt idx="42">
                  <c:v>2010</c:v>
                </c:pt>
                <c:pt idx="43">
                  <c:v>2011</c:v>
                </c:pt>
                <c:pt idx="44">
                  <c:v>2012</c:v>
                </c:pt>
                <c:pt idx="45">
                  <c:v>2013</c:v>
                </c:pt>
                <c:pt idx="46">
                  <c:v>2014</c:v>
                </c:pt>
                <c:pt idx="47">
                  <c:v>2015</c:v>
                </c:pt>
                <c:pt idx="48">
                  <c:v>2004</c:v>
                </c:pt>
                <c:pt idx="49">
                  <c:v>2005</c:v>
                </c:pt>
                <c:pt idx="50">
                  <c:v>2006</c:v>
                </c:pt>
                <c:pt idx="51">
                  <c:v>2007</c:v>
                </c:pt>
                <c:pt idx="52">
                  <c:v>2008</c:v>
                </c:pt>
                <c:pt idx="53">
                  <c:v>2009</c:v>
                </c:pt>
                <c:pt idx="54">
                  <c:v>2010</c:v>
                </c:pt>
                <c:pt idx="55">
                  <c:v>2011</c:v>
                </c:pt>
                <c:pt idx="56">
                  <c:v>2012</c:v>
                </c:pt>
                <c:pt idx="57">
                  <c:v>2013</c:v>
                </c:pt>
                <c:pt idx="58">
                  <c:v>2014</c:v>
                </c:pt>
                <c:pt idx="59">
                  <c:v>2015</c:v>
                </c:pt>
                <c:pt idx="60">
                  <c:v> </c:v>
                </c:pt>
                <c:pt idx="61">
                  <c:v> </c:v>
                </c:pt>
                <c:pt idx="62">
                  <c:v> </c:v>
                </c:pt>
                <c:pt idx="63">
                  <c:v>2004</c:v>
                </c:pt>
                <c:pt idx="64">
                  <c:v>2005</c:v>
                </c:pt>
                <c:pt idx="65">
                  <c:v>2006</c:v>
                </c:pt>
                <c:pt idx="66">
                  <c:v>2007</c:v>
                </c:pt>
                <c:pt idx="67">
                  <c:v>2008</c:v>
                </c:pt>
                <c:pt idx="68">
                  <c:v>2009</c:v>
                </c:pt>
                <c:pt idx="69">
                  <c:v>2010</c:v>
                </c:pt>
                <c:pt idx="70">
                  <c:v>2011</c:v>
                </c:pt>
                <c:pt idx="71">
                  <c:v>2012</c:v>
                </c:pt>
                <c:pt idx="72">
                  <c:v>2013</c:v>
                </c:pt>
                <c:pt idx="73">
                  <c:v>2014</c:v>
                </c:pt>
                <c:pt idx="74">
                  <c:v>2015</c:v>
                </c:pt>
                <c:pt idx="75">
                  <c:v>2004</c:v>
                </c:pt>
                <c:pt idx="76">
                  <c:v>2005</c:v>
                </c:pt>
                <c:pt idx="77">
                  <c:v>2006</c:v>
                </c:pt>
                <c:pt idx="78">
                  <c:v>2007</c:v>
                </c:pt>
                <c:pt idx="79">
                  <c:v>2008</c:v>
                </c:pt>
                <c:pt idx="80">
                  <c:v>2009</c:v>
                </c:pt>
                <c:pt idx="81">
                  <c:v>2010</c:v>
                </c:pt>
                <c:pt idx="82">
                  <c:v>2011</c:v>
                </c:pt>
                <c:pt idx="83">
                  <c:v>2012</c:v>
                </c:pt>
                <c:pt idx="84">
                  <c:v>2013</c:v>
                </c:pt>
                <c:pt idx="85">
                  <c:v>2014</c:v>
                </c:pt>
                <c:pt idx="86">
                  <c:v>2015</c:v>
                </c:pt>
                <c:pt idx="87">
                  <c:v>2004</c:v>
                </c:pt>
                <c:pt idx="88">
                  <c:v>2005</c:v>
                </c:pt>
                <c:pt idx="89">
                  <c:v>2006</c:v>
                </c:pt>
                <c:pt idx="90">
                  <c:v>2007</c:v>
                </c:pt>
                <c:pt idx="91">
                  <c:v>2008</c:v>
                </c:pt>
                <c:pt idx="92">
                  <c:v>2009</c:v>
                </c:pt>
                <c:pt idx="93">
                  <c:v>2010</c:v>
                </c:pt>
                <c:pt idx="94">
                  <c:v>2011</c:v>
                </c:pt>
                <c:pt idx="95">
                  <c:v>2012</c:v>
                </c:pt>
                <c:pt idx="96">
                  <c:v>2013</c:v>
                </c:pt>
                <c:pt idx="97">
                  <c:v>2014</c:v>
                </c:pt>
                <c:pt idx="98">
                  <c:v>2015</c:v>
                </c:pt>
                <c:pt idx="99">
                  <c:v>2004</c:v>
                </c:pt>
                <c:pt idx="100">
                  <c:v>2005</c:v>
                </c:pt>
                <c:pt idx="101">
                  <c:v>2006</c:v>
                </c:pt>
                <c:pt idx="102">
                  <c:v>2007</c:v>
                </c:pt>
                <c:pt idx="103">
                  <c:v>2008</c:v>
                </c:pt>
                <c:pt idx="104">
                  <c:v>2009</c:v>
                </c:pt>
                <c:pt idx="105">
                  <c:v>2010</c:v>
                </c:pt>
                <c:pt idx="106">
                  <c:v>2011</c:v>
                </c:pt>
                <c:pt idx="107">
                  <c:v>2012</c:v>
                </c:pt>
                <c:pt idx="108">
                  <c:v>2013</c:v>
                </c:pt>
                <c:pt idx="109">
                  <c:v>2014</c:v>
                </c:pt>
                <c:pt idx="110">
                  <c:v>2015</c:v>
                </c:pt>
                <c:pt idx="111">
                  <c:v>2004</c:v>
                </c:pt>
                <c:pt idx="112">
                  <c:v>2005</c:v>
                </c:pt>
                <c:pt idx="113">
                  <c:v>2006</c:v>
                </c:pt>
                <c:pt idx="114">
                  <c:v>2007</c:v>
                </c:pt>
                <c:pt idx="115">
                  <c:v>2008</c:v>
                </c:pt>
                <c:pt idx="116">
                  <c:v>2009</c:v>
                </c:pt>
                <c:pt idx="117">
                  <c:v>2010</c:v>
                </c:pt>
                <c:pt idx="118">
                  <c:v>2011</c:v>
                </c:pt>
                <c:pt idx="119">
                  <c:v>2012</c:v>
                </c:pt>
                <c:pt idx="120">
                  <c:v>2013</c:v>
                </c:pt>
                <c:pt idx="121">
                  <c:v>2014</c:v>
                </c:pt>
                <c:pt idx="122">
                  <c:v>2015</c:v>
                </c:pt>
              </c:strCache>
            </c:strRef>
          </c:cat>
          <c:val>
            <c:numRef>
              <c:f>Sheet1!$F$2:$F$124</c:f>
              <c:numCache>
                <c:formatCode>General</c:formatCode>
                <c:ptCount val="1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37.619</c:v>
                </c:pt>
                <c:pt idx="49">
                  <c:v>34.578400000000002</c:v>
                </c:pt>
                <c:pt idx="50">
                  <c:v>32.1494</c:v>
                </c:pt>
                <c:pt idx="51">
                  <c:v>31.1234</c:v>
                </c:pt>
                <c:pt idx="52">
                  <c:v>26.852699999999999</c:v>
                </c:pt>
                <c:pt idx="53">
                  <c:v>23.5242</c:v>
                </c:pt>
                <c:pt idx="54">
                  <c:v>23.629300000000001</c:v>
                </c:pt>
                <c:pt idx="55">
                  <c:v>25.838899999999999</c:v>
                </c:pt>
                <c:pt idx="56">
                  <c:v>20.372800000000002</c:v>
                </c:pt>
                <c:pt idx="57">
                  <c:v>17.318100000000001</c:v>
                </c:pt>
                <c:pt idx="58">
                  <c:v>18.773900000000001</c:v>
                </c:pt>
                <c:pt idx="59">
                  <c:v>15.7088</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35.483899999999998</c:v>
                </c:pt>
                <c:pt idx="112">
                  <c:v>30.0459</c:v>
                </c:pt>
                <c:pt idx="113">
                  <c:v>31.415900000000001</c:v>
                </c:pt>
                <c:pt idx="114">
                  <c:v>29.385000000000002</c:v>
                </c:pt>
                <c:pt idx="115">
                  <c:v>29.807700000000001</c:v>
                </c:pt>
                <c:pt idx="116">
                  <c:v>26.883900000000001</c:v>
                </c:pt>
                <c:pt idx="117">
                  <c:v>23.817599999999999</c:v>
                </c:pt>
                <c:pt idx="118">
                  <c:v>28.805199999999999</c:v>
                </c:pt>
                <c:pt idx="119">
                  <c:v>22.360199999999999</c:v>
                </c:pt>
                <c:pt idx="120">
                  <c:v>24.068300000000001</c:v>
                </c:pt>
                <c:pt idx="121">
                  <c:v>24.1234</c:v>
                </c:pt>
                <c:pt idx="122">
                  <c:v>21.5517</c:v>
                </c:pt>
              </c:numCache>
            </c:numRef>
          </c:val>
        </c:ser>
        <c:dLbls>
          <c:showLegendKey val="0"/>
          <c:showVal val="0"/>
          <c:showCatName val="0"/>
          <c:showSerName val="0"/>
          <c:showPercent val="0"/>
          <c:showBubbleSize val="0"/>
        </c:dLbls>
        <c:gapWidth val="0"/>
        <c:overlap val="100"/>
        <c:axId val="744278768"/>
        <c:axId val="744279160"/>
      </c:barChart>
      <c:catAx>
        <c:axId val="744278768"/>
        <c:scaling>
          <c:orientation val="minMax"/>
        </c:scaling>
        <c:delete val="1"/>
        <c:axPos val="b"/>
        <c:numFmt formatCode="General" sourceLinked="0"/>
        <c:majorTickMark val="out"/>
        <c:minorTickMark val="none"/>
        <c:tickLblPos val="nextTo"/>
        <c:crossAx val="744279160"/>
        <c:crosses val="autoZero"/>
        <c:auto val="1"/>
        <c:lblAlgn val="ctr"/>
        <c:lblOffset val="100"/>
        <c:tickLblSkip val="1"/>
        <c:noMultiLvlLbl val="0"/>
      </c:catAx>
      <c:valAx>
        <c:axId val="744279160"/>
        <c:scaling>
          <c:orientation val="minMax"/>
        </c:scaling>
        <c:delete val="0"/>
        <c:axPos val="l"/>
        <c:majorGridlines>
          <c:spPr>
            <a:ln w="6350">
              <a:solidFill>
                <a:schemeClr val="tx1"/>
              </a:solidFill>
              <a:prstDash val="sysDash"/>
            </a:ln>
          </c:spPr>
        </c:majorGridlines>
        <c:title>
          <c:tx>
            <c:rich>
              <a:bodyPr/>
              <a:lstStyle/>
              <a:p>
                <a:pPr>
                  <a:defRPr sz="1700"/>
                </a:pPr>
                <a:r>
                  <a:rPr lang="en-US" sz="1700" b="1" i="0" baseline="0" dirty="0" smtClean="0">
                    <a:effectLst/>
                  </a:rPr>
                  <a:t>% of patients</a:t>
                </a:r>
                <a:endParaRPr lang="en-US" sz="1700" dirty="0">
                  <a:effectLst/>
                </a:endParaRPr>
              </a:p>
            </c:rich>
          </c:tx>
          <c:layout/>
          <c:overlay val="0"/>
        </c:title>
        <c:numFmt formatCode="General" sourceLinked="1"/>
        <c:majorTickMark val="out"/>
        <c:minorTickMark val="none"/>
        <c:tickLblPos val="nextTo"/>
        <c:txPr>
          <a:bodyPr/>
          <a:lstStyle/>
          <a:p>
            <a:pPr>
              <a:defRPr sz="1500" b="1"/>
            </a:pPr>
            <a:endParaRPr lang="en-US"/>
          </a:p>
        </c:txPr>
        <c:crossAx val="744278768"/>
        <c:crosses val="autoZero"/>
        <c:crossBetween val="between"/>
        <c:majorUnit val="20"/>
      </c:valAx>
      <c:spPr>
        <a:solidFill>
          <a:srgbClr val="000000"/>
        </a:solidFill>
        <a:ln>
          <a:solidFill>
            <a:srgbClr val="FFFFFF"/>
          </a:solidFill>
        </a:ln>
      </c:spPr>
    </c:plotArea>
    <c:legend>
      <c:legendPos val="t"/>
      <c:layout>
        <c:manualLayout>
          <c:xMode val="edge"/>
          <c:yMode val="edge"/>
          <c:x val="8.5594431130891241E-2"/>
          <c:y val="2.5907514396729461E-2"/>
          <c:w val="0.9"/>
          <c:h val="6.1073976647646994E-2"/>
        </c:manualLayout>
      </c:layout>
      <c:overlay val="0"/>
      <c:spPr>
        <a:solidFill>
          <a:srgbClr val="000000"/>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2420969502706"/>
          <c:y val="8.2124234470691157E-2"/>
          <c:w val="0.87785160151443831"/>
          <c:h val="0.78250853018372701"/>
        </c:manualLayout>
      </c:layout>
      <c:barChart>
        <c:barDir val="col"/>
        <c:grouping val="clustered"/>
        <c:varyColors val="0"/>
        <c:ser>
          <c:idx val="0"/>
          <c:order val="0"/>
          <c:tx>
            <c:strRef>
              <c:f>Sheet1!$B$1</c:f>
              <c:strCache>
                <c:ptCount val="1"/>
                <c:pt idx="0">
                  <c:v>2004 (N=843)</c:v>
                </c:pt>
              </c:strCache>
            </c:strRef>
          </c:tx>
          <c:spPr>
            <a:gradFill flip="none" rotWithShape="1">
              <a:gsLst>
                <a:gs pos="0">
                  <a:srgbClr val="CAE2B8">
                    <a:lumMod val="25000"/>
                  </a:srgbClr>
                </a:gs>
                <a:gs pos="50000">
                  <a:srgbClr val="00FF00"/>
                </a:gs>
                <a:gs pos="100000">
                  <a:schemeClr val="accent5">
                    <a:lumMod val="25000"/>
                  </a:schemeClr>
                </a:gs>
              </a:gsLst>
              <a:lin ang="10800000" scaled="1"/>
              <a:tileRect/>
            </a:gradFill>
            <a:ln>
              <a:solidFill>
                <a:schemeClr val="bg2"/>
              </a:solidFill>
            </a:ln>
          </c:spPr>
          <c:invertIfNegative val="0"/>
          <c:cat>
            <c:strRef>
              <c:f>Sheet1!$A$2:$A$6</c:f>
              <c:strCache>
                <c:ptCount val="5"/>
                <c:pt idx="0">
                  <c:v>Cyclosporine</c:v>
                </c:pt>
                <c:pt idx="1">
                  <c:v>Tacrolimus</c:v>
                </c:pt>
                <c:pt idx="2">
                  <c:v>Sirolimus/Everolimus</c:v>
                </c:pt>
                <c:pt idx="3">
                  <c:v>MMF/MPA</c:v>
                </c:pt>
                <c:pt idx="4">
                  <c:v>Azathioprine</c:v>
                </c:pt>
              </c:strCache>
            </c:strRef>
          </c:cat>
          <c:val>
            <c:numRef>
              <c:f>Sheet1!$B$2:$B$6</c:f>
              <c:numCache>
                <c:formatCode>General</c:formatCode>
                <c:ptCount val="5"/>
                <c:pt idx="0">
                  <c:v>24.0807</c:v>
                </c:pt>
                <c:pt idx="1">
                  <c:v>74.614500000000007</c:v>
                </c:pt>
                <c:pt idx="2">
                  <c:v>10.083</c:v>
                </c:pt>
                <c:pt idx="3">
                  <c:v>51.72</c:v>
                </c:pt>
                <c:pt idx="4">
                  <c:v>37.6038</c:v>
                </c:pt>
              </c:numCache>
            </c:numRef>
          </c:val>
        </c:ser>
        <c:ser>
          <c:idx val="1"/>
          <c:order val="1"/>
          <c:tx>
            <c:strRef>
              <c:f>Sheet1!$C$1</c:f>
              <c:strCache>
                <c:ptCount val="1"/>
                <c:pt idx="0">
                  <c:v>2009 (N=1,140)</c:v>
                </c:pt>
              </c:strCache>
            </c:strRef>
          </c:tx>
          <c:spPr>
            <a:gradFill>
              <a:gsLst>
                <a:gs pos="0">
                  <a:srgbClr val="C00000"/>
                </a:gs>
                <a:gs pos="50000">
                  <a:srgbClr val="FF0000"/>
                </a:gs>
                <a:gs pos="100000">
                  <a:srgbClr val="C00000"/>
                </a:gs>
              </a:gsLst>
              <a:lin ang="10800000" scaled="1"/>
            </a:gradFill>
            <a:ln>
              <a:solidFill>
                <a:schemeClr val="bg2"/>
              </a:solidFill>
            </a:ln>
          </c:spPr>
          <c:invertIfNegative val="0"/>
          <c:cat>
            <c:strRef>
              <c:f>Sheet1!$A$2:$A$6</c:f>
              <c:strCache>
                <c:ptCount val="5"/>
                <c:pt idx="0">
                  <c:v>Cyclosporine</c:v>
                </c:pt>
                <c:pt idx="1">
                  <c:v>Tacrolimus</c:v>
                </c:pt>
                <c:pt idx="2">
                  <c:v>Sirolimus/Everolimus</c:v>
                </c:pt>
                <c:pt idx="3">
                  <c:v>MMF/MPA</c:v>
                </c:pt>
                <c:pt idx="4">
                  <c:v>Azathioprine</c:v>
                </c:pt>
              </c:strCache>
            </c:strRef>
          </c:cat>
          <c:val>
            <c:numRef>
              <c:f>Sheet1!$C$2:$C$6</c:f>
              <c:numCache>
                <c:formatCode>General</c:formatCode>
                <c:ptCount val="5"/>
                <c:pt idx="0">
                  <c:v>10.438599999999999</c:v>
                </c:pt>
                <c:pt idx="1">
                  <c:v>89.210499999999996</c:v>
                </c:pt>
                <c:pt idx="2">
                  <c:v>6.4912000000000001</c:v>
                </c:pt>
                <c:pt idx="3">
                  <c:v>66.842100000000002</c:v>
                </c:pt>
                <c:pt idx="4">
                  <c:v>23.508800000000001</c:v>
                </c:pt>
              </c:numCache>
            </c:numRef>
          </c:val>
        </c:ser>
        <c:ser>
          <c:idx val="2"/>
          <c:order val="2"/>
          <c:tx>
            <c:strRef>
              <c:f>Sheet1!$D$1</c:f>
              <c:strCache>
                <c:ptCount val="1"/>
                <c:pt idx="0">
                  <c:v>7/2014-6/2015 (N=1,569)</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strRef>
              <c:f>Sheet1!$A$2:$A$6</c:f>
              <c:strCache>
                <c:ptCount val="5"/>
                <c:pt idx="0">
                  <c:v>Cyclosporine</c:v>
                </c:pt>
                <c:pt idx="1">
                  <c:v>Tacrolimus</c:v>
                </c:pt>
                <c:pt idx="2">
                  <c:v>Sirolimus/Everolimus</c:v>
                </c:pt>
                <c:pt idx="3">
                  <c:v>MMF/MPA</c:v>
                </c:pt>
                <c:pt idx="4">
                  <c:v>Azathioprine</c:v>
                </c:pt>
              </c:strCache>
            </c:strRef>
          </c:cat>
          <c:val>
            <c:numRef>
              <c:f>Sheet1!$D$2:$D$6</c:f>
              <c:numCache>
                <c:formatCode>General</c:formatCode>
                <c:ptCount val="5"/>
                <c:pt idx="0">
                  <c:v>6.6921999999999997</c:v>
                </c:pt>
                <c:pt idx="1">
                  <c:v>93.116600000000005</c:v>
                </c:pt>
                <c:pt idx="2">
                  <c:v>7.3295000000000003</c:v>
                </c:pt>
                <c:pt idx="3">
                  <c:v>77.374099999999999</c:v>
                </c:pt>
                <c:pt idx="4">
                  <c:v>17.017199999999999</c:v>
                </c:pt>
              </c:numCache>
            </c:numRef>
          </c:val>
        </c:ser>
        <c:dLbls>
          <c:showLegendKey val="0"/>
          <c:showVal val="0"/>
          <c:showCatName val="0"/>
          <c:showSerName val="0"/>
          <c:showPercent val="0"/>
          <c:showBubbleSize val="0"/>
        </c:dLbls>
        <c:gapWidth val="35"/>
        <c:axId val="744280336"/>
        <c:axId val="744280728"/>
      </c:barChart>
      <c:catAx>
        <c:axId val="744280336"/>
        <c:scaling>
          <c:orientation val="minMax"/>
        </c:scaling>
        <c:delete val="0"/>
        <c:axPos val="b"/>
        <c:numFmt formatCode="General" sourceLinked="1"/>
        <c:majorTickMark val="out"/>
        <c:minorTickMark val="none"/>
        <c:tickLblPos val="nextTo"/>
        <c:txPr>
          <a:bodyPr rot="0"/>
          <a:lstStyle/>
          <a:p>
            <a:pPr>
              <a:defRPr sz="1300" b="1"/>
            </a:pPr>
            <a:endParaRPr lang="en-US"/>
          </a:p>
        </c:txPr>
        <c:crossAx val="744280728"/>
        <c:crosses val="autoZero"/>
        <c:auto val="1"/>
        <c:lblAlgn val="ctr"/>
        <c:lblOffset val="100"/>
        <c:tickLblSkip val="1"/>
        <c:noMultiLvlLbl val="0"/>
      </c:catAx>
      <c:valAx>
        <c:axId val="744280728"/>
        <c:scaling>
          <c:orientation val="minMax"/>
          <c:max val="100"/>
          <c:min val="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2802359882005903E-2"/>
              <c:y val="0.24896939293878853"/>
            </c:manualLayout>
          </c:layout>
          <c:overlay val="0"/>
        </c:title>
        <c:numFmt formatCode="General" sourceLinked="1"/>
        <c:majorTickMark val="out"/>
        <c:minorTickMark val="none"/>
        <c:tickLblPos val="nextTo"/>
        <c:txPr>
          <a:bodyPr/>
          <a:lstStyle/>
          <a:p>
            <a:pPr>
              <a:defRPr sz="1500" b="1"/>
            </a:pPr>
            <a:endParaRPr lang="en-US"/>
          </a:p>
        </c:txPr>
        <c:crossAx val="744280336"/>
        <c:crosses val="autoZero"/>
        <c:crossBetween val="between"/>
        <c:majorUnit val="20"/>
      </c:valAx>
      <c:spPr>
        <a:solidFill>
          <a:schemeClr val="bg2"/>
        </a:solidFill>
        <a:ln>
          <a:solidFill>
            <a:schemeClr val="tx1"/>
          </a:solidFill>
        </a:ln>
      </c:spPr>
    </c:plotArea>
    <c:legend>
      <c:legendPos val="r"/>
      <c:layout>
        <c:manualLayout>
          <c:xMode val="edge"/>
          <c:yMode val="edge"/>
          <c:x val="0.14010463846886395"/>
          <c:y val="1.9247443207530093E-2"/>
          <c:w val="0.78036025364086126"/>
          <c:h val="8.2713473315835534E-2"/>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2420969502706"/>
          <c:y val="3.6626238252476601E-2"/>
          <c:w val="0.87785160151443753"/>
          <c:h val="0.68956565913131829"/>
        </c:manualLayout>
      </c:layout>
      <c:barChart>
        <c:barDir val="col"/>
        <c:grouping val="stacked"/>
        <c:varyColors val="0"/>
        <c:ser>
          <c:idx val="0"/>
          <c:order val="0"/>
          <c:tx>
            <c:strRef>
              <c:f>Sheet1!$B$1</c:f>
              <c:strCache>
                <c:ptCount val="1"/>
                <c:pt idx="0">
                  <c:v>%</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dPt>
            <c:idx val="0"/>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2"/>
            <c:invertIfNegative val="0"/>
            <c:bubble3D val="0"/>
            <c:spPr>
              <a:gradFill flip="none" rotWithShape="1">
                <a:gsLst>
                  <a:gs pos="0">
                    <a:srgbClr val="008080"/>
                  </a:gs>
                  <a:gs pos="50000">
                    <a:srgbClr val="66FFFF"/>
                  </a:gs>
                  <a:gs pos="100000">
                    <a:srgbClr val="008080"/>
                  </a:gs>
                </a:gsLst>
                <a:lin ang="10800000" scaled="1"/>
                <a:tileRect/>
              </a:gradFill>
              <a:ln>
                <a:solidFill>
                  <a:schemeClr val="bg2"/>
                </a:solidFill>
              </a:ln>
            </c:spPr>
          </c:dPt>
          <c:dPt>
            <c:idx val="4"/>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6"/>
            <c:invertIfNegative val="0"/>
            <c:bubble3D val="0"/>
            <c:spPr>
              <a:gradFill flip="none" rotWithShape="1">
                <a:gsLst>
                  <a:gs pos="0">
                    <a:srgbClr val="008080"/>
                  </a:gs>
                  <a:gs pos="50000">
                    <a:srgbClr val="66FFFF"/>
                  </a:gs>
                  <a:gs pos="100000">
                    <a:srgbClr val="008080"/>
                  </a:gs>
                </a:gsLst>
                <a:lin ang="10800000" scaled="1"/>
                <a:tileRect/>
              </a:gradFill>
              <a:ln>
                <a:solidFill>
                  <a:schemeClr val="bg2"/>
                </a:solidFill>
              </a:ln>
            </c:spPr>
          </c:dPt>
          <c:cat>
            <c:strRef>
              <c:f>Sheet1!$A$2:$A$8</c:f>
              <c:strCache>
                <c:ptCount val="7"/>
                <c:pt idx="0">
                  <c:v>Calcineurin
Inhibitor</c:v>
                </c:pt>
                <c:pt idx="1">
                  <c:v>CellCycle</c:v>
                </c:pt>
                <c:pt idx="2">
                  <c:v>Sirolimus/
Everolimus</c:v>
                </c:pt>
                <c:pt idx="3">
                  <c:v> </c:v>
                </c:pt>
                <c:pt idx="4">
                  <c:v>Calcineurin
Inhibitor</c:v>
                </c:pt>
                <c:pt idx="5">
                  <c:v>CellCycle</c:v>
                </c:pt>
                <c:pt idx="6">
                  <c:v>Sirolimus/
Everolimus</c:v>
                </c:pt>
              </c:strCache>
            </c:strRef>
          </c:cat>
          <c:val>
            <c:numRef>
              <c:f>Sheet1!$B$2:$B$8</c:f>
              <c:numCache>
                <c:formatCode>General</c:formatCode>
                <c:ptCount val="7"/>
                <c:pt idx="0">
                  <c:v>10.4435</c:v>
                </c:pt>
                <c:pt idx="1">
                  <c:v>24.256799999999998</c:v>
                </c:pt>
                <c:pt idx="2">
                  <c:v>6.8440000000000003</c:v>
                </c:pt>
                <c:pt idx="3">
                  <c:v>0</c:v>
                </c:pt>
                <c:pt idx="4">
                  <c:v>12.620900000000001</c:v>
                </c:pt>
                <c:pt idx="5">
                  <c:v>26.497</c:v>
                </c:pt>
                <c:pt idx="6">
                  <c:v>15.589499999999999</c:v>
                </c:pt>
              </c:numCache>
            </c:numRef>
          </c:val>
        </c:ser>
        <c:ser>
          <c:idx val="1"/>
          <c:order val="1"/>
          <c:tx>
            <c:strRef>
              <c:f>Sheet1!$C$1</c:f>
              <c:strCache>
                <c:ptCount val="1"/>
                <c:pt idx="0">
                  <c:v>%</c:v>
                </c:pt>
              </c:strCache>
            </c:strRef>
          </c:tx>
          <c:spPr>
            <a:gradFill>
              <a:gsLst>
                <a:gs pos="0">
                  <a:srgbClr val="00B050"/>
                </a:gs>
                <a:gs pos="50000">
                  <a:srgbClr val="00FF00"/>
                </a:gs>
                <a:gs pos="100000">
                  <a:srgbClr val="00B050"/>
                </a:gs>
              </a:gsLst>
              <a:lin ang="10800000" scaled="1"/>
            </a:gradFill>
            <a:ln>
              <a:solidFill>
                <a:schemeClr val="bg2"/>
              </a:solidFill>
            </a:ln>
          </c:spPr>
          <c:invertIfNegative val="0"/>
          <c:dPt>
            <c:idx val="1"/>
            <c:invertIfNegative val="0"/>
            <c:bubble3D val="0"/>
            <c:spPr>
              <a:gradFill>
                <a:gsLst>
                  <a:gs pos="0">
                    <a:srgbClr val="CCCC00"/>
                  </a:gs>
                  <a:gs pos="50000">
                    <a:srgbClr val="FFFF00"/>
                  </a:gs>
                  <a:gs pos="100000">
                    <a:srgbClr val="CCCC00"/>
                  </a:gs>
                </a:gsLst>
                <a:lin ang="10800000" scaled="1"/>
              </a:gradFill>
              <a:ln>
                <a:solidFill>
                  <a:schemeClr val="bg2"/>
                </a:solidFill>
              </a:ln>
            </c:spPr>
          </c:dPt>
          <c:dPt>
            <c:idx val="5"/>
            <c:invertIfNegative val="0"/>
            <c:bubble3D val="0"/>
            <c:spPr>
              <a:gradFill>
                <a:gsLst>
                  <a:gs pos="0">
                    <a:srgbClr val="CCCC00"/>
                  </a:gs>
                  <a:gs pos="50000">
                    <a:srgbClr val="FFFF00"/>
                  </a:gs>
                  <a:gs pos="100000">
                    <a:srgbClr val="CCCC00"/>
                  </a:gs>
                </a:gsLst>
                <a:lin ang="10800000" scaled="1"/>
              </a:gradFill>
              <a:ln>
                <a:solidFill>
                  <a:schemeClr val="bg2"/>
                </a:solidFill>
              </a:ln>
            </c:spPr>
          </c:dPt>
          <c:cat>
            <c:strRef>
              <c:f>Sheet1!$A$2:$A$8</c:f>
              <c:strCache>
                <c:ptCount val="7"/>
                <c:pt idx="0">
                  <c:v>Calcineurin
Inhibitor</c:v>
                </c:pt>
                <c:pt idx="1">
                  <c:v>CellCycle</c:v>
                </c:pt>
                <c:pt idx="2">
                  <c:v>Sirolimus/
Everolimus</c:v>
                </c:pt>
                <c:pt idx="3">
                  <c:v> </c:v>
                </c:pt>
                <c:pt idx="4">
                  <c:v>Calcineurin
Inhibitor</c:v>
                </c:pt>
                <c:pt idx="5">
                  <c:v>CellCycle</c:v>
                </c:pt>
                <c:pt idx="6">
                  <c:v>Sirolimus/
Everolimus</c:v>
                </c:pt>
              </c:strCache>
            </c:strRef>
          </c:cat>
          <c:val>
            <c:numRef>
              <c:f>Sheet1!$C$2:$C$8</c:f>
              <c:numCache>
                <c:formatCode>General</c:formatCode>
                <c:ptCount val="7"/>
                <c:pt idx="0">
                  <c:v>87.586200000000005</c:v>
                </c:pt>
                <c:pt idx="1">
                  <c:v>66.183899999999994</c:v>
                </c:pt>
                <c:pt idx="2">
                  <c:v>0</c:v>
                </c:pt>
                <c:pt idx="3">
                  <c:v>0</c:v>
                </c:pt>
                <c:pt idx="4">
                  <c:v>83.341800000000006</c:v>
                </c:pt>
                <c:pt idx="5">
                  <c:v>55.877899999999997</c:v>
                </c:pt>
                <c:pt idx="6">
                  <c:v>0</c:v>
                </c:pt>
              </c:numCache>
            </c:numRef>
          </c:val>
        </c:ser>
        <c:dLbls>
          <c:showLegendKey val="0"/>
          <c:showVal val="0"/>
          <c:showCatName val="0"/>
          <c:showSerName val="0"/>
          <c:showPercent val="0"/>
          <c:showBubbleSize val="0"/>
        </c:dLbls>
        <c:gapWidth val="35"/>
        <c:overlap val="100"/>
        <c:axId val="744281512"/>
        <c:axId val="744281904"/>
      </c:barChart>
      <c:catAx>
        <c:axId val="744281512"/>
        <c:scaling>
          <c:orientation val="minMax"/>
        </c:scaling>
        <c:delete val="0"/>
        <c:axPos val="b"/>
        <c:numFmt formatCode="General" sourceLinked="1"/>
        <c:majorTickMark val="out"/>
        <c:minorTickMark val="none"/>
        <c:tickLblPos val="nextTo"/>
        <c:txPr>
          <a:bodyPr rot="0"/>
          <a:lstStyle/>
          <a:p>
            <a:pPr>
              <a:defRPr sz="1500" b="1"/>
            </a:pPr>
            <a:endParaRPr lang="en-US"/>
          </a:p>
        </c:txPr>
        <c:crossAx val="744281904"/>
        <c:crosses val="autoZero"/>
        <c:auto val="1"/>
        <c:lblAlgn val="ctr"/>
        <c:lblOffset val="100"/>
        <c:tickLblSkip val="1"/>
        <c:noMultiLvlLbl val="0"/>
      </c:catAx>
      <c:valAx>
        <c:axId val="744281904"/>
        <c:scaling>
          <c:orientation val="minMax"/>
          <c:max val="10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4277286135692874E-2"/>
              <c:y val="0.21671132842265844"/>
            </c:manualLayout>
          </c:layout>
          <c:overlay val="0"/>
        </c:title>
        <c:numFmt formatCode="General" sourceLinked="1"/>
        <c:majorTickMark val="out"/>
        <c:minorTickMark val="none"/>
        <c:tickLblPos val="nextTo"/>
        <c:txPr>
          <a:bodyPr/>
          <a:lstStyle/>
          <a:p>
            <a:pPr>
              <a:defRPr sz="1500" b="1"/>
            </a:pPr>
            <a:endParaRPr lang="en-US"/>
          </a:p>
        </c:txPr>
        <c:crossAx val="744281512"/>
        <c:crosses val="autoZero"/>
        <c:crossBetween val="between"/>
        <c:majorUnit val="2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69804861348853"/>
          <c:y val="4.8307320959880017E-2"/>
          <c:w val="0.60017300011411612"/>
          <c:h val="0.85502155980502437"/>
        </c:manualLayout>
      </c:layout>
      <c:barChart>
        <c:barDir val="col"/>
        <c:grouping val="percentStacked"/>
        <c:varyColors val="0"/>
        <c:ser>
          <c:idx val="0"/>
          <c:order val="0"/>
          <c:tx>
            <c:strRef>
              <c:f>Sheet1!$A$2</c:f>
              <c:strCache>
                <c:ptCount val="1"/>
                <c:pt idx="0">
                  <c:v>Cyclosporine + AZA</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Sheet1!$B$1:$C$1</c:f>
              <c:strCache>
                <c:ptCount val="2"/>
                <c:pt idx="0">
                  <c:v>Year 1 (N=14,363)</c:v>
                </c:pt>
                <c:pt idx="1">
                  <c:v>Year 5 (N=5,895)</c:v>
                </c:pt>
              </c:strCache>
            </c:strRef>
          </c:cat>
          <c:val>
            <c:numRef>
              <c:f>Sheet1!$B$2:$C$2</c:f>
              <c:numCache>
                <c:formatCode>General</c:formatCode>
                <c:ptCount val="2"/>
                <c:pt idx="0">
                  <c:v>3.3906999999999998</c:v>
                </c:pt>
                <c:pt idx="1">
                  <c:v>3.698</c:v>
                </c:pt>
              </c:numCache>
            </c:numRef>
          </c:val>
        </c:ser>
        <c:ser>
          <c:idx val="1"/>
          <c:order val="1"/>
          <c:tx>
            <c:strRef>
              <c:f>Sheet1!$A$3</c:f>
              <c:strCache>
                <c:ptCount val="1"/>
                <c:pt idx="0">
                  <c:v>Cyclosporine + MMF/MPA</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Sheet1!$B$1:$C$1</c:f>
              <c:strCache>
                <c:ptCount val="2"/>
                <c:pt idx="0">
                  <c:v>Year 1 (N=14,363)</c:v>
                </c:pt>
                <c:pt idx="1">
                  <c:v>Year 5 (N=5,895)</c:v>
                </c:pt>
              </c:strCache>
            </c:strRef>
          </c:cat>
          <c:val>
            <c:numRef>
              <c:f>Sheet1!$B$3:$C$3</c:f>
              <c:numCache>
                <c:formatCode>General</c:formatCode>
                <c:ptCount val="2"/>
                <c:pt idx="0">
                  <c:v>5.2983000000000002</c:v>
                </c:pt>
                <c:pt idx="1">
                  <c:v>5.9371999999999998</c:v>
                </c:pt>
              </c:numCache>
            </c:numRef>
          </c:val>
        </c:ser>
        <c:ser>
          <c:idx val="2"/>
          <c:order val="2"/>
          <c:tx>
            <c:strRef>
              <c:f>Sheet1!$A$4</c:f>
              <c:strCache>
                <c:ptCount val="1"/>
                <c:pt idx="0">
                  <c:v>Tacrolimus + AZA</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Sheet1!$B$1:$C$1</c:f>
              <c:strCache>
                <c:ptCount val="2"/>
                <c:pt idx="0">
                  <c:v>Year 1 (N=14,363)</c:v>
                </c:pt>
                <c:pt idx="1">
                  <c:v>Year 5 (N=5,895)</c:v>
                </c:pt>
              </c:strCache>
            </c:strRef>
          </c:cat>
          <c:val>
            <c:numRef>
              <c:f>Sheet1!$B$4:$C$4</c:f>
              <c:numCache>
                <c:formatCode>General</c:formatCode>
                <c:ptCount val="2"/>
                <c:pt idx="0">
                  <c:v>19.299600000000002</c:v>
                </c:pt>
                <c:pt idx="1">
                  <c:v>19.813400000000001</c:v>
                </c:pt>
              </c:numCache>
            </c:numRef>
          </c:val>
        </c:ser>
        <c:ser>
          <c:idx val="3"/>
          <c:order val="3"/>
          <c:tx>
            <c:strRef>
              <c:f>Sheet1!$A$5</c:f>
              <c:strCache>
                <c:ptCount val="1"/>
                <c:pt idx="0">
                  <c:v>Tacrolimus + MMF/MPA</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chemeClr val="bg2"/>
              </a:solidFill>
            </a:ln>
          </c:spPr>
          <c:invertIfNegative val="0"/>
          <c:cat>
            <c:strRef>
              <c:f>Sheet1!$B$1:$C$1</c:f>
              <c:strCache>
                <c:ptCount val="2"/>
                <c:pt idx="0">
                  <c:v>Year 1 (N=14,363)</c:v>
                </c:pt>
                <c:pt idx="1">
                  <c:v>Year 5 (N=5,895)</c:v>
                </c:pt>
              </c:strCache>
            </c:strRef>
          </c:cat>
          <c:val>
            <c:numRef>
              <c:f>Sheet1!$B$5:$C$5</c:f>
              <c:numCache>
                <c:formatCode>General</c:formatCode>
                <c:ptCount val="2"/>
                <c:pt idx="0">
                  <c:v>56.2</c:v>
                </c:pt>
                <c:pt idx="1">
                  <c:v>43.409700000000001</c:v>
                </c:pt>
              </c:numCache>
            </c:numRef>
          </c:val>
        </c:ser>
        <c:ser>
          <c:idx val="4"/>
          <c:order val="4"/>
          <c:tx>
            <c:strRef>
              <c:f>Sheet1!$A$6</c:f>
              <c:strCache>
                <c:ptCount val="1"/>
                <c:pt idx="0">
                  <c:v>Tacrolimus Alone</c:v>
                </c:pt>
              </c:strCache>
            </c:strRef>
          </c:tx>
          <c:spPr>
            <a:gradFill flip="none" rotWithShape="1">
              <a:gsLst>
                <a:gs pos="0">
                  <a:srgbClr val="CC6600"/>
                </a:gs>
                <a:gs pos="50000">
                  <a:srgbClr val="FFC000"/>
                </a:gs>
                <a:gs pos="100000">
                  <a:srgbClr val="CC6600"/>
                </a:gs>
              </a:gsLst>
              <a:lin ang="10800000" scaled="1"/>
              <a:tileRect/>
            </a:gradFill>
            <a:ln>
              <a:solidFill>
                <a:srgbClr val="000000"/>
              </a:solidFill>
            </a:ln>
          </c:spPr>
          <c:invertIfNegative val="0"/>
          <c:cat>
            <c:strRef>
              <c:f>Sheet1!$B$1:$C$1</c:f>
              <c:strCache>
                <c:ptCount val="2"/>
                <c:pt idx="0">
                  <c:v>Year 1 (N=14,363)</c:v>
                </c:pt>
                <c:pt idx="1">
                  <c:v>Year 5 (N=5,895)</c:v>
                </c:pt>
              </c:strCache>
            </c:strRef>
          </c:cat>
          <c:val>
            <c:numRef>
              <c:f>Sheet1!$B$6:$C$6</c:f>
              <c:numCache>
                <c:formatCode>General</c:formatCode>
                <c:ptCount val="2"/>
                <c:pt idx="0">
                  <c:v>6.1894999999999998</c:v>
                </c:pt>
                <c:pt idx="1">
                  <c:v>9.2451000000000008</c:v>
                </c:pt>
              </c:numCache>
            </c:numRef>
          </c:val>
        </c:ser>
        <c:ser>
          <c:idx val="5"/>
          <c:order val="5"/>
          <c:tx>
            <c:strRef>
              <c:f>Sheet1!$A$7</c:f>
              <c:strCache>
                <c:ptCount val="1"/>
                <c:pt idx="0">
                  <c:v>Sirolimus/Everolimus + Calcineurin</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strRef>
              <c:f>Sheet1!$B$1:$C$1</c:f>
              <c:strCache>
                <c:ptCount val="2"/>
                <c:pt idx="0">
                  <c:v>Year 1 (N=14,363)</c:v>
                </c:pt>
                <c:pt idx="1">
                  <c:v>Year 5 (N=5,895)</c:v>
                </c:pt>
              </c:strCache>
            </c:strRef>
          </c:cat>
          <c:val>
            <c:numRef>
              <c:f>Sheet1!$B$7:$C$7</c:f>
              <c:numCache>
                <c:formatCode>General</c:formatCode>
                <c:ptCount val="2"/>
                <c:pt idx="0">
                  <c:v>1.2463</c:v>
                </c:pt>
                <c:pt idx="1">
                  <c:v>6.0050999999999997</c:v>
                </c:pt>
              </c:numCache>
            </c:numRef>
          </c:val>
        </c:ser>
        <c:ser>
          <c:idx val="6"/>
          <c:order val="6"/>
          <c:tx>
            <c:strRef>
              <c:f>Sheet1!$A$8</c:f>
              <c:strCache>
                <c:ptCount val="1"/>
                <c:pt idx="0">
                  <c:v>Sirolimus/Everolimus + Cellcycle</c:v>
                </c:pt>
              </c:strCache>
            </c:strRef>
          </c:tx>
          <c:spPr>
            <a:gradFill>
              <a:gsLst>
                <a:gs pos="0">
                  <a:srgbClr val="7030A0"/>
                </a:gs>
                <a:gs pos="50000">
                  <a:srgbClr val="9933FF"/>
                </a:gs>
                <a:gs pos="100000">
                  <a:srgbClr val="7030A0"/>
                </a:gs>
              </a:gsLst>
              <a:lin ang="10800000" scaled="1"/>
            </a:gradFill>
            <a:ln>
              <a:solidFill>
                <a:srgbClr val="000000"/>
              </a:solidFill>
            </a:ln>
          </c:spPr>
          <c:invertIfNegative val="0"/>
          <c:cat>
            <c:strRef>
              <c:f>Sheet1!$B$1:$C$1</c:f>
              <c:strCache>
                <c:ptCount val="2"/>
                <c:pt idx="0">
                  <c:v>Year 1 (N=14,363)</c:v>
                </c:pt>
                <c:pt idx="1">
                  <c:v>Year 5 (N=5,895)</c:v>
                </c:pt>
              </c:strCache>
            </c:strRef>
          </c:cat>
          <c:val>
            <c:numRef>
              <c:f>Sheet1!$B$8:$C$8</c:f>
              <c:numCache>
                <c:formatCode>General</c:formatCode>
                <c:ptCount val="2"/>
                <c:pt idx="0">
                  <c:v>0.40379999999999999</c:v>
                </c:pt>
                <c:pt idx="1">
                  <c:v>2.9685999999999999</c:v>
                </c:pt>
              </c:numCache>
            </c:numRef>
          </c:val>
        </c:ser>
        <c:ser>
          <c:idx val="7"/>
          <c:order val="7"/>
          <c:tx>
            <c:strRef>
              <c:f>Sheet1!$A$9</c:f>
              <c:strCache>
                <c:ptCount val="1"/>
                <c:pt idx="0">
                  <c:v>Sirolimus/Everolimus + Calcineurin + Cellcycle</c:v>
                </c:pt>
              </c:strCache>
            </c:strRef>
          </c:tx>
          <c:spPr>
            <a:gradFill>
              <a:gsLst>
                <a:gs pos="0">
                  <a:srgbClr val="CAE2B8">
                    <a:lumMod val="10000"/>
                  </a:srgbClr>
                </a:gs>
                <a:gs pos="50000">
                  <a:srgbClr val="008080"/>
                </a:gs>
                <a:gs pos="100000">
                  <a:srgbClr val="CAE2B8">
                    <a:lumMod val="10000"/>
                  </a:srgbClr>
                </a:gs>
              </a:gsLst>
              <a:lin ang="10800000" scaled="1"/>
            </a:gradFill>
            <a:ln>
              <a:solidFill>
                <a:srgbClr val="000000"/>
              </a:solidFill>
            </a:ln>
          </c:spPr>
          <c:invertIfNegative val="0"/>
          <c:cat>
            <c:strRef>
              <c:f>Sheet1!$B$1:$C$1</c:f>
              <c:strCache>
                <c:ptCount val="2"/>
                <c:pt idx="0">
                  <c:v>Year 1 (N=14,363)</c:v>
                </c:pt>
                <c:pt idx="1">
                  <c:v>Year 5 (N=5,895)</c:v>
                </c:pt>
              </c:strCache>
            </c:strRef>
          </c:cat>
          <c:val>
            <c:numRef>
              <c:f>Sheet1!$B$9:$C$9</c:f>
              <c:numCache>
                <c:formatCode>General</c:formatCode>
                <c:ptCount val="2"/>
                <c:pt idx="0">
                  <c:v>4.9641000000000002</c:v>
                </c:pt>
                <c:pt idx="1">
                  <c:v>6.0899000000000001</c:v>
                </c:pt>
              </c:numCache>
            </c:numRef>
          </c:val>
        </c:ser>
        <c:ser>
          <c:idx val="8"/>
          <c:order val="8"/>
          <c:tx>
            <c:strRef>
              <c:f>Sheet1!$A$10</c:f>
              <c:strCache>
                <c:ptCount val="1"/>
                <c:pt idx="0">
                  <c:v>Other</c:v>
                </c:pt>
              </c:strCache>
            </c:strRef>
          </c:tx>
          <c:spPr>
            <a:gradFill>
              <a:gsLst>
                <a:gs pos="0">
                  <a:srgbClr val="808080"/>
                </a:gs>
                <a:gs pos="50000">
                  <a:srgbClr val="CCCCFF"/>
                </a:gs>
                <a:gs pos="100000">
                  <a:srgbClr val="808080"/>
                </a:gs>
              </a:gsLst>
              <a:lin ang="10800000" scaled="1"/>
            </a:gradFill>
            <a:ln>
              <a:solidFill>
                <a:srgbClr val="000000"/>
              </a:solidFill>
            </a:ln>
          </c:spPr>
          <c:invertIfNegative val="0"/>
          <c:cat>
            <c:strRef>
              <c:f>Sheet1!$B$1:$C$1</c:f>
              <c:strCache>
                <c:ptCount val="2"/>
                <c:pt idx="0">
                  <c:v>Year 1 (N=14,363)</c:v>
                </c:pt>
                <c:pt idx="1">
                  <c:v>Year 5 (N=5,895)</c:v>
                </c:pt>
              </c:strCache>
            </c:strRef>
          </c:cat>
          <c:val>
            <c:numRef>
              <c:f>Sheet1!$B$10:$C$10</c:f>
              <c:numCache>
                <c:formatCode>General</c:formatCode>
                <c:ptCount val="2"/>
                <c:pt idx="0">
                  <c:v>3.0076999999999998</c:v>
                </c:pt>
                <c:pt idx="1">
                  <c:v>2.8329</c:v>
                </c:pt>
              </c:numCache>
            </c:numRef>
          </c:val>
        </c:ser>
        <c:dLbls>
          <c:showLegendKey val="0"/>
          <c:showVal val="0"/>
          <c:showCatName val="0"/>
          <c:showSerName val="0"/>
          <c:showPercent val="0"/>
          <c:showBubbleSize val="0"/>
        </c:dLbls>
        <c:gapWidth val="62"/>
        <c:overlap val="100"/>
        <c:axId val="744283080"/>
        <c:axId val="894510096"/>
      </c:barChart>
      <c:catAx>
        <c:axId val="744283080"/>
        <c:scaling>
          <c:orientation val="minMax"/>
        </c:scaling>
        <c:delete val="0"/>
        <c:axPos val="b"/>
        <c:numFmt formatCode="General" sourceLinked="0"/>
        <c:majorTickMark val="out"/>
        <c:minorTickMark val="none"/>
        <c:tickLblPos val="nextTo"/>
        <c:txPr>
          <a:bodyPr/>
          <a:lstStyle/>
          <a:p>
            <a:pPr>
              <a:defRPr sz="1500" b="1"/>
            </a:pPr>
            <a:endParaRPr lang="en-US"/>
          </a:p>
        </c:txPr>
        <c:crossAx val="894510096"/>
        <c:crosses val="autoZero"/>
        <c:auto val="1"/>
        <c:lblAlgn val="ctr"/>
        <c:lblOffset val="100"/>
        <c:noMultiLvlLbl val="0"/>
      </c:catAx>
      <c:valAx>
        <c:axId val="894510096"/>
        <c:scaling>
          <c:orientation val="minMax"/>
          <c:min val="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Patients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744283080"/>
        <c:crosses val="autoZero"/>
        <c:crossBetween val="between"/>
        <c:majorUnit val="0.2"/>
      </c:valAx>
      <c:spPr>
        <a:solidFill>
          <a:srgbClr val="000000"/>
        </a:solidFill>
        <a:ln>
          <a:solidFill>
            <a:srgbClr val="FFFFFF"/>
          </a:solidFill>
        </a:ln>
      </c:spPr>
    </c:plotArea>
    <c:legend>
      <c:legendPos val="r"/>
      <c:layout>
        <c:manualLayout>
          <c:xMode val="edge"/>
          <c:yMode val="edge"/>
          <c:x val="0.66828825744609432"/>
          <c:y val="5.4710817397826753E-2"/>
          <c:w val="0.31322617824946608"/>
          <c:h val="0.838505811773539"/>
        </c:manualLayout>
      </c:layout>
      <c:overlay val="0"/>
      <c:spPr>
        <a:solidFill>
          <a:schemeClr val="bg2"/>
        </a:solidFill>
        <a:ln w="12700">
          <a:solidFill>
            <a:srgbClr val="FFFFFF"/>
          </a:solidFill>
        </a:ln>
      </c:spPr>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49030265022699"/>
          <c:y val="9.9068026332774228E-2"/>
          <c:w val="0.85099319443476662"/>
          <c:h val="0.74202037245345298"/>
        </c:manualLayout>
      </c:layout>
      <c:barChart>
        <c:barDir val="col"/>
        <c:grouping val="percentStacked"/>
        <c:varyColors val="0"/>
        <c:ser>
          <c:idx val="0"/>
          <c:order val="0"/>
          <c:tx>
            <c:strRef>
              <c:f>Sheet1!$B$1</c:f>
              <c:strCache>
                <c:ptCount val="1"/>
                <c:pt idx="0">
                  <c:v>Bilateral/Double Lung Transplant</c:v>
                </c:pt>
              </c:strCache>
            </c:strRef>
          </c:tx>
          <c:spPr>
            <a:gradFill flip="none" rotWithShape="1">
              <a:gsLst>
                <a:gs pos="0">
                  <a:srgbClr val="3366FF"/>
                </a:gs>
                <a:gs pos="50000">
                  <a:srgbClr val="6699FF"/>
                </a:gs>
                <a:gs pos="100000">
                  <a:srgbClr val="3366FF"/>
                </a:gs>
              </a:gsLst>
              <a:lin ang="10800000" scaled="1"/>
              <a:tileRect/>
            </a:gradFill>
            <a:ln>
              <a:solidFill>
                <a:schemeClr val="bg2"/>
              </a:solidFill>
            </a:ln>
          </c:spPr>
          <c:invertIfNegative val="0"/>
          <c:cat>
            <c:strRef>
              <c:f>Sheet1!$A$2:$A$64</c:f>
              <c:strCache>
                <c:ptCount val="6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 </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 </c:v>
                </c:pt>
                <c:pt idx="32">
                  <c:v>2000</c:v>
                </c:pt>
                <c:pt idx="33">
                  <c:v>2001</c:v>
                </c:pt>
                <c:pt idx="34">
                  <c:v>2002</c:v>
                </c:pt>
                <c:pt idx="35">
                  <c:v>2003</c:v>
                </c:pt>
                <c:pt idx="36">
                  <c:v>2004</c:v>
                </c:pt>
                <c:pt idx="37">
                  <c:v>2005</c:v>
                </c:pt>
                <c:pt idx="38">
                  <c:v>2006</c:v>
                </c:pt>
                <c:pt idx="39">
                  <c:v>2007</c:v>
                </c:pt>
                <c:pt idx="40">
                  <c:v>2008</c:v>
                </c:pt>
                <c:pt idx="41">
                  <c:v>2009</c:v>
                </c:pt>
                <c:pt idx="42">
                  <c:v>2010</c:v>
                </c:pt>
                <c:pt idx="43">
                  <c:v>2011</c:v>
                </c:pt>
                <c:pt idx="44">
                  <c:v>2012</c:v>
                </c:pt>
                <c:pt idx="45">
                  <c:v>2013</c:v>
                </c:pt>
                <c:pt idx="46">
                  <c:v>2014</c:v>
                </c:pt>
                <c:pt idx="47">
                  <c:v> </c:v>
                </c:pt>
                <c:pt idx="48">
                  <c:v>2000</c:v>
                </c:pt>
                <c:pt idx="49">
                  <c:v>2001</c:v>
                </c:pt>
                <c:pt idx="50">
                  <c:v>2002</c:v>
                </c:pt>
                <c:pt idx="51">
                  <c:v>2003</c:v>
                </c:pt>
                <c:pt idx="52">
                  <c:v>2004</c:v>
                </c:pt>
                <c:pt idx="53">
                  <c:v>2005</c:v>
                </c:pt>
                <c:pt idx="54">
                  <c:v>2006</c:v>
                </c:pt>
                <c:pt idx="55">
                  <c:v>2007</c:v>
                </c:pt>
                <c:pt idx="56">
                  <c:v>2008</c:v>
                </c:pt>
                <c:pt idx="57">
                  <c:v>2009</c:v>
                </c:pt>
                <c:pt idx="58">
                  <c:v>2010</c:v>
                </c:pt>
                <c:pt idx="59">
                  <c:v>2011</c:v>
                </c:pt>
                <c:pt idx="60">
                  <c:v>2012</c:v>
                </c:pt>
                <c:pt idx="61">
                  <c:v>2013</c:v>
                </c:pt>
                <c:pt idx="62">
                  <c:v>2014</c:v>
                </c:pt>
              </c:strCache>
            </c:strRef>
          </c:cat>
          <c:val>
            <c:numRef>
              <c:f>Sheet1!$B$2:$B$64</c:f>
              <c:numCache>
                <c:formatCode>General</c:formatCode>
                <c:ptCount val="63"/>
                <c:pt idx="0">
                  <c:v>57.857100000000003</c:v>
                </c:pt>
                <c:pt idx="1">
                  <c:v>59.859200000000001</c:v>
                </c:pt>
                <c:pt idx="2">
                  <c:v>56.962000000000003</c:v>
                </c:pt>
                <c:pt idx="3">
                  <c:v>66.417900000000003</c:v>
                </c:pt>
                <c:pt idx="4">
                  <c:v>74.814800000000005</c:v>
                </c:pt>
                <c:pt idx="5">
                  <c:v>76.859499999999997</c:v>
                </c:pt>
                <c:pt idx="6">
                  <c:v>71.794899999999998</c:v>
                </c:pt>
                <c:pt idx="7">
                  <c:v>82.456100000000006</c:v>
                </c:pt>
                <c:pt idx="8">
                  <c:v>79.798000000000002</c:v>
                </c:pt>
                <c:pt idx="9">
                  <c:v>87.156000000000006</c:v>
                </c:pt>
                <c:pt idx="10">
                  <c:v>85.833299999999994</c:v>
                </c:pt>
                <c:pt idx="11">
                  <c:v>89.7059</c:v>
                </c:pt>
                <c:pt idx="12">
                  <c:v>91.525400000000005</c:v>
                </c:pt>
                <c:pt idx="13">
                  <c:v>89.763800000000003</c:v>
                </c:pt>
                <c:pt idx="14">
                  <c:v>88.043499999999995</c:v>
                </c:pt>
                <c:pt idx="15">
                  <c:v>0</c:v>
                </c:pt>
                <c:pt idx="16">
                  <c:v>28.9922</c:v>
                </c:pt>
                <c:pt idx="17">
                  <c:v>30.208300000000001</c:v>
                </c:pt>
                <c:pt idx="18">
                  <c:v>38.896700000000003</c:v>
                </c:pt>
                <c:pt idx="19">
                  <c:v>43.079099999999997</c:v>
                </c:pt>
                <c:pt idx="20">
                  <c:v>45.517200000000003</c:v>
                </c:pt>
                <c:pt idx="21">
                  <c:v>49.481900000000003</c:v>
                </c:pt>
                <c:pt idx="22">
                  <c:v>58.539499999999997</c:v>
                </c:pt>
                <c:pt idx="23">
                  <c:v>63.466000000000001</c:v>
                </c:pt>
                <c:pt idx="24">
                  <c:v>65.362499999999997</c:v>
                </c:pt>
                <c:pt idx="25">
                  <c:v>66.195700000000002</c:v>
                </c:pt>
                <c:pt idx="26">
                  <c:v>70.351200000000006</c:v>
                </c:pt>
                <c:pt idx="27">
                  <c:v>73.033699999999996</c:v>
                </c:pt>
                <c:pt idx="28">
                  <c:v>74.146299999999997</c:v>
                </c:pt>
                <c:pt idx="29">
                  <c:v>76.420500000000004</c:v>
                </c:pt>
                <c:pt idx="30">
                  <c:v>80.040700000000001</c:v>
                </c:pt>
                <c:pt idx="31">
                  <c:v>0</c:v>
                </c:pt>
                <c:pt idx="32">
                  <c:v>31.759699999999999</c:v>
                </c:pt>
                <c:pt idx="33">
                  <c:v>31.274100000000001</c:v>
                </c:pt>
                <c:pt idx="34">
                  <c:v>35.238100000000003</c:v>
                </c:pt>
                <c:pt idx="35">
                  <c:v>42.816099999999999</c:v>
                </c:pt>
                <c:pt idx="36">
                  <c:v>45.964100000000002</c:v>
                </c:pt>
                <c:pt idx="37">
                  <c:v>46.8917</c:v>
                </c:pt>
                <c:pt idx="38">
                  <c:v>48.2059</c:v>
                </c:pt>
                <c:pt idx="39">
                  <c:v>49.466700000000003</c:v>
                </c:pt>
                <c:pt idx="40">
                  <c:v>52.752899999999997</c:v>
                </c:pt>
                <c:pt idx="41">
                  <c:v>52.3536</c:v>
                </c:pt>
                <c:pt idx="42">
                  <c:v>56.0261</c:v>
                </c:pt>
                <c:pt idx="43">
                  <c:v>55.393599999999999</c:v>
                </c:pt>
                <c:pt idx="44">
                  <c:v>60.877899999999997</c:v>
                </c:pt>
                <c:pt idx="45">
                  <c:v>60.116100000000003</c:v>
                </c:pt>
                <c:pt idx="46">
                  <c:v>62.185499999999998</c:v>
                </c:pt>
                <c:pt idx="47">
                  <c:v>0</c:v>
                </c:pt>
                <c:pt idx="48">
                  <c:v>37.254899999999999</c:v>
                </c:pt>
                <c:pt idx="49">
                  <c:v>36.206899999999997</c:v>
                </c:pt>
                <c:pt idx="50">
                  <c:v>54.237299999999998</c:v>
                </c:pt>
                <c:pt idx="51">
                  <c:v>44.067799999999998</c:v>
                </c:pt>
                <c:pt idx="52">
                  <c:v>59.420299999999997</c:v>
                </c:pt>
                <c:pt idx="53">
                  <c:v>57.017499999999998</c:v>
                </c:pt>
                <c:pt idx="54">
                  <c:v>68.269199999999998</c:v>
                </c:pt>
                <c:pt idx="55">
                  <c:v>63.5593</c:v>
                </c:pt>
                <c:pt idx="56">
                  <c:v>62.091500000000003</c:v>
                </c:pt>
                <c:pt idx="57">
                  <c:v>62.963000000000001</c:v>
                </c:pt>
                <c:pt idx="58">
                  <c:v>66.079300000000003</c:v>
                </c:pt>
                <c:pt idx="59">
                  <c:v>68.831199999999995</c:v>
                </c:pt>
                <c:pt idx="60">
                  <c:v>68.888900000000007</c:v>
                </c:pt>
                <c:pt idx="61">
                  <c:v>66.875</c:v>
                </c:pt>
                <c:pt idx="62">
                  <c:v>68.254000000000005</c:v>
                </c:pt>
              </c:numCache>
            </c:numRef>
          </c:val>
        </c:ser>
        <c:ser>
          <c:idx val="1"/>
          <c:order val="1"/>
          <c:tx>
            <c:strRef>
              <c:f>Sheet1!$C$1</c:f>
              <c:strCache>
                <c:ptCount val="1"/>
                <c:pt idx="0">
                  <c:v>Single Lung Transplant</c:v>
                </c:pt>
              </c:strCache>
            </c:strRef>
          </c:tx>
          <c:spPr>
            <a:gradFill>
              <a:gsLst>
                <a:gs pos="0">
                  <a:srgbClr val="C00000"/>
                </a:gs>
                <a:gs pos="50000">
                  <a:srgbClr val="FF0000"/>
                </a:gs>
                <a:gs pos="100000">
                  <a:srgbClr val="C00000"/>
                </a:gs>
              </a:gsLst>
              <a:lin ang="10800000" scaled="1"/>
            </a:gradFill>
            <a:ln>
              <a:solidFill>
                <a:srgbClr val="000000"/>
              </a:solidFill>
            </a:ln>
          </c:spPr>
          <c:invertIfNegative val="0"/>
          <c:cat>
            <c:strRef>
              <c:f>Sheet1!$A$2:$A$64</c:f>
              <c:strCache>
                <c:ptCount val="6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 </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 </c:v>
                </c:pt>
                <c:pt idx="32">
                  <c:v>2000</c:v>
                </c:pt>
                <c:pt idx="33">
                  <c:v>2001</c:v>
                </c:pt>
                <c:pt idx="34">
                  <c:v>2002</c:v>
                </c:pt>
                <c:pt idx="35">
                  <c:v>2003</c:v>
                </c:pt>
                <c:pt idx="36">
                  <c:v>2004</c:v>
                </c:pt>
                <c:pt idx="37">
                  <c:v>2005</c:v>
                </c:pt>
                <c:pt idx="38">
                  <c:v>2006</c:v>
                </c:pt>
                <c:pt idx="39">
                  <c:v>2007</c:v>
                </c:pt>
                <c:pt idx="40">
                  <c:v>2008</c:v>
                </c:pt>
                <c:pt idx="41">
                  <c:v>2009</c:v>
                </c:pt>
                <c:pt idx="42">
                  <c:v>2010</c:v>
                </c:pt>
                <c:pt idx="43">
                  <c:v>2011</c:v>
                </c:pt>
                <c:pt idx="44">
                  <c:v>2012</c:v>
                </c:pt>
                <c:pt idx="45">
                  <c:v>2013</c:v>
                </c:pt>
                <c:pt idx="46">
                  <c:v>2014</c:v>
                </c:pt>
                <c:pt idx="47">
                  <c:v> </c:v>
                </c:pt>
                <c:pt idx="48">
                  <c:v>2000</c:v>
                </c:pt>
                <c:pt idx="49">
                  <c:v>2001</c:v>
                </c:pt>
                <c:pt idx="50">
                  <c:v>2002</c:v>
                </c:pt>
                <c:pt idx="51">
                  <c:v>2003</c:v>
                </c:pt>
                <c:pt idx="52">
                  <c:v>2004</c:v>
                </c:pt>
                <c:pt idx="53">
                  <c:v>2005</c:v>
                </c:pt>
                <c:pt idx="54">
                  <c:v>2006</c:v>
                </c:pt>
                <c:pt idx="55">
                  <c:v>2007</c:v>
                </c:pt>
                <c:pt idx="56">
                  <c:v>2008</c:v>
                </c:pt>
                <c:pt idx="57">
                  <c:v>2009</c:v>
                </c:pt>
                <c:pt idx="58">
                  <c:v>2010</c:v>
                </c:pt>
                <c:pt idx="59">
                  <c:v>2011</c:v>
                </c:pt>
                <c:pt idx="60">
                  <c:v>2012</c:v>
                </c:pt>
                <c:pt idx="61">
                  <c:v>2013</c:v>
                </c:pt>
                <c:pt idx="62">
                  <c:v>2014</c:v>
                </c:pt>
              </c:strCache>
            </c:strRef>
          </c:cat>
          <c:val>
            <c:numRef>
              <c:f>Sheet1!$C$2:$C$64</c:f>
              <c:numCache>
                <c:formatCode>General</c:formatCode>
                <c:ptCount val="63"/>
                <c:pt idx="0">
                  <c:v>42.142899999999997</c:v>
                </c:pt>
                <c:pt idx="1">
                  <c:v>40.140799999999999</c:v>
                </c:pt>
                <c:pt idx="2">
                  <c:v>43.037999999999997</c:v>
                </c:pt>
                <c:pt idx="3">
                  <c:v>33.582099999999997</c:v>
                </c:pt>
                <c:pt idx="4">
                  <c:v>25.185199999999998</c:v>
                </c:pt>
                <c:pt idx="5">
                  <c:v>23.140499999999999</c:v>
                </c:pt>
                <c:pt idx="6">
                  <c:v>28.205100000000002</c:v>
                </c:pt>
                <c:pt idx="7">
                  <c:v>17.543900000000001</c:v>
                </c:pt>
                <c:pt idx="8">
                  <c:v>20.202000000000002</c:v>
                </c:pt>
                <c:pt idx="9">
                  <c:v>12.843999999999999</c:v>
                </c:pt>
                <c:pt idx="10">
                  <c:v>14.166700000000001</c:v>
                </c:pt>
                <c:pt idx="11">
                  <c:v>10.2941</c:v>
                </c:pt>
                <c:pt idx="12">
                  <c:v>8.4746000000000006</c:v>
                </c:pt>
                <c:pt idx="13">
                  <c:v>10.2362</c:v>
                </c:pt>
                <c:pt idx="14">
                  <c:v>11.9565</c:v>
                </c:pt>
                <c:pt idx="15">
                  <c:v>0</c:v>
                </c:pt>
                <c:pt idx="16">
                  <c:v>71.007800000000003</c:v>
                </c:pt>
                <c:pt idx="17">
                  <c:v>69.791700000000006</c:v>
                </c:pt>
                <c:pt idx="18">
                  <c:v>61.103299999999997</c:v>
                </c:pt>
                <c:pt idx="19">
                  <c:v>56.920900000000003</c:v>
                </c:pt>
                <c:pt idx="20">
                  <c:v>54.482799999999997</c:v>
                </c:pt>
                <c:pt idx="21">
                  <c:v>50.518099999999997</c:v>
                </c:pt>
                <c:pt idx="22">
                  <c:v>41.460500000000003</c:v>
                </c:pt>
                <c:pt idx="23">
                  <c:v>36.533999999999999</c:v>
                </c:pt>
                <c:pt idx="24">
                  <c:v>34.637500000000003</c:v>
                </c:pt>
                <c:pt idx="25">
                  <c:v>33.804299999999998</c:v>
                </c:pt>
                <c:pt idx="26">
                  <c:v>29.648800000000001</c:v>
                </c:pt>
                <c:pt idx="27">
                  <c:v>26.9663</c:v>
                </c:pt>
                <c:pt idx="28">
                  <c:v>25.8537</c:v>
                </c:pt>
                <c:pt idx="29">
                  <c:v>23.579499999999999</c:v>
                </c:pt>
                <c:pt idx="30">
                  <c:v>19.959299999999999</c:v>
                </c:pt>
                <c:pt idx="31">
                  <c:v>0</c:v>
                </c:pt>
                <c:pt idx="32">
                  <c:v>68.240300000000005</c:v>
                </c:pt>
                <c:pt idx="33">
                  <c:v>68.725899999999996</c:v>
                </c:pt>
                <c:pt idx="34">
                  <c:v>64.761899999999997</c:v>
                </c:pt>
                <c:pt idx="35">
                  <c:v>57.183900000000001</c:v>
                </c:pt>
                <c:pt idx="36">
                  <c:v>54.035899999999998</c:v>
                </c:pt>
                <c:pt idx="37">
                  <c:v>53.1083</c:v>
                </c:pt>
                <c:pt idx="38">
                  <c:v>51.7941</c:v>
                </c:pt>
                <c:pt idx="39">
                  <c:v>50.533299999999997</c:v>
                </c:pt>
                <c:pt idx="40">
                  <c:v>47.247100000000003</c:v>
                </c:pt>
                <c:pt idx="41">
                  <c:v>47.6464</c:v>
                </c:pt>
                <c:pt idx="42">
                  <c:v>43.9739</c:v>
                </c:pt>
                <c:pt idx="43">
                  <c:v>44.606400000000001</c:v>
                </c:pt>
                <c:pt idx="44">
                  <c:v>39.122100000000003</c:v>
                </c:pt>
                <c:pt idx="45">
                  <c:v>39.883899999999997</c:v>
                </c:pt>
                <c:pt idx="46">
                  <c:v>37.814500000000002</c:v>
                </c:pt>
                <c:pt idx="47">
                  <c:v>0</c:v>
                </c:pt>
                <c:pt idx="48">
                  <c:v>62.745100000000001</c:v>
                </c:pt>
                <c:pt idx="49">
                  <c:v>63.793100000000003</c:v>
                </c:pt>
                <c:pt idx="50">
                  <c:v>45.762700000000002</c:v>
                </c:pt>
                <c:pt idx="51">
                  <c:v>55.932200000000002</c:v>
                </c:pt>
                <c:pt idx="52">
                  <c:v>40.579700000000003</c:v>
                </c:pt>
                <c:pt idx="53">
                  <c:v>42.982500000000002</c:v>
                </c:pt>
                <c:pt idx="54">
                  <c:v>31.730799999999999</c:v>
                </c:pt>
                <c:pt idx="55">
                  <c:v>36.4407</c:v>
                </c:pt>
                <c:pt idx="56">
                  <c:v>37.908499999999997</c:v>
                </c:pt>
                <c:pt idx="57">
                  <c:v>37.036999999999999</c:v>
                </c:pt>
                <c:pt idx="58">
                  <c:v>33.920699999999997</c:v>
                </c:pt>
                <c:pt idx="59">
                  <c:v>31.168800000000001</c:v>
                </c:pt>
                <c:pt idx="60">
                  <c:v>31.1111</c:v>
                </c:pt>
                <c:pt idx="61">
                  <c:v>33.125</c:v>
                </c:pt>
                <c:pt idx="62">
                  <c:v>31.745999999999999</c:v>
                </c:pt>
              </c:numCache>
            </c:numRef>
          </c:val>
        </c:ser>
        <c:dLbls>
          <c:showLegendKey val="0"/>
          <c:showVal val="0"/>
          <c:showCatName val="0"/>
          <c:showSerName val="0"/>
          <c:showPercent val="0"/>
          <c:showBubbleSize val="0"/>
        </c:dLbls>
        <c:gapWidth val="0"/>
        <c:overlap val="100"/>
        <c:axId val="918278696"/>
        <c:axId val="918277912"/>
      </c:barChart>
      <c:catAx>
        <c:axId val="918278696"/>
        <c:scaling>
          <c:orientation val="minMax"/>
        </c:scaling>
        <c:delete val="0"/>
        <c:axPos val="b"/>
        <c:numFmt formatCode="General" sourceLinked="1"/>
        <c:majorTickMark val="out"/>
        <c:minorTickMark val="none"/>
        <c:tickLblPos val="nextTo"/>
        <c:txPr>
          <a:bodyPr rot="-5400000" vert="horz"/>
          <a:lstStyle/>
          <a:p>
            <a:pPr>
              <a:defRPr sz="1000" b="1"/>
            </a:pPr>
            <a:endParaRPr lang="en-US"/>
          </a:p>
        </c:txPr>
        <c:crossAx val="918277912"/>
        <c:crosses val="autoZero"/>
        <c:auto val="1"/>
        <c:lblAlgn val="ctr"/>
        <c:lblOffset val="100"/>
        <c:tickLblSkip val="2"/>
        <c:noMultiLvlLbl val="0"/>
      </c:catAx>
      <c:valAx>
        <c:axId val="918277912"/>
        <c:scaling>
          <c:orientation val="minMax"/>
        </c:scaling>
        <c:delete val="0"/>
        <c:axPos val="l"/>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918278696"/>
        <c:crosses val="autoZero"/>
        <c:crossBetween val="between"/>
      </c:valAx>
      <c:spPr>
        <a:solidFill>
          <a:srgbClr val="000000"/>
        </a:solidFill>
        <a:ln>
          <a:solidFill>
            <a:srgbClr val="FFFFFF"/>
          </a:solidFill>
        </a:ln>
      </c:spPr>
    </c:plotArea>
    <c:legend>
      <c:legendPos val="t"/>
      <c:layout>
        <c:manualLayout>
          <c:xMode val="edge"/>
          <c:yMode val="edge"/>
          <c:x val="0.13183808329268573"/>
          <c:y val="1.6393462180863756E-2"/>
          <c:w val="0.84989303881262646"/>
          <c:h val="5.920225880855802E-2"/>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3794682922699193"/>
        </c:manualLayout>
      </c:layout>
      <c:scatterChart>
        <c:scatterStyle val="smoothMarker"/>
        <c:varyColors val="0"/>
        <c:ser>
          <c:idx val="0"/>
          <c:order val="0"/>
          <c:tx>
            <c:strRef>
              <c:f>Sheet1!$B$1</c:f>
              <c:strCache>
                <c:ptCount val="1"/>
                <c:pt idx="0">
                  <c:v>Tacrolimus + MMF/MPA use at discharge and 1 year (N=6,181)</c:v>
                </c:pt>
              </c:strCache>
            </c:strRef>
          </c:tx>
          <c:spPr>
            <a:ln w="41275">
              <a:solidFill>
                <a:srgbClr val="00FF00"/>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Sheet1!$B$2:$B$42</c:f>
              <c:numCache>
                <c:formatCode>General</c:formatCode>
                <c:ptCount val="41"/>
                <c:pt idx="0">
                  <c:v>100</c:v>
                </c:pt>
                <c:pt idx="1">
                  <c:v>100</c:v>
                </c:pt>
                <c:pt idx="2">
                  <c:v>100</c:v>
                </c:pt>
                <c:pt idx="3">
                  <c:v>100</c:v>
                </c:pt>
                <c:pt idx="4">
                  <c:v>100</c:v>
                </c:pt>
                <c:pt idx="5">
                  <c:v>97.912999999999997</c:v>
                </c:pt>
                <c:pt idx="6">
                  <c:v>95.736999999999995</c:v>
                </c:pt>
                <c:pt idx="7">
                  <c:v>93.516999999999996</c:v>
                </c:pt>
                <c:pt idx="8">
                  <c:v>91.466999999999999</c:v>
                </c:pt>
                <c:pt idx="9">
                  <c:v>89.055000000000007</c:v>
                </c:pt>
                <c:pt idx="10">
                  <c:v>86.378</c:v>
                </c:pt>
                <c:pt idx="11">
                  <c:v>84.010999999999996</c:v>
                </c:pt>
                <c:pt idx="12">
                  <c:v>81.738</c:v>
                </c:pt>
                <c:pt idx="13">
                  <c:v>79.06</c:v>
                </c:pt>
                <c:pt idx="14">
                  <c:v>77.167000000000002</c:v>
                </c:pt>
                <c:pt idx="15">
                  <c:v>75.069999999999993</c:v>
                </c:pt>
                <c:pt idx="16">
                  <c:v>73.293000000000006</c:v>
                </c:pt>
                <c:pt idx="17">
                  <c:v>71.251999999999995</c:v>
                </c:pt>
                <c:pt idx="18">
                  <c:v>69.445999999999998</c:v>
                </c:pt>
                <c:pt idx="19">
                  <c:v>67.682000000000002</c:v>
                </c:pt>
                <c:pt idx="20">
                  <c:v>65.314999999999998</c:v>
                </c:pt>
                <c:pt idx="21">
                  <c:v>63.655000000000001</c:v>
                </c:pt>
                <c:pt idx="22">
                  <c:v>62.027000000000001</c:v>
                </c:pt>
                <c:pt idx="23">
                  <c:v>60.247</c:v>
                </c:pt>
                <c:pt idx="24">
                  <c:v>58.292000000000002</c:v>
                </c:pt>
                <c:pt idx="25">
                  <c:v>56.622</c:v>
                </c:pt>
                <c:pt idx="26">
                  <c:v>54.959000000000003</c:v>
                </c:pt>
                <c:pt idx="27">
                  <c:v>53.624000000000002</c:v>
                </c:pt>
                <c:pt idx="28">
                  <c:v>52.158000000000001</c:v>
                </c:pt>
                <c:pt idx="29">
                  <c:v>50.802999999999997</c:v>
                </c:pt>
                <c:pt idx="30">
                  <c:v>49.003</c:v>
                </c:pt>
                <c:pt idx="31">
                  <c:v>47.46</c:v>
                </c:pt>
                <c:pt idx="32">
                  <c:v>46.005000000000003</c:v>
                </c:pt>
                <c:pt idx="33">
                  <c:v>44.768999999999998</c:v>
                </c:pt>
                <c:pt idx="34">
                  <c:v>43.081000000000003</c:v>
                </c:pt>
                <c:pt idx="35">
                  <c:v>41.454999999999998</c:v>
                </c:pt>
                <c:pt idx="36">
                  <c:v>39.906999999999996</c:v>
                </c:pt>
                <c:pt idx="37">
                  <c:v>37.771999999999998</c:v>
                </c:pt>
                <c:pt idx="38">
                  <c:v>36.414000000000001</c:v>
                </c:pt>
                <c:pt idx="39">
                  <c:v>35.517000000000003</c:v>
                </c:pt>
                <c:pt idx="40">
                  <c:v>34.698</c:v>
                </c:pt>
              </c:numCache>
            </c:numRef>
          </c:yVal>
          <c:smooth val="0"/>
        </c:ser>
        <c:ser>
          <c:idx val="1"/>
          <c:order val="1"/>
          <c:tx>
            <c:strRef>
              <c:f>Sheet1!$C$1</c:f>
              <c:strCache>
                <c:ptCount val="1"/>
                <c:pt idx="0">
                  <c:v>Tacrolimus + AZA use at discharge and 1 year (N=1,592)</c:v>
                </c:pt>
              </c:strCache>
            </c:strRef>
          </c:tx>
          <c:spPr>
            <a:ln w="41275">
              <a:solidFill>
                <a:srgbClr val="FFFF00"/>
              </a:solidFill>
              <a:prstDash val="solid"/>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Sheet1!$C$2:$C$42</c:f>
              <c:numCache>
                <c:formatCode>General</c:formatCode>
                <c:ptCount val="41"/>
                <c:pt idx="0">
                  <c:v>100</c:v>
                </c:pt>
                <c:pt idx="1">
                  <c:v>100</c:v>
                </c:pt>
                <c:pt idx="2">
                  <c:v>100</c:v>
                </c:pt>
                <c:pt idx="3">
                  <c:v>100</c:v>
                </c:pt>
                <c:pt idx="4">
                  <c:v>100</c:v>
                </c:pt>
                <c:pt idx="5">
                  <c:v>98.790999999999997</c:v>
                </c:pt>
                <c:pt idx="6">
                  <c:v>96.495999999999995</c:v>
                </c:pt>
                <c:pt idx="7">
                  <c:v>94.891000000000005</c:v>
                </c:pt>
                <c:pt idx="8">
                  <c:v>93.325000000000003</c:v>
                </c:pt>
                <c:pt idx="9">
                  <c:v>91.572000000000003</c:v>
                </c:pt>
                <c:pt idx="10">
                  <c:v>89.090999999999994</c:v>
                </c:pt>
                <c:pt idx="11">
                  <c:v>86.876999999999995</c:v>
                </c:pt>
                <c:pt idx="12">
                  <c:v>85.194999999999993</c:v>
                </c:pt>
                <c:pt idx="13">
                  <c:v>83.241</c:v>
                </c:pt>
                <c:pt idx="14">
                  <c:v>81.430999999999997</c:v>
                </c:pt>
                <c:pt idx="15">
                  <c:v>79.212000000000003</c:v>
                </c:pt>
                <c:pt idx="16">
                  <c:v>78.316999999999993</c:v>
                </c:pt>
                <c:pt idx="17">
                  <c:v>76.634</c:v>
                </c:pt>
                <c:pt idx="18">
                  <c:v>74.566000000000003</c:v>
                </c:pt>
                <c:pt idx="19">
                  <c:v>72.488</c:v>
                </c:pt>
                <c:pt idx="20">
                  <c:v>70.822999999999993</c:v>
                </c:pt>
                <c:pt idx="21">
                  <c:v>69.646000000000001</c:v>
                </c:pt>
                <c:pt idx="22">
                  <c:v>67.893000000000001</c:v>
                </c:pt>
                <c:pt idx="23">
                  <c:v>66.021000000000001</c:v>
                </c:pt>
                <c:pt idx="24">
                  <c:v>64.159000000000006</c:v>
                </c:pt>
                <c:pt idx="25">
                  <c:v>62.869</c:v>
                </c:pt>
                <c:pt idx="26">
                  <c:v>60.893000000000001</c:v>
                </c:pt>
                <c:pt idx="27">
                  <c:v>59.436999999999998</c:v>
                </c:pt>
                <c:pt idx="28">
                  <c:v>57.930999999999997</c:v>
                </c:pt>
                <c:pt idx="29">
                  <c:v>56.383000000000003</c:v>
                </c:pt>
                <c:pt idx="30">
                  <c:v>53.524000000000001</c:v>
                </c:pt>
                <c:pt idx="31">
                  <c:v>52.066000000000003</c:v>
                </c:pt>
                <c:pt idx="32">
                  <c:v>51.18</c:v>
                </c:pt>
                <c:pt idx="33">
                  <c:v>49.145000000000003</c:v>
                </c:pt>
                <c:pt idx="34">
                  <c:v>48.298999999999999</c:v>
                </c:pt>
                <c:pt idx="35">
                  <c:v>47.433999999999997</c:v>
                </c:pt>
                <c:pt idx="36">
                  <c:v>45.966999999999999</c:v>
                </c:pt>
                <c:pt idx="37">
                  <c:v>43.677999999999997</c:v>
                </c:pt>
                <c:pt idx="38">
                  <c:v>43.326000000000001</c:v>
                </c:pt>
                <c:pt idx="39">
                  <c:v>42.527000000000001</c:v>
                </c:pt>
                <c:pt idx="40">
                  <c:v>41.484000000000002</c:v>
                </c:pt>
              </c:numCache>
            </c:numRef>
          </c:yVal>
          <c:smooth val="0"/>
        </c:ser>
        <c:ser>
          <c:idx val="2"/>
          <c:order val="2"/>
          <c:tx>
            <c:strRef>
              <c:f>Sheet1!$D$1</c:f>
              <c:strCache>
                <c:ptCount val="1"/>
                <c:pt idx="0">
                  <c:v>Cyclosporine + MMF/MPA use at discharge and 1 year (N=254)</c:v>
                </c:pt>
              </c:strCache>
            </c:strRef>
          </c:tx>
          <c:spPr>
            <a:ln w="41275">
              <a:solidFill>
                <a:srgbClr val="00FFFF"/>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Sheet1!$D$2:$D$42</c:f>
              <c:numCache>
                <c:formatCode>General</c:formatCode>
                <c:ptCount val="41"/>
                <c:pt idx="0">
                  <c:v>100</c:v>
                </c:pt>
                <c:pt idx="1">
                  <c:v>100</c:v>
                </c:pt>
                <c:pt idx="2">
                  <c:v>100</c:v>
                </c:pt>
                <c:pt idx="3">
                  <c:v>100</c:v>
                </c:pt>
                <c:pt idx="4">
                  <c:v>100</c:v>
                </c:pt>
                <c:pt idx="5">
                  <c:v>97.992000000000004</c:v>
                </c:pt>
                <c:pt idx="6">
                  <c:v>95.965000000000003</c:v>
                </c:pt>
                <c:pt idx="7">
                  <c:v>93.097999999999999</c:v>
                </c:pt>
                <c:pt idx="8">
                  <c:v>90.593000000000004</c:v>
                </c:pt>
                <c:pt idx="9">
                  <c:v>89.304000000000002</c:v>
                </c:pt>
                <c:pt idx="10">
                  <c:v>86.715999999999994</c:v>
                </c:pt>
                <c:pt idx="11">
                  <c:v>85.850999999999999</c:v>
                </c:pt>
                <c:pt idx="12">
                  <c:v>82.35</c:v>
                </c:pt>
                <c:pt idx="13">
                  <c:v>81.45</c:v>
                </c:pt>
                <c:pt idx="14">
                  <c:v>78.704999999999998</c:v>
                </c:pt>
                <c:pt idx="15">
                  <c:v>75.959000000000003</c:v>
                </c:pt>
                <c:pt idx="16">
                  <c:v>71.718999999999994</c:v>
                </c:pt>
                <c:pt idx="17">
                  <c:v>70.647999999999996</c:v>
                </c:pt>
                <c:pt idx="18">
                  <c:v>68.498999999999995</c:v>
                </c:pt>
                <c:pt idx="19">
                  <c:v>66.867999999999995</c:v>
                </c:pt>
                <c:pt idx="20">
                  <c:v>64.647000000000006</c:v>
                </c:pt>
                <c:pt idx="21">
                  <c:v>63.503</c:v>
                </c:pt>
                <c:pt idx="22">
                  <c:v>61.128999999999998</c:v>
                </c:pt>
                <c:pt idx="23">
                  <c:v>59.301000000000002</c:v>
                </c:pt>
                <c:pt idx="24">
                  <c:v>55.938000000000002</c:v>
                </c:pt>
                <c:pt idx="25">
                  <c:v>50.16</c:v>
                </c:pt>
                <c:pt idx="26">
                  <c:v>49.423000000000002</c:v>
                </c:pt>
                <c:pt idx="27">
                  <c:v>46.448999999999998</c:v>
                </c:pt>
                <c:pt idx="28">
                  <c:v>44.886000000000003</c:v>
                </c:pt>
                <c:pt idx="29">
                  <c:v>43.125999999999998</c:v>
                </c:pt>
                <c:pt idx="30">
                  <c:v>39.604999999999997</c:v>
                </c:pt>
                <c:pt idx="31">
                  <c:v>38.725000000000001</c:v>
                </c:pt>
                <c:pt idx="32">
                  <c:v>37.802999999999997</c:v>
                </c:pt>
                <c:pt idx="33">
                  <c:v>35.865000000000002</c:v>
                </c:pt>
                <c:pt idx="34">
                  <c:v>35.865000000000002</c:v>
                </c:pt>
                <c:pt idx="35">
                  <c:v>34.777999999999999</c:v>
                </c:pt>
                <c:pt idx="36">
                  <c:v>33.691000000000003</c:v>
                </c:pt>
                <c:pt idx="37">
                  <c:v>32.442999999999998</c:v>
                </c:pt>
                <c:pt idx="38">
                  <c:v>29.946999999999999</c:v>
                </c:pt>
                <c:pt idx="39">
                  <c:v>27.452000000000002</c:v>
                </c:pt>
                <c:pt idx="40">
                  <c:v>27.452000000000002</c:v>
                </c:pt>
              </c:numCache>
            </c:numRef>
          </c:yVal>
          <c:smooth val="0"/>
        </c:ser>
        <c:ser>
          <c:idx val="3"/>
          <c:order val="3"/>
          <c:tx>
            <c:strRef>
              <c:f>Sheet1!$E$1</c:f>
              <c:strCache>
                <c:ptCount val="1"/>
                <c:pt idx="0">
                  <c:v>Cyclosporine + AZA use at discharge and 1 year (N=224)</c:v>
                </c:pt>
              </c:strCache>
            </c:strRef>
          </c:tx>
          <c:spPr>
            <a:ln w="41275">
              <a:solidFill>
                <a:srgbClr val="FF00FF"/>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Sheet1!$E$2:$E$42</c:f>
              <c:numCache>
                <c:formatCode>General</c:formatCode>
                <c:ptCount val="41"/>
                <c:pt idx="0">
                  <c:v>100</c:v>
                </c:pt>
                <c:pt idx="1">
                  <c:v>100</c:v>
                </c:pt>
                <c:pt idx="2">
                  <c:v>100</c:v>
                </c:pt>
                <c:pt idx="3">
                  <c:v>100</c:v>
                </c:pt>
                <c:pt idx="4">
                  <c:v>100</c:v>
                </c:pt>
                <c:pt idx="5">
                  <c:v>100</c:v>
                </c:pt>
                <c:pt idx="6">
                  <c:v>96.846999999999994</c:v>
                </c:pt>
                <c:pt idx="7">
                  <c:v>94.594999999999999</c:v>
                </c:pt>
                <c:pt idx="8">
                  <c:v>93.227999999999994</c:v>
                </c:pt>
                <c:pt idx="9">
                  <c:v>89.947999999999993</c:v>
                </c:pt>
                <c:pt idx="10">
                  <c:v>86.668999999999997</c:v>
                </c:pt>
                <c:pt idx="11">
                  <c:v>85.263999999999996</c:v>
                </c:pt>
                <c:pt idx="12">
                  <c:v>83.844999999999999</c:v>
                </c:pt>
                <c:pt idx="13">
                  <c:v>79.989999999999995</c:v>
                </c:pt>
                <c:pt idx="14">
                  <c:v>78.063000000000002</c:v>
                </c:pt>
                <c:pt idx="15">
                  <c:v>76.617000000000004</c:v>
                </c:pt>
                <c:pt idx="16">
                  <c:v>74.123000000000005</c:v>
                </c:pt>
                <c:pt idx="17">
                  <c:v>72.474999999999994</c:v>
                </c:pt>
                <c:pt idx="18">
                  <c:v>71.369</c:v>
                </c:pt>
                <c:pt idx="19">
                  <c:v>69.709000000000003</c:v>
                </c:pt>
                <c:pt idx="20">
                  <c:v>67.474000000000004</c:v>
                </c:pt>
                <c:pt idx="21">
                  <c:v>65.728999999999999</c:v>
                </c:pt>
                <c:pt idx="22">
                  <c:v>65.147000000000006</c:v>
                </c:pt>
                <c:pt idx="23">
                  <c:v>63.381</c:v>
                </c:pt>
                <c:pt idx="24">
                  <c:v>60.838000000000001</c:v>
                </c:pt>
                <c:pt idx="25">
                  <c:v>59.543999999999997</c:v>
                </c:pt>
                <c:pt idx="26">
                  <c:v>58.228000000000002</c:v>
                </c:pt>
                <c:pt idx="27">
                  <c:v>56.170999999999999</c:v>
                </c:pt>
                <c:pt idx="28">
                  <c:v>54.767000000000003</c:v>
                </c:pt>
                <c:pt idx="29">
                  <c:v>54.045999999999999</c:v>
                </c:pt>
                <c:pt idx="30">
                  <c:v>54.045999999999999</c:v>
                </c:pt>
                <c:pt idx="31">
                  <c:v>52.564999999999998</c:v>
                </c:pt>
                <c:pt idx="32">
                  <c:v>51.814</c:v>
                </c:pt>
                <c:pt idx="33">
                  <c:v>50.100999999999999</c:v>
                </c:pt>
                <c:pt idx="34">
                  <c:v>48.326999999999998</c:v>
                </c:pt>
                <c:pt idx="35">
                  <c:v>47.432000000000002</c:v>
                </c:pt>
                <c:pt idx="36">
                  <c:v>45.494999999999997</c:v>
                </c:pt>
                <c:pt idx="37">
                  <c:v>45.494999999999997</c:v>
                </c:pt>
                <c:pt idx="38">
                  <c:v>44.296999999999997</c:v>
                </c:pt>
                <c:pt idx="39">
                  <c:v>44.296999999999997</c:v>
                </c:pt>
                <c:pt idx="40">
                  <c:v>42.77</c:v>
                </c:pt>
              </c:numCache>
            </c:numRef>
          </c:yVal>
          <c:smooth val="0"/>
        </c:ser>
        <c:dLbls>
          <c:showLegendKey val="0"/>
          <c:showVal val="0"/>
          <c:showCatName val="0"/>
          <c:showSerName val="0"/>
          <c:showPercent val="0"/>
          <c:showBubbleSize val="0"/>
        </c:dLbls>
        <c:axId val="894509312"/>
        <c:axId val="674040632"/>
      </c:scatterChart>
      <c:valAx>
        <c:axId val="894509312"/>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4040632"/>
        <c:crosses val="autoZero"/>
        <c:crossBetween val="midCat"/>
        <c:majorUnit val="1"/>
      </c:valAx>
      <c:valAx>
        <c:axId val="67404063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94509312"/>
        <c:crosses val="autoZero"/>
        <c:crossBetween val="midCat"/>
        <c:majorUnit val="25"/>
      </c:valAx>
      <c:spPr>
        <a:solidFill>
          <a:schemeClr val="bg2"/>
        </a:solidFill>
        <a:ln>
          <a:solidFill>
            <a:schemeClr val="tx1"/>
          </a:solidFill>
        </a:ln>
      </c:spPr>
    </c:plotArea>
    <c:legend>
      <c:legendPos val="r"/>
      <c:layout>
        <c:manualLayout>
          <c:xMode val="edge"/>
          <c:yMode val="edge"/>
          <c:x val="0.10602501567834996"/>
          <c:y val="0.61236876640419946"/>
          <c:w val="0.58278029405616338"/>
          <c:h val="0.24515811531623091"/>
        </c:manualLayout>
      </c:layout>
      <c:overlay val="1"/>
      <c:spPr>
        <a:solidFill>
          <a:schemeClr val="bg2"/>
        </a:solidFill>
        <a:ln>
          <a:solidFill>
            <a:schemeClr val="tx1"/>
          </a:solidFill>
        </a:ln>
      </c:spPr>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1097248619784601"/>
        </c:manualLayout>
      </c:layout>
      <c:scatterChart>
        <c:scatterStyle val="smoothMarker"/>
        <c:varyColors val="0"/>
        <c:ser>
          <c:idx val="0"/>
          <c:order val="0"/>
          <c:tx>
            <c:strRef>
              <c:f>Sheet1!$B$1</c:f>
              <c:strCache>
                <c:ptCount val="1"/>
                <c:pt idx="0">
                  <c:v>Tacrolimus + MMF/MPA use at discharge and 1 year (N=1,586)</c:v>
                </c:pt>
              </c:strCache>
            </c:strRef>
          </c:tx>
          <c:spPr>
            <a:ln w="41275">
              <a:solidFill>
                <a:srgbClr val="00FF00"/>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Sheet1!$B$2:$B$42</c:f>
              <c:numCache>
                <c:formatCode>General</c:formatCode>
                <c:ptCount val="41"/>
                <c:pt idx="0">
                  <c:v>100</c:v>
                </c:pt>
                <c:pt idx="1">
                  <c:v>100</c:v>
                </c:pt>
                <c:pt idx="2">
                  <c:v>100</c:v>
                </c:pt>
                <c:pt idx="3">
                  <c:v>100</c:v>
                </c:pt>
                <c:pt idx="4">
                  <c:v>100</c:v>
                </c:pt>
                <c:pt idx="5">
                  <c:v>97.843000000000004</c:v>
                </c:pt>
                <c:pt idx="6">
                  <c:v>95.933999999999997</c:v>
                </c:pt>
                <c:pt idx="7">
                  <c:v>93.947000000000003</c:v>
                </c:pt>
                <c:pt idx="8">
                  <c:v>91.847999999999999</c:v>
                </c:pt>
                <c:pt idx="9">
                  <c:v>88.944000000000003</c:v>
                </c:pt>
                <c:pt idx="10">
                  <c:v>86.686000000000007</c:v>
                </c:pt>
                <c:pt idx="11">
                  <c:v>84.57</c:v>
                </c:pt>
                <c:pt idx="12">
                  <c:v>82.218999999999994</c:v>
                </c:pt>
                <c:pt idx="13">
                  <c:v>79.471999999999994</c:v>
                </c:pt>
                <c:pt idx="14">
                  <c:v>78.067999999999998</c:v>
                </c:pt>
                <c:pt idx="15">
                  <c:v>76.275999999999996</c:v>
                </c:pt>
                <c:pt idx="16">
                  <c:v>74.322000000000003</c:v>
                </c:pt>
                <c:pt idx="17">
                  <c:v>72.215999999999994</c:v>
                </c:pt>
                <c:pt idx="18">
                  <c:v>69.837000000000003</c:v>
                </c:pt>
                <c:pt idx="19">
                  <c:v>67.429000000000002</c:v>
                </c:pt>
                <c:pt idx="20">
                  <c:v>64.677000000000007</c:v>
                </c:pt>
                <c:pt idx="21">
                  <c:v>62.887999999999998</c:v>
                </c:pt>
                <c:pt idx="22">
                  <c:v>60.765999999999998</c:v>
                </c:pt>
                <c:pt idx="23">
                  <c:v>58.32</c:v>
                </c:pt>
                <c:pt idx="24">
                  <c:v>55.935000000000002</c:v>
                </c:pt>
                <c:pt idx="25">
                  <c:v>53.204999999999998</c:v>
                </c:pt>
                <c:pt idx="26">
                  <c:v>50.953000000000003</c:v>
                </c:pt>
                <c:pt idx="27">
                  <c:v>49.734999999999999</c:v>
                </c:pt>
                <c:pt idx="28">
                  <c:v>48.472000000000001</c:v>
                </c:pt>
                <c:pt idx="29">
                  <c:v>46.624000000000002</c:v>
                </c:pt>
                <c:pt idx="30">
                  <c:v>45.37</c:v>
                </c:pt>
                <c:pt idx="31">
                  <c:v>43.673000000000002</c:v>
                </c:pt>
                <c:pt idx="32">
                  <c:v>42.301000000000002</c:v>
                </c:pt>
                <c:pt idx="33">
                  <c:v>40.668999999999997</c:v>
                </c:pt>
                <c:pt idx="34">
                  <c:v>39.552999999999997</c:v>
                </c:pt>
                <c:pt idx="35">
                  <c:v>37.225999999999999</c:v>
                </c:pt>
                <c:pt idx="36">
                  <c:v>36.002000000000002</c:v>
                </c:pt>
                <c:pt idx="37">
                  <c:v>34.034999999999997</c:v>
                </c:pt>
                <c:pt idx="38">
                  <c:v>32.808999999999997</c:v>
                </c:pt>
                <c:pt idx="39">
                  <c:v>31.956</c:v>
                </c:pt>
                <c:pt idx="40">
                  <c:v>30.992999999999999</c:v>
                </c:pt>
              </c:numCache>
            </c:numRef>
          </c:yVal>
          <c:smooth val="0"/>
        </c:ser>
        <c:ser>
          <c:idx val="1"/>
          <c:order val="1"/>
          <c:tx>
            <c:strRef>
              <c:f>Sheet1!$C$1</c:f>
              <c:strCache>
                <c:ptCount val="1"/>
                <c:pt idx="0">
                  <c:v>Tacrolimus + AZA use at discharge and 1 year (N=471)</c:v>
                </c:pt>
              </c:strCache>
            </c:strRef>
          </c:tx>
          <c:spPr>
            <a:ln w="41275">
              <a:solidFill>
                <a:srgbClr val="FFFF00"/>
              </a:solidFill>
              <a:prstDash val="solid"/>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Sheet1!$C$2:$C$42</c:f>
              <c:numCache>
                <c:formatCode>General</c:formatCode>
                <c:ptCount val="41"/>
                <c:pt idx="0">
                  <c:v>100</c:v>
                </c:pt>
                <c:pt idx="1">
                  <c:v>100</c:v>
                </c:pt>
                <c:pt idx="2">
                  <c:v>100</c:v>
                </c:pt>
                <c:pt idx="3">
                  <c:v>100</c:v>
                </c:pt>
                <c:pt idx="4">
                  <c:v>100</c:v>
                </c:pt>
                <c:pt idx="5">
                  <c:v>98.501000000000005</c:v>
                </c:pt>
                <c:pt idx="6">
                  <c:v>97.001999999999995</c:v>
                </c:pt>
                <c:pt idx="7">
                  <c:v>95.706000000000003</c:v>
                </c:pt>
                <c:pt idx="8">
                  <c:v>94.825000000000003</c:v>
                </c:pt>
                <c:pt idx="9">
                  <c:v>93.429000000000002</c:v>
                </c:pt>
                <c:pt idx="10">
                  <c:v>92.024000000000001</c:v>
                </c:pt>
                <c:pt idx="11">
                  <c:v>89.909000000000006</c:v>
                </c:pt>
                <c:pt idx="12">
                  <c:v>89.433000000000007</c:v>
                </c:pt>
                <c:pt idx="13">
                  <c:v>87.679000000000002</c:v>
                </c:pt>
                <c:pt idx="14">
                  <c:v>86.671000000000006</c:v>
                </c:pt>
                <c:pt idx="15">
                  <c:v>85.156999999999996</c:v>
                </c:pt>
                <c:pt idx="16">
                  <c:v>84.129000000000005</c:v>
                </c:pt>
                <c:pt idx="17">
                  <c:v>83.006</c:v>
                </c:pt>
                <c:pt idx="18">
                  <c:v>80.727999999999994</c:v>
                </c:pt>
                <c:pt idx="19">
                  <c:v>78.730999999999995</c:v>
                </c:pt>
                <c:pt idx="20">
                  <c:v>76.116</c:v>
                </c:pt>
                <c:pt idx="21">
                  <c:v>75.462999999999994</c:v>
                </c:pt>
                <c:pt idx="22">
                  <c:v>73.486000000000004</c:v>
                </c:pt>
                <c:pt idx="23">
                  <c:v>71.179000000000002</c:v>
                </c:pt>
                <c:pt idx="24">
                  <c:v>68.057000000000002</c:v>
                </c:pt>
                <c:pt idx="25">
                  <c:v>66.137</c:v>
                </c:pt>
                <c:pt idx="26">
                  <c:v>62.676000000000002</c:v>
                </c:pt>
                <c:pt idx="27">
                  <c:v>60.351999999999997</c:v>
                </c:pt>
                <c:pt idx="28">
                  <c:v>58.731000000000002</c:v>
                </c:pt>
                <c:pt idx="29">
                  <c:v>56.829000000000001</c:v>
                </c:pt>
                <c:pt idx="30">
                  <c:v>53.485999999999997</c:v>
                </c:pt>
                <c:pt idx="31">
                  <c:v>51.536000000000001</c:v>
                </c:pt>
                <c:pt idx="32">
                  <c:v>51.536000000000001</c:v>
                </c:pt>
                <c:pt idx="33">
                  <c:v>49.186</c:v>
                </c:pt>
                <c:pt idx="34">
                  <c:v>47.94</c:v>
                </c:pt>
                <c:pt idx="35">
                  <c:v>46.003999999999998</c:v>
                </c:pt>
                <c:pt idx="36">
                  <c:v>45.317999999999998</c:v>
                </c:pt>
                <c:pt idx="37">
                  <c:v>40.811999999999998</c:v>
                </c:pt>
                <c:pt idx="38">
                  <c:v>39.840000000000003</c:v>
                </c:pt>
                <c:pt idx="39">
                  <c:v>39.840000000000003</c:v>
                </c:pt>
                <c:pt idx="40">
                  <c:v>37.308</c:v>
                </c:pt>
              </c:numCache>
            </c:numRef>
          </c:yVal>
          <c:smooth val="0"/>
        </c:ser>
        <c:ser>
          <c:idx val="2"/>
          <c:order val="2"/>
          <c:tx>
            <c:strRef>
              <c:f>Sheet1!$D$1</c:f>
              <c:strCache>
                <c:ptCount val="1"/>
                <c:pt idx="0">
                  <c:v>Cyclosporine + MMF/MPA use at discharge and 1 year (N=81)</c:v>
                </c:pt>
              </c:strCache>
            </c:strRef>
          </c:tx>
          <c:spPr>
            <a:ln w="41275">
              <a:solidFill>
                <a:srgbClr val="00FFFF"/>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Sheet1!$D$2:$D$42</c:f>
              <c:numCache>
                <c:formatCode>General</c:formatCode>
                <c:ptCount val="41"/>
                <c:pt idx="0">
                  <c:v>100</c:v>
                </c:pt>
                <c:pt idx="1">
                  <c:v>100</c:v>
                </c:pt>
                <c:pt idx="2">
                  <c:v>100</c:v>
                </c:pt>
                <c:pt idx="3">
                  <c:v>100</c:v>
                </c:pt>
                <c:pt idx="4">
                  <c:v>100</c:v>
                </c:pt>
                <c:pt idx="5">
                  <c:v>98.765000000000001</c:v>
                </c:pt>
                <c:pt idx="6">
                  <c:v>96.28</c:v>
                </c:pt>
                <c:pt idx="7">
                  <c:v>92.528999999999996</c:v>
                </c:pt>
                <c:pt idx="8">
                  <c:v>88.742999999999995</c:v>
                </c:pt>
                <c:pt idx="9">
                  <c:v>88.742999999999995</c:v>
                </c:pt>
                <c:pt idx="10">
                  <c:v>84.94</c:v>
                </c:pt>
                <c:pt idx="11">
                  <c:v>84.94</c:v>
                </c:pt>
                <c:pt idx="12">
                  <c:v>83.671999999999997</c:v>
                </c:pt>
                <c:pt idx="13">
                  <c:v>83.671999999999997</c:v>
                </c:pt>
                <c:pt idx="14">
                  <c:v>79.623999999999995</c:v>
                </c:pt>
                <c:pt idx="15">
                  <c:v>78.274000000000001</c:v>
                </c:pt>
                <c:pt idx="16">
                  <c:v>74.224999999999994</c:v>
                </c:pt>
                <c:pt idx="17">
                  <c:v>71.370999999999995</c:v>
                </c:pt>
                <c:pt idx="18">
                  <c:v>71.370999999999995</c:v>
                </c:pt>
                <c:pt idx="19">
                  <c:v>68.516000000000005</c:v>
                </c:pt>
                <c:pt idx="20">
                  <c:v>65.599999999999994</c:v>
                </c:pt>
                <c:pt idx="21">
                  <c:v>65.599999999999994</c:v>
                </c:pt>
                <c:pt idx="22">
                  <c:v>62.618000000000002</c:v>
                </c:pt>
                <c:pt idx="23">
                  <c:v>59.524999999999999</c:v>
                </c:pt>
                <c:pt idx="24">
                  <c:v>57.823999999999998</c:v>
                </c:pt>
              </c:numCache>
            </c:numRef>
          </c:yVal>
          <c:smooth val="0"/>
        </c:ser>
        <c:ser>
          <c:idx val="3"/>
          <c:order val="3"/>
          <c:tx>
            <c:strRef>
              <c:f>Sheet1!$E$1</c:f>
              <c:strCache>
                <c:ptCount val="1"/>
                <c:pt idx="0">
                  <c:v>Cyclosporine + AZA use at discharge and 1 year (N=75)</c:v>
                </c:pt>
              </c:strCache>
            </c:strRef>
          </c:tx>
          <c:spPr>
            <a:ln w="41275">
              <a:solidFill>
                <a:srgbClr val="FF00FF"/>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Sheet1!$E$2:$E$42</c:f>
              <c:numCache>
                <c:formatCode>General</c:formatCode>
                <c:ptCount val="41"/>
                <c:pt idx="0">
                  <c:v>100</c:v>
                </c:pt>
                <c:pt idx="1">
                  <c:v>100</c:v>
                </c:pt>
                <c:pt idx="2">
                  <c:v>100</c:v>
                </c:pt>
                <c:pt idx="3">
                  <c:v>100</c:v>
                </c:pt>
                <c:pt idx="4">
                  <c:v>100</c:v>
                </c:pt>
                <c:pt idx="5">
                  <c:v>100</c:v>
                </c:pt>
                <c:pt idx="6">
                  <c:v>94.594999999999999</c:v>
                </c:pt>
                <c:pt idx="7">
                  <c:v>93.242999999999995</c:v>
                </c:pt>
                <c:pt idx="8">
                  <c:v>90.48</c:v>
                </c:pt>
                <c:pt idx="9">
                  <c:v>87.652000000000001</c:v>
                </c:pt>
                <c:pt idx="10">
                  <c:v>81.997</c:v>
                </c:pt>
                <c:pt idx="11">
                  <c:v>81.997</c:v>
                </c:pt>
                <c:pt idx="12">
                  <c:v>80.558999999999997</c:v>
                </c:pt>
                <c:pt idx="13">
                  <c:v>77.63</c:v>
                </c:pt>
                <c:pt idx="14">
                  <c:v>77.63</c:v>
                </c:pt>
                <c:pt idx="15">
                  <c:v>76.165000000000006</c:v>
                </c:pt>
                <c:pt idx="16">
                  <c:v>74.641999999999996</c:v>
                </c:pt>
                <c:pt idx="17">
                  <c:v>72.983000000000004</c:v>
                </c:pt>
                <c:pt idx="18">
                  <c:v>71.323999999999998</c:v>
                </c:pt>
                <c:pt idx="19">
                  <c:v>69.665000000000006</c:v>
                </c:pt>
                <c:pt idx="20">
                  <c:v>66.266999999999996</c:v>
                </c:pt>
                <c:pt idx="21">
                  <c:v>66.266999999999996</c:v>
                </c:pt>
                <c:pt idx="22">
                  <c:v>64.567999999999998</c:v>
                </c:pt>
                <c:pt idx="23">
                  <c:v>61.17</c:v>
                </c:pt>
                <c:pt idx="24">
                  <c:v>59.316000000000003</c:v>
                </c:pt>
                <c:pt idx="25">
                  <c:v>59.316000000000003</c:v>
                </c:pt>
                <c:pt idx="26">
                  <c:v>57.402999999999999</c:v>
                </c:pt>
                <c:pt idx="27">
                  <c:v>55.488999999999997</c:v>
                </c:pt>
                <c:pt idx="28">
                  <c:v>55.488999999999997</c:v>
                </c:pt>
                <c:pt idx="29">
                  <c:v>55.488999999999997</c:v>
                </c:pt>
                <c:pt idx="30">
                  <c:v>55.488999999999997</c:v>
                </c:pt>
                <c:pt idx="31">
                  <c:v>51.526000000000003</c:v>
                </c:pt>
                <c:pt idx="32">
                  <c:v>51.526000000000003</c:v>
                </c:pt>
                <c:pt idx="33">
                  <c:v>49.284999999999997</c:v>
                </c:pt>
                <c:pt idx="34">
                  <c:v>44.468000000000004</c:v>
                </c:pt>
                <c:pt idx="35">
                  <c:v>44.468000000000004</c:v>
                </c:pt>
                <c:pt idx="36">
                  <c:v>38.710999999999999</c:v>
                </c:pt>
                <c:pt idx="37">
                  <c:v>38.710999999999999</c:v>
                </c:pt>
                <c:pt idx="38">
                  <c:v>38.710999999999999</c:v>
                </c:pt>
              </c:numCache>
            </c:numRef>
          </c:yVal>
          <c:smooth val="0"/>
        </c:ser>
        <c:dLbls>
          <c:showLegendKey val="0"/>
          <c:showVal val="0"/>
          <c:showCatName val="0"/>
          <c:showSerName val="0"/>
          <c:showPercent val="0"/>
          <c:showBubbleSize val="0"/>
        </c:dLbls>
        <c:axId val="674039848"/>
        <c:axId val="747978608"/>
      </c:scatterChart>
      <c:valAx>
        <c:axId val="674039848"/>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47978608"/>
        <c:crosses val="autoZero"/>
        <c:crossBetween val="midCat"/>
        <c:majorUnit val="1"/>
      </c:valAx>
      <c:valAx>
        <c:axId val="74797860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74039848"/>
        <c:crosses val="autoZero"/>
        <c:crossBetween val="midCat"/>
        <c:majorUnit val="25"/>
      </c:valAx>
      <c:spPr>
        <a:solidFill>
          <a:schemeClr val="bg2"/>
        </a:solidFill>
        <a:ln>
          <a:solidFill>
            <a:schemeClr val="tx1"/>
          </a:solidFill>
        </a:ln>
      </c:spPr>
    </c:plotArea>
    <c:legend>
      <c:legendPos val="r"/>
      <c:layout>
        <c:manualLayout>
          <c:xMode val="edge"/>
          <c:yMode val="edge"/>
          <c:x val="0.10602501567834996"/>
          <c:y val="0.58585776993393068"/>
          <c:w val="0.59162985157828718"/>
          <c:h val="0.24163566838627931"/>
        </c:manualLayout>
      </c:layout>
      <c:overlay val="1"/>
      <c:spPr>
        <a:solidFill>
          <a:schemeClr val="bg2"/>
        </a:solidFill>
        <a:ln>
          <a:solidFill>
            <a:schemeClr val="tx1"/>
          </a:solidFill>
        </a:ln>
      </c:spPr>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8820070610642698"/>
          <c:h val="0.81097248619784601"/>
        </c:manualLayout>
      </c:layout>
      <c:scatterChart>
        <c:scatterStyle val="smoothMarker"/>
        <c:varyColors val="0"/>
        <c:ser>
          <c:idx val="0"/>
          <c:order val="0"/>
          <c:tx>
            <c:strRef>
              <c:f>Sheet1!$B$1</c:f>
              <c:strCache>
                <c:ptCount val="1"/>
                <c:pt idx="0">
                  <c:v>Tacrolimus + MMF/MPA use at discharge and 1 year (N=2,175)</c:v>
                </c:pt>
              </c:strCache>
            </c:strRef>
          </c:tx>
          <c:spPr>
            <a:ln w="41275">
              <a:solidFill>
                <a:srgbClr val="00FF00"/>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Sheet1!$B$2:$B$42</c:f>
              <c:numCache>
                <c:formatCode>General</c:formatCode>
                <c:ptCount val="41"/>
                <c:pt idx="0">
                  <c:v>100</c:v>
                </c:pt>
                <c:pt idx="1">
                  <c:v>100</c:v>
                </c:pt>
                <c:pt idx="2">
                  <c:v>100</c:v>
                </c:pt>
                <c:pt idx="3">
                  <c:v>100</c:v>
                </c:pt>
                <c:pt idx="4">
                  <c:v>100</c:v>
                </c:pt>
                <c:pt idx="5">
                  <c:v>98.007000000000005</c:v>
                </c:pt>
                <c:pt idx="6">
                  <c:v>95.456000000000003</c:v>
                </c:pt>
                <c:pt idx="7">
                  <c:v>93.093999999999994</c:v>
                </c:pt>
                <c:pt idx="8">
                  <c:v>90.807000000000002</c:v>
                </c:pt>
                <c:pt idx="9">
                  <c:v>88.781000000000006</c:v>
                </c:pt>
                <c:pt idx="10">
                  <c:v>85.869</c:v>
                </c:pt>
                <c:pt idx="11">
                  <c:v>82.873999999999995</c:v>
                </c:pt>
                <c:pt idx="12">
                  <c:v>80.930000000000007</c:v>
                </c:pt>
                <c:pt idx="13">
                  <c:v>77.703000000000003</c:v>
                </c:pt>
                <c:pt idx="14">
                  <c:v>75.454999999999998</c:v>
                </c:pt>
                <c:pt idx="15">
                  <c:v>72.944000000000003</c:v>
                </c:pt>
                <c:pt idx="16">
                  <c:v>71.811000000000007</c:v>
                </c:pt>
                <c:pt idx="17">
                  <c:v>69.378</c:v>
                </c:pt>
                <c:pt idx="18">
                  <c:v>66.903000000000006</c:v>
                </c:pt>
                <c:pt idx="19">
                  <c:v>64.796999999999997</c:v>
                </c:pt>
                <c:pt idx="20">
                  <c:v>62.101999999999997</c:v>
                </c:pt>
                <c:pt idx="21">
                  <c:v>60.643999999999998</c:v>
                </c:pt>
                <c:pt idx="22">
                  <c:v>59.026000000000003</c:v>
                </c:pt>
                <c:pt idx="23">
                  <c:v>57.771999999999998</c:v>
                </c:pt>
                <c:pt idx="24">
                  <c:v>55.912999999999997</c:v>
                </c:pt>
                <c:pt idx="25">
                  <c:v>54.531999999999996</c:v>
                </c:pt>
                <c:pt idx="26">
                  <c:v>52.482999999999997</c:v>
                </c:pt>
                <c:pt idx="27">
                  <c:v>51.197000000000003</c:v>
                </c:pt>
                <c:pt idx="28">
                  <c:v>49.841000000000001</c:v>
                </c:pt>
                <c:pt idx="29">
                  <c:v>48.334000000000003</c:v>
                </c:pt>
                <c:pt idx="30">
                  <c:v>45.917999999999999</c:v>
                </c:pt>
                <c:pt idx="31">
                  <c:v>44.353999999999999</c:v>
                </c:pt>
                <c:pt idx="32">
                  <c:v>42.655000000000001</c:v>
                </c:pt>
                <c:pt idx="33">
                  <c:v>40.68</c:v>
                </c:pt>
                <c:pt idx="34">
                  <c:v>38.252000000000002</c:v>
                </c:pt>
                <c:pt idx="35">
                  <c:v>37.183</c:v>
                </c:pt>
                <c:pt idx="36">
                  <c:v>36.274000000000001</c:v>
                </c:pt>
                <c:pt idx="37">
                  <c:v>33.640999999999998</c:v>
                </c:pt>
                <c:pt idx="38">
                  <c:v>30.895</c:v>
                </c:pt>
                <c:pt idx="39">
                  <c:v>30.193000000000001</c:v>
                </c:pt>
                <c:pt idx="40">
                  <c:v>28.407</c:v>
                </c:pt>
              </c:numCache>
            </c:numRef>
          </c:yVal>
          <c:smooth val="0"/>
        </c:ser>
        <c:ser>
          <c:idx val="1"/>
          <c:order val="1"/>
          <c:tx>
            <c:strRef>
              <c:f>Sheet1!$C$1</c:f>
              <c:strCache>
                <c:ptCount val="1"/>
                <c:pt idx="0">
                  <c:v>Tacrolimus + AZA use at discharge and 1 year (N=530)</c:v>
                </c:pt>
              </c:strCache>
            </c:strRef>
          </c:tx>
          <c:spPr>
            <a:ln w="41275">
              <a:solidFill>
                <a:srgbClr val="FFFF00"/>
              </a:solidFill>
              <a:prstDash val="solid"/>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Sheet1!$C$2:$C$42</c:f>
              <c:numCache>
                <c:formatCode>General</c:formatCode>
                <c:ptCount val="41"/>
                <c:pt idx="0">
                  <c:v>100</c:v>
                </c:pt>
                <c:pt idx="1">
                  <c:v>100</c:v>
                </c:pt>
                <c:pt idx="2">
                  <c:v>100</c:v>
                </c:pt>
                <c:pt idx="3">
                  <c:v>100</c:v>
                </c:pt>
                <c:pt idx="4">
                  <c:v>100</c:v>
                </c:pt>
                <c:pt idx="5">
                  <c:v>99.233999999999995</c:v>
                </c:pt>
                <c:pt idx="6">
                  <c:v>97.123999999999995</c:v>
                </c:pt>
                <c:pt idx="7">
                  <c:v>96.159000000000006</c:v>
                </c:pt>
                <c:pt idx="8">
                  <c:v>94.200999999999993</c:v>
                </c:pt>
                <c:pt idx="9">
                  <c:v>92.498000000000005</c:v>
                </c:pt>
                <c:pt idx="10">
                  <c:v>89.256</c:v>
                </c:pt>
                <c:pt idx="11">
                  <c:v>87.295000000000002</c:v>
                </c:pt>
                <c:pt idx="12">
                  <c:v>84.822000000000003</c:v>
                </c:pt>
                <c:pt idx="13">
                  <c:v>82.369</c:v>
                </c:pt>
                <c:pt idx="14">
                  <c:v>80.382999999999996</c:v>
                </c:pt>
                <c:pt idx="15">
                  <c:v>78.129000000000005</c:v>
                </c:pt>
                <c:pt idx="16">
                  <c:v>77.352000000000004</c:v>
                </c:pt>
                <c:pt idx="17">
                  <c:v>74.581000000000003</c:v>
                </c:pt>
                <c:pt idx="18">
                  <c:v>72.899000000000001</c:v>
                </c:pt>
                <c:pt idx="19">
                  <c:v>70.647000000000006</c:v>
                </c:pt>
                <c:pt idx="20">
                  <c:v>69.195999999999998</c:v>
                </c:pt>
                <c:pt idx="21">
                  <c:v>67.831999999999994</c:v>
                </c:pt>
                <c:pt idx="22">
                  <c:v>66.41</c:v>
                </c:pt>
                <c:pt idx="23">
                  <c:v>63.901000000000003</c:v>
                </c:pt>
                <c:pt idx="24">
                  <c:v>62</c:v>
                </c:pt>
                <c:pt idx="25">
                  <c:v>61.133000000000003</c:v>
                </c:pt>
                <c:pt idx="26">
                  <c:v>59.814</c:v>
                </c:pt>
                <c:pt idx="27">
                  <c:v>59.374000000000002</c:v>
                </c:pt>
                <c:pt idx="28">
                  <c:v>56.633000000000003</c:v>
                </c:pt>
                <c:pt idx="29">
                  <c:v>55.155000000000001</c:v>
                </c:pt>
                <c:pt idx="30">
                  <c:v>51.578000000000003</c:v>
                </c:pt>
                <c:pt idx="31">
                  <c:v>50.515000000000001</c:v>
                </c:pt>
                <c:pt idx="32">
                  <c:v>49.947000000000003</c:v>
                </c:pt>
                <c:pt idx="33">
                  <c:v>47.213000000000001</c:v>
                </c:pt>
                <c:pt idx="34">
                  <c:v>46.497</c:v>
                </c:pt>
                <c:pt idx="35">
                  <c:v>46.497</c:v>
                </c:pt>
                <c:pt idx="36">
                  <c:v>43.088999999999999</c:v>
                </c:pt>
                <c:pt idx="37">
                  <c:v>40.869999999999997</c:v>
                </c:pt>
                <c:pt idx="38">
                  <c:v>40.869999999999997</c:v>
                </c:pt>
                <c:pt idx="39">
                  <c:v>37.951000000000001</c:v>
                </c:pt>
                <c:pt idx="40">
                  <c:v>37.951000000000001</c:v>
                </c:pt>
              </c:numCache>
            </c:numRef>
          </c:yVal>
          <c:smooth val="0"/>
        </c:ser>
        <c:ser>
          <c:idx val="2"/>
          <c:order val="2"/>
          <c:tx>
            <c:strRef>
              <c:f>Sheet1!$D$1</c:f>
              <c:strCache>
                <c:ptCount val="1"/>
                <c:pt idx="0">
                  <c:v>Cyclosporine + MMF/MPA use at discharge and 1 year (N=84)</c:v>
                </c:pt>
              </c:strCache>
            </c:strRef>
          </c:tx>
          <c:spPr>
            <a:ln w="41275">
              <a:solidFill>
                <a:srgbClr val="00FFFF"/>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Sheet1!$D$2:$D$42</c:f>
              <c:numCache>
                <c:formatCode>General</c:formatCode>
                <c:ptCount val="41"/>
                <c:pt idx="0">
                  <c:v>100</c:v>
                </c:pt>
                <c:pt idx="1">
                  <c:v>100</c:v>
                </c:pt>
                <c:pt idx="2">
                  <c:v>100</c:v>
                </c:pt>
                <c:pt idx="3">
                  <c:v>100</c:v>
                </c:pt>
                <c:pt idx="4">
                  <c:v>100</c:v>
                </c:pt>
                <c:pt idx="5">
                  <c:v>98.795000000000002</c:v>
                </c:pt>
                <c:pt idx="6">
                  <c:v>96.355000000000004</c:v>
                </c:pt>
                <c:pt idx="7">
                  <c:v>95.103999999999999</c:v>
                </c:pt>
                <c:pt idx="8">
                  <c:v>93.835999999999999</c:v>
                </c:pt>
                <c:pt idx="9">
                  <c:v>91.21</c:v>
                </c:pt>
                <c:pt idx="10">
                  <c:v>87.245000000000005</c:v>
                </c:pt>
                <c:pt idx="11">
                  <c:v>85.923000000000002</c:v>
                </c:pt>
                <c:pt idx="12">
                  <c:v>81.894999999999996</c:v>
                </c:pt>
                <c:pt idx="13">
                  <c:v>81.894999999999996</c:v>
                </c:pt>
                <c:pt idx="14">
                  <c:v>80.457999999999998</c:v>
                </c:pt>
                <c:pt idx="15">
                  <c:v>79.022000000000006</c:v>
                </c:pt>
                <c:pt idx="16">
                  <c:v>76.147999999999996</c:v>
                </c:pt>
                <c:pt idx="17">
                  <c:v>76.147999999999996</c:v>
                </c:pt>
                <c:pt idx="18">
                  <c:v>71.143000000000001</c:v>
                </c:pt>
                <c:pt idx="19">
                  <c:v>71.143000000000001</c:v>
                </c:pt>
                <c:pt idx="20">
                  <c:v>71.143000000000001</c:v>
                </c:pt>
                <c:pt idx="21">
                  <c:v>69.319000000000003</c:v>
                </c:pt>
                <c:pt idx="22">
                  <c:v>67.445999999999998</c:v>
                </c:pt>
                <c:pt idx="23">
                  <c:v>65.519000000000005</c:v>
                </c:pt>
                <c:pt idx="24">
                  <c:v>63.470999999999997</c:v>
                </c:pt>
                <c:pt idx="25">
                  <c:v>63.470999999999997</c:v>
                </c:pt>
                <c:pt idx="26">
                  <c:v>63.470999999999997</c:v>
                </c:pt>
                <c:pt idx="27">
                  <c:v>58.182000000000002</c:v>
                </c:pt>
                <c:pt idx="28">
                  <c:v>58.182000000000002</c:v>
                </c:pt>
                <c:pt idx="29">
                  <c:v>55.273000000000003</c:v>
                </c:pt>
                <c:pt idx="30">
                  <c:v>49.454999999999998</c:v>
                </c:pt>
                <c:pt idx="31">
                  <c:v>49.454999999999998</c:v>
                </c:pt>
                <c:pt idx="32">
                  <c:v>46.545999999999999</c:v>
                </c:pt>
                <c:pt idx="33">
                  <c:v>43.442999999999998</c:v>
                </c:pt>
                <c:pt idx="34">
                  <c:v>43.442999999999998</c:v>
                </c:pt>
                <c:pt idx="35">
                  <c:v>43.442999999999998</c:v>
                </c:pt>
                <c:pt idx="36">
                  <c:v>43.442999999999998</c:v>
                </c:pt>
                <c:pt idx="37">
                  <c:v>43.442999999999998</c:v>
                </c:pt>
                <c:pt idx="38">
                  <c:v>40.340000000000003</c:v>
                </c:pt>
              </c:numCache>
            </c:numRef>
          </c:yVal>
          <c:smooth val="0"/>
        </c:ser>
        <c:ser>
          <c:idx val="3"/>
          <c:order val="3"/>
          <c:tx>
            <c:strRef>
              <c:f>Sheet1!$E$1</c:f>
              <c:strCache>
                <c:ptCount val="1"/>
                <c:pt idx="0">
                  <c:v>Cyclosporine + AZA use at discharge and 1 year (N=65)</c:v>
                </c:pt>
              </c:strCache>
            </c:strRef>
          </c:tx>
          <c:spPr>
            <a:ln w="41275">
              <a:solidFill>
                <a:srgbClr val="FF00FF"/>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Sheet1!$E$2:$E$42</c:f>
              <c:numCache>
                <c:formatCode>General</c:formatCode>
                <c:ptCount val="41"/>
                <c:pt idx="0">
                  <c:v>100</c:v>
                </c:pt>
                <c:pt idx="1">
                  <c:v>100</c:v>
                </c:pt>
                <c:pt idx="2">
                  <c:v>100</c:v>
                </c:pt>
                <c:pt idx="3">
                  <c:v>100</c:v>
                </c:pt>
                <c:pt idx="4">
                  <c:v>100</c:v>
                </c:pt>
                <c:pt idx="5">
                  <c:v>100</c:v>
                </c:pt>
                <c:pt idx="6">
                  <c:v>96.923000000000002</c:v>
                </c:pt>
                <c:pt idx="7">
                  <c:v>95.385000000000005</c:v>
                </c:pt>
                <c:pt idx="8">
                  <c:v>95.385000000000005</c:v>
                </c:pt>
                <c:pt idx="9">
                  <c:v>92.257000000000005</c:v>
                </c:pt>
                <c:pt idx="10">
                  <c:v>90.694000000000003</c:v>
                </c:pt>
                <c:pt idx="11">
                  <c:v>87.566000000000003</c:v>
                </c:pt>
                <c:pt idx="12">
                  <c:v>86.003</c:v>
                </c:pt>
                <c:pt idx="13">
                  <c:v>82.816999999999993</c:v>
                </c:pt>
                <c:pt idx="14">
                  <c:v>81.224999999999994</c:v>
                </c:pt>
                <c:pt idx="15">
                  <c:v>78.039000000000001</c:v>
                </c:pt>
                <c:pt idx="16">
                  <c:v>76.343000000000004</c:v>
                </c:pt>
                <c:pt idx="17">
                  <c:v>74.385000000000005</c:v>
                </c:pt>
                <c:pt idx="18">
                  <c:v>72.427999999999997</c:v>
                </c:pt>
                <c:pt idx="19">
                  <c:v>70.47</c:v>
                </c:pt>
                <c:pt idx="20">
                  <c:v>66.555000000000007</c:v>
                </c:pt>
                <c:pt idx="21">
                  <c:v>62.396000000000001</c:v>
                </c:pt>
                <c:pt idx="22">
                  <c:v>62.396000000000001</c:v>
                </c:pt>
                <c:pt idx="23">
                  <c:v>60.244</c:v>
                </c:pt>
                <c:pt idx="24">
                  <c:v>57.734000000000002</c:v>
                </c:pt>
                <c:pt idx="25">
                  <c:v>55.223999999999997</c:v>
                </c:pt>
                <c:pt idx="26">
                  <c:v>55.223999999999997</c:v>
                </c:pt>
                <c:pt idx="27">
                  <c:v>52.713999999999999</c:v>
                </c:pt>
                <c:pt idx="28">
                  <c:v>49.784999999999997</c:v>
                </c:pt>
                <c:pt idx="29">
                  <c:v>49.784999999999997</c:v>
                </c:pt>
                <c:pt idx="30">
                  <c:v>49.784999999999997</c:v>
                </c:pt>
                <c:pt idx="31">
                  <c:v>49.784999999999997</c:v>
                </c:pt>
                <c:pt idx="32">
                  <c:v>45.954999999999998</c:v>
                </c:pt>
              </c:numCache>
            </c:numRef>
          </c:yVal>
          <c:smooth val="0"/>
        </c:ser>
        <c:dLbls>
          <c:showLegendKey val="0"/>
          <c:showVal val="0"/>
          <c:showCatName val="0"/>
          <c:showSerName val="0"/>
          <c:showPercent val="0"/>
          <c:showBubbleSize val="0"/>
        </c:dLbls>
        <c:axId val="747979392"/>
        <c:axId val="747979784"/>
      </c:scatterChart>
      <c:valAx>
        <c:axId val="747979392"/>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47979784"/>
        <c:crosses val="autoZero"/>
        <c:crossBetween val="midCat"/>
        <c:majorUnit val="1"/>
      </c:valAx>
      <c:valAx>
        <c:axId val="74797978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47979392"/>
        <c:crosses val="autoZero"/>
        <c:crossBetween val="midCat"/>
        <c:majorUnit val="25"/>
      </c:valAx>
      <c:spPr>
        <a:solidFill>
          <a:schemeClr val="bg2"/>
        </a:solidFill>
        <a:ln>
          <a:solidFill>
            <a:schemeClr val="tx1"/>
          </a:solidFill>
        </a:ln>
      </c:spPr>
    </c:plotArea>
    <c:legend>
      <c:legendPos val="r"/>
      <c:layout>
        <c:manualLayout>
          <c:xMode val="edge"/>
          <c:yMode val="edge"/>
          <c:x val="0.10328038343033208"/>
          <c:y val="0.55137501131324107"/>
          <c:w val="0.57334075088440029"/>
          <c:h val="0.25887704769662412"/>
        </c:manualLayout>
      </c:layout>
      <c:overlay val="1"/>
      <c:spPr>
        <a:solidFill>
          <a:schemeClr val="bg2"/>
        </a:solidFill>
        <a:ln>
          <a:solidFill>
            <a:schemeClr val="tx1"/>
          </a:solidFill>
        </a:ln>
      </c:spPr>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8820070610642698"/>
          <c:h val="0.79373110688750115"/>
        </c:manualLayout>
      </c:layout>
      <c:scatterChart>
        <c:scatterStyle val="smoothMarker"/>
        <c:varyColors val="0"/>
        <c:ser>
          <c:idx val="0"/>
          <c:order val="0"/>
          <c:tx>
            <c:strRef>
              <c:f>Sheet1!$B$1</c:f>
              <c:strCache>
                <c:ptCount val="1"/>
                <c:pt idx="0">
                  <c:v>Tacrolimus + MMF/MPA use at discharge and 1 yearA (N=858)</c:v>
                </c:pt>
              </c:strCache>
            </c:strRef>
          </c:tx>
          <c:spPr>
            <a:ln w="41275">
              <a:solidFill>
                <a:srgbClr val="00FF00"/>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Sheet1!$B$2:$B$42</c:f>
              <c:numCache>
                <c:formatCode>General</c:formatCode>
                <c:ptCount val="41"/>
                <c:pt idx="0">
                  <c:v>100</c:v>
                </c:pt>
                <c:pt idx="1">
                  <c:v>100</c:v>
                </c:pt>
                <c:pt idx="2">
                  <c:v>100</c:v>
                </c:pt>
                <c:pt idx="3">
                  <c:v>100</c:v>
                </c:pt>
                <c:pt idx="4">
                  <c:v>100</c:v>
                </c:pt>
                <c:pt idx="5">
                  <c:v>97.575000000000003</c:v>
                </c:pt>
                <c:pt idx="6">
                  <c:v>95.980999999999995</c:v>
                </c:pt>
                <c:pt idx="7">
                  <c:v>94.506</c:v>
                </c:pt>
                <c:pt idx="8">
                  <c:v>92.992000000000004</c:v>
                </c:pt>
                <c:pt idx="9">
                  <c:v>90.888000000000005</c:v>
                </c:pt>
                <c:pt idx="10">
                  <c:v>88.546999999999997</c:v>
                </c:pt>
                <c:pt idx="11">
                  <c:v>86.468999999999994</c:v>
                </c:pt>
                <c:pt idx="12">
                  <c:v>84.117999999999995</c:v>
                </c:pt>
                <c:pt idx="13">
                  <c:v>81.212999999999994</c:v>
                </c:pt>
                <c:pt idx="14">
                  <c:v>78.994</c:v>
                </c:pt>
                <c:pt idx="15">
                  <c:v>77.302999999999997</c:v>
                </c:pt>
                <c:pt idx="16">
                  <c:v>75.893000000000001</c:v>
                </c:pt>
                <c:pt idx="17">
                  <c:v>73.894000000000005</c:v>
                </c:pt>
                <c:pt idx="18">
                  <c:v>73.194000000000003</c:v>
                </c:pt>
                <c:pt idx="19">
                  <c:v>72.247</c:v>
                </c:pt>
                <c:pt idx="20">
                  <c:v>70.286000000000001</c:v>
                </c:pt>
                <c:pt idx="21">
                  <c:v>69.722999999999999</c:v>
                </c:pt>
                <c:pt idx="22">
                  <c:v>68.557000000000002</c:v>
                </c:pt>
                <c:pt idx="23">
                  <c:v>66.763999999999996</c:v>
                </c:pt>
                <c:pt idx="24">
                  <c:v>65.19</c:v>
                </c:pt>
                <c:pt idx="25">
                  <c:v>64.450999999999993</c:v>
                </c:pt>
                <c:pt idx="26">
                  <c:v>63.228999999999999</c:v>
                </c:pt>
                <c:pt idx="27">
                  <c:v>62.786999999999999</c:v>
                </c:pt>
                <c:pt idx="28">
                  <c:v>61.389000000000003</c:v>
                </c:pt>
                <c:pt idx="29">
                  <c:v>60.841000000000001</c:v>
                </c:pt>
                <c:pt idx="30">
                  <c:v>59.734999999999999</c:v>
                </c:pt>
                <c:pt idx="31">
                  <c:v>59.171999999999997</c:v>
                </c:pt>
                <c:pt idx="32">
                  <c:v>58.542000000000002</c:v>
                </c:pt>
                <c:pt idx="33">
                  <c:v>57.762</c:v>
                </c:pt>
                <c:pt idx="34">
                  <c:v>56.959000000000003</c:v>
                </c:pt>
                <c:pt idx="35">
                  <c:v>55.308</c:v>
                </c:pt>
                <c:pt idx="36">
                  <c:v>52.725000000000001</c:v>
                </c:pt>
                <c:pt idx="37">
                  <c:v>49.795999999999999</c:v>
                </c:pt>
                <c:pt idx="38">
                  <c:v>48.286999999999999</c:v>
                </c:pt>
                <c:pt idx="39">
                  <c:v>48.286999999999999</c:v>
                </c:pt>
                <c:pt idx="40">
                  <c:v>48.286999999999999</c:v>
                </c:pt>
              </c:numCache>
            </c:numRef>
          </c:yVal>
          <c:smooth val="0"/>
        </c:ser>
        <c:ser>
          <c:idx val="1"/>
          <c:order val="1"/>
          <c:tx>
            <c:strRef>
              <c:f>Sheet1!$C$1</c:f>
              <c:strCache>
                <c:ptCount val="1"/>
                <c:pt idx="0">
                  <c:v>Tacrolimus + AZA use at discharge and 1 year (N=215)</c:v>
                </c:pt>
              </c:strCache>
            </c:strRef>
          </c:tx>
          <c:spPr>
            <a:ln w="41275">
              <a:solidFill>
                <a:srgbClr val="FFFF00"/>
              </a:solidFill>
              <a:prstDash val="solid"/>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Sheet1!$C$2:$C$42</c:f>
              <c:numCache>
                <c:formatCode>General</c:formatCode>
                <c:ptCount val="41"/>
                <c:pt idx="0">
                  <c:v>100</c:v>
                </c:pt>
                <c:pt idx="1">
                  <c:v>100</c:v>
                </c:pt>
                <c:pt idx="2">
                  <c:v>100</c:v>
                </c:pt>
                <c:pt idx="3">
                  <c:v>100</c:v>
                </c:pt>
                <c:pt idx="4">
                  <c:v>100</c:v>
                </c:pt>
                <c:pt idx="5">
                  <c:v>99.05</c:v>
                </c:pt>
                <c:pt idx="6">
                  <c:v>93.296000000000006</c:v>
                </c:pt>
                <c:pt idx="7">
                  <c:v>89.896000000000001</c:v>
                </c:pt>
                <c:pt idx="8">
                  <c:v>88.384</c:v>
                </c:pt>
                <c:pt idx="9">
                  <c:v>87.311999999999998</c:v>
                </c:pt>
                <c:pt idx="10">
                  <c:v>85.119</c:v>
                </c:pt>
                <c:pt idx="11">
                  <c:v>82.337000000000003</c:v>
                </c:pt>
                <c:pt idx="12">
                  <c:v>81.168999999999997</c:v>
                </c:pt>
                <c:pt idx="13">
                  <c:v>79.944000000000003</c:v>
                </c:pt>
                <c:pt idx="14">
                  <c:v>78.099000000000004</c:v>
                </c:pt>
                <c:pt idx="15">
                  <c:v>75.599000000000004</c:v>
                </c:pt>
                <c:pt idx="16">
                  <c:v>74.947999999999993</c:v>
                </c:pt>
                <c:pt idx="17">
                  <c:v>74.947999999999993</c:v>
                </c:pt>
                <c:pt idx="18">
                  <c:v>70.581999999999994</c:v>
                </c:pt>
                <c:pt idx="19">
                  <c:v>67.641000000000005</c:v>
                </c:pt>
                <c:pt idx="20">
                  <c:v>67.641000000000005</c:v>
                </c:pt>
                <c:pt idx="21">
                  <c:v>65.837000000000003</c:v>
                </c:pt>
                <c:pt idx="22">
                  <c:v>65.837000000000003</c:v>
                </c:pt>
                <c:pt idx="23">
                  <c:v>64.896000000000001</c:v>
                </c:pt>
                <c:pt idx="24">
                  <c:v>64.896000000000001</c:v>
                </c:pt>
                <c:pt idx="25">
                  <c:v>62.695</c:v>
                </c:pt>
                <c:pt idx="26">
                  <c:v>62.695</c:v>
                </c:pt>
                <c:pt idx="27">
                  <c:v>62.695</c:v>
                </c:pt>
                <c:pt idx="28">
                  <c:v>61.49</c:v>
                </c:pt>
                <c:pt idx="29">
                  <c:v>61.49</c:v>
                </c:pt>
                <c:pt idx="30">
                  <c:v>60.152999999999999</c:v>
                </c:pt>
                <c:pt idx="31">
                  <c:v>58.816000000000003</c:v>
                </c:pt>
                <c:pt idx="32">
                  <c:v>55.658999999999999</c:v>
                </c:pt>
                <c:pt idx="33">
                  <c:v>53.670999999999999</c:v>
                </c:pt>
                <c:pt idx="34">
                  <c:v>53.670999999999999</c:v>
                </c:pt>
                <c:pt idx="35">
                  <c:v>53.670999999999999</c:v>
                </c:pt>
                <c:pt idx="36">
                  <c:v>51.606999999999999</c:v>
                </c:pt>
                <c:pt idx="37">
                  <c:v>51.606999999999999</c:v>
                </c:pt>
                <c:pt idx="38">
                  <c:v>51.606999999999999</c:v>
                </c:pt>
                <c:pt idx="39">
                  <c:v>51.606999999999999</c:v>
                </c:pt>
                <c:pt idx="40">
                  <c:v>51.606999999999999</c:v>
                </c:pt>
              </c:numCache>
            </c:numRef>
          </c:yVal>
          <c:smooth val="0"/>
        </c:ser>
        <c:dLbls>
          <c:showLegendKey val="0"/>
          <c:showVal val="0"/>
          <c:showCatName val="0"/>
          <c:showSerName val="0"/>
          <c:showPercent val="0"/>
          <c:showBubbleSize val="0"/>
        </c:dLbls>
        <c:axId val="747980568"/>
        <c:axId val="747980960"/>
      </c:scatterChart>
      <c:valAx>
        <c:axId val="747980568"/>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47980960"/>
        <c:crosses val="autoZero"/>
        <c:crossBetween val="midCat"/>
        <c:majorUnit val="1"/>
      </c:valAx>
      <c:valAx>
        <c:axId val="74798096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47980568"/>
        <c:crosses val="autoZero"/>
        <c:crossBetween val="midCat"/>
        <c:majorUnit val="25"/>
      </c:valAx>
      <c:spPr>
        <a:solidFill>
          <a:schemeClr val="bg2"/>
        </a:solidFill>
        <a:ln>
          <a:solidFill>
            <a:schemeClr val="tx1"/>
          </a:solidFill>
        </a:ln>
      </c:spPr>
    </c:plotArea>
    <c:legend>
      <c:legendPos val="r"/>
      <c:layout>
        <c:manualLayout>
          <c:xMode val="edge"/>
          <c:yMode val="edge"/>
          <c:x val="0.11339964694678652"/>
          <c:y val="0.57148995384197665"/>
          <c:w val="0.59162985157828718"/>
          <c:h val="0.22439428907593717"/>
        </c:manualLayout>
      </c:layout>
      <c:overlay val="1"/>
      <c:spPr>
        <a:solidFill>
          <a:schemeClr val="bg2"/>
        </a:solidFill>
        <a:ln>
          <a:solidFill>
            <a:schemeClr val="tx1"/>
          </a:solidFill>
        </a:ln>
      </c:spPr>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52767317128831E-2"/>
          <c:y val="5.0081106664945557E-2"/>
          <c:w val="0.87907657195024547"/>
          <c:h val="0.82576579850595599"/>
        </c:manualLayout>
      </c:layout>
      <c:barChart>
        <c:barDir val="col"/>
        <c:grouping val="clustered"/>
        <c:varyColors val="0"/>
        <c:ser>
          <c:idx val="0"/>
          <c:order val="0"/>
          <c:tx>
            <c:strRef>
              <c:f>Sheet1!$B$1</c:f>
              <c:strCache>
                <c:ptCount val="1"/>
                <c:pt idx="0">
                  <c:v>No Induction (N=6,696)</c:v>
                </c:pt>
              </c:strCache>
            </c:strRef>
          </c:tx>
          <c:spPr>
            <a:gradFill>
              <a:gsLst>
                <a:gs pos="0">
                  <a:srgbClr val="008000"/>
                </a:gs>
                <a:gs pos="50000">
                  <a:srgbClr val="00FF00"/>
                </a:gs>
                <a:gs pos="100000">
                  <a:srgbClr val="008000"/>
                </a:gs>
              </a:gsLst>
              <a:lin ang="0" scaled="1"/>
            </a:gradFill>
            <a:ln>
              <a:solidFill>
                <a:schemeClr val="bg2"/>
              </a:solidFill>
            </a:ln>
          </c:spPr>
          <c:invertIfNegative val="0"/>
          <c:cat>
            <c:strRef>
              <c:f>Sheet1!$A$2</c:f>
              <c:strCache>
                <c:ptCount val="1"/>
                <c:pt idx="0">
                  <c:v>Overall</c:v>
                </c:pt>
              </c:strCache>
            </c:strRef>
          </c:cat>
          <c:val>
            <c:numRef>
              <c:f>Sheet1!$B$2</c:f>
              <c:numCache>
                <c:formatCode>General</c:formatCode>
                <c:ptCount val="1"/>
                <c:pt idx="0">
                  <c:v>30.839300000000001</c:v>
                </c:pt>
              </c:numCache>
            </c:numRef>
          </c:val>
        </c:ser>
        <c:ser>
          <c:idx val="1"/>
          <c:order val="1"/>
          <c:tx>
            <c:strRef>
              <c:f>Sheet1!$C$1</c:f>
              <c:strCache>
                <c:ptCount val="1"/>
                <c:pt idx="0">
                  <c:v>Polyclonal (N=1,340)</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c:f>
              <c:strCache>
                <c:ptCount val="1"/>
                <c:pt idx="0">
                  <c:v>Overall</c:v>
                </c:pt>
              </c:strCache>
            </c:strRef>
          </c:cat>
          <c:val>
            <c:numRef>
              <c:f>Sheet1!$C$2</c:f>
              <c:numCache>
                <c:formatCode>General</c:formatCode>
                <c:ptCount val="1"/>
                <c:pt idx="0">
                  <c:v>27.910399999999999</c:v>
                </c:pt>
              </c:numCache>
            </c:numRef>
          </c:val>
        </c:ser>
        <c:ser>
          <c:idx val="2"/>
          <c:order val="2"/>
          <c:tx>
            <c:strRef>
              <c:f>Sheet1!$D$1</c:f>
              <c:strCache>
                <c:ptCount val="1"/>
                <c:pt idx="0">
                  <c:v>IL-2R Antagonist (N=6,031)</c:v>
                </c:pt>
              </c:strCache>
            </c:strRef>
          </c:tx>
          <c:spPr>
            <a:gradFill flip="none" rotWithShape="1">
              <a:gsLst>
                <a:gs pos="0">
                  <a:srgbClr val="CCCC00"/>
                </a:gs>
                <a:gs pos="50000">
                  <a:srgbClr val="FFFF00"/>
                </a:gs>
                <a:gs pos="97000">
                  <a:srgbClr val="CCCC00"/>
                </a:gs>
              </a:gsLst>
              <a:lin ang="0" scaled="0"/>
              <a:tileRect/>
            </a:gradFill>
            <a:ln>
              <a:solidFill>
                <a:schemeClr val="bg2"/>
              </a:solidFill>
            </a:ln>
          </c:spPr>
          <c:invertIfNegative val="0"/>
          <c:cat>
            <c:strRef>
              <c:f>Sheet1!$A$2</c:f>
              <c:strCache>
                <c:ptCount val="1"/>
                <c:pt idx="0">
                  <c:v>Overall</c:v>
                </c:pt>
              </c:strCache>
            </c:strRef>
          </c:cat>
          <c:val>
            <c:numRef>
              <c:f>Sheet1!$D$2</c:f>
              <c:numCache>
                <c:formatCode>General</c:formatCode>
                <c:ptCount val="1"/>
                <c:pt idx="0">
                  <c:v>25.186499999999999</c:v>
                </c:pt>
              </c:numCache>
            </c:numRef>
          </c:val>
        </c:ser>
        <c:ser>
          <c:idx val="3"/>
          <c:order val="3"/>
          <c:tx>
            <c:strRef>
              <c:f>Sheet1!$E$1</c:f>
              <c:strCache>
                <c:ptCount val="1"/>
                <c:pt idx="0">
                  <c:v>Alemtuzumab (N=1,007)</c:v>
                </c:pt>
              </c:strCache>
            </c:strRef>
          </c:tx>
          <c:spPr>
            <a:gradFill>
              <a:gsLst>
                <a:gs pos="0">
                  <a:srgbClr val="0000B9"/>
                </a:gs>
                <a:gs pos="50000">
                  <a:schemeClr val="bg1">
                    <a:lumMod val="50000"/>
                    <a:lumOff val="50000"/>
                  </a:schemeClr>
                </a:gs>
                <a:gs pos="97000">
                  <a:srgbClr val="0000B9"/>
                </a:gs>
              </a:gsLst>
              <a:lin ang="0" scaled="0"/>
            </a:gradFill>
            <a:ln>
              <a:solidFill>
                <a:schemeClr val="bg2"/>
              </a:solidFill>
            </a:ln>
          </c:spPr>
          <c:invertIfNegative val="0"/>
          <c:cat>
            <c:strRef>
              <c:f>Sheet1!$A$2</c:f>
              <c:strCache>
                <c:ptCount val="1"/>
                <c:pt idx="0">
                  <c:v>Overall</c:v>
                </c:pt>
              </c:strCache>
            </c:strRef>
          </c:cat>
          <c:val>
            <c:numRef>
              <c:f>Sheet1!$E$2</c:f>
              <c:numCache>
                <c:formatCode>General</c:formatCode>
                <c:ptCount val="1"/>
                <c:pt idx="0">
                  <c:v>33.564999999999998</c:v>
                </c:pt>
              </c:numCache>
            </c:numRef>
          </c:val>
        </c:ser>
        <c:dLbls>
          <c:showLegendKey val="0"/>
          <c:showVal val="0"/>
          <c:showCatName val="0"/>
          <c:showSerName val="0"/>
          <c:showPercent val="0"/>
          <c:showBubbleSize val="0"/>
        </c:dLbls>
        <c:gapWidth val="50"/>
        <c:overlap val="-30"/>
        <c:axId val="747981744"/>
        <c:axId val="747982136"/>
      </c:barChart>
      <c:catAx>
        <c:axId val="747981744"/>
        <c:scaling>
          <c:orientation val="minMax"/>
        </c:scaling>
        <c:delete val="1"/>
        <c:axPos val="b"/>
        <c:numFmt formatCode="General" sourceLinked="1"/>
        <c:majorTickMark val="out"/>
        <c:minorTickMark val="none"/>
        <c:tickLblPos val="none"/>
        <c:crossAx val="747982136"/>
        <c:crosses val="autoZero"/>
        <c:auto val="1"/>
        <c:lblAlgn val="ctr"/>
        <c:lblOffset val="100"/>
        <c:tickLblSkip val="1"/>
        <c:noMultiLvlLbl val="0"/>
      </c:catAx>
      <c:valAx>
        <c:axId val="747982136"/>
        <c:scaling>
          <c:orientation val="minMax"/>
          <c:max val="6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747981744"/>
        <c:crosses val="autoZero"/>
        <c:crossBetween val="between"/>
        <c:majorUnit val="10"/>
      </c:valAx>
      <c:spPr>
        <a:solidFill>
          <a:schemeClr val="bg2"/>
        </a:solidFill>
        <a:ln>
          <a:solidFill>
            <a:schemeClr val="tx1"/>
          </a:solidFill>
        </a:ln>
      </c:spPr>
    </c:plotArea>
    <c:legend>
      <c:legendPos val="t"/>
      <c:layout>
        <c:manualLayout>
          <c:xMode val="edge"/>
          <c:yMode val="edge"/>
          <c:x val="0.20786032180760014"/>
          <c:y val="6.6666666666666666E-2"/>
          <c:w val="0.62630834189204609"/>
          <c:h val="0.10632626690894408"/>
        </c:manualLayout>
      </c:layout>
      <c:overlay val="0"/>
      <c:spPr>
        <a:solidFill>
          <a:schemeClr val="bg2"/>
        </a:solidFill>
        <a:ln>
          <a:solidFill>
            <a:schemeClr val="tx1">
              <a:tint val="75000"/>
              <a:shade val="95000"/>
              <a:satMod val="105000"/>
            </a:schemeClr>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52767317128831E-2"/>
          <c:y val="5.0081106664945557E-2"/>
          <c:w val="0.87907657195024547"/>
          <c:h val="0.82576579850595599"/>
        </c:manualLayout>
      </c:layout>
      <c:barChart>
        <c:barDir val="col"/>
        <c:grouping val="clustered"/>
        <c:varyColors val="0"/>
        <c:ser>
          <c:idx val="0"/>
          <c:order val="0"/>
          <c:tx>
            <c:strRef>
              <c:f>Sheet1!$B$1</c:f>
              <c:strCache>
                <c:ptCount val="1"/>
                <c:pt idx="0">
                  <c:v>No Induction (N=6,696)</c:v>
                </c:pt>
              </c:strCache>
            </c:strRef>
          </c:tx>
          <c:spPr>
            <a:gradFill>
              <a:gsLst>
                <a:gs pos="0">
                  <a:srgbClr val="008000"/>
                </a:gs>
                <a:gs pos="50000">
                  <a:srgbClr val="00FF00"/>
                </a:gs>
                <a:gs pos="100000">
                  <a:srgbClr val="008000"/>
                </a:gs>
              </a:gsLst>
              <a:lin ang="0" scaled="1"/>
            </a:gradFill>
            <a:ln>
              <a:solidFill>
                <a:schemeClr val="bg2"/>
              </a:solidFill>
            </a:ln>
          </c:spPr>
          <c:invertIfNegative val="0"/>
          <c:cat>
            <c:strRef>
              <c:f>Sheet1!$A$2</c:f>
              <c:strCache>
                <c:ptCount val="1"/>
                <c:pt idx="0">
                  <c:v>Overall</c:v>
                </c:pt>
              </c:strCache>
            </c:strRef>
          </c:cat>
          <c:val>
            <c:numRef>
              <c:f>Sheet1!$B$2</c:f>
              <c:numCache>
                <c:formatCode>General</c:formatCode>
                <c:ptCount val="1"/>
                <c:pt idx="0">
                  <c:v>34.184600000000003</c:v>
                </c:pt>
              </c:numCache>
            </c:numRef>
          </c:val>
        </c:ser>
        <c:ser>
          <c:idx val="1"/>
          <c:order val="1"/>
          <c:tx>
            <c:strRef>
              <c:f>Sheet1!$C$1</c:f>
              <c:strCache>
                <c:ptCount val="1"/>
                <c:pt idx="0">
                  <c:v>Polyclonal (N=1,340)</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c:f>
              <c:strCache>
                <c:ptCount val="1"/>
                <c:pt idx="0">
                  <c:v>Overall</c:v>
                </c:pt>
              </c:strCache>
            </c:strRef>
          </c:cat>
          <c:val>
            <c:numRef>
              <c:f>Sheet1!$C$2</c:f>
              <c:numCache>
                <c:formatCode>General</c:formatCode>
                <c:ptCount val="1"/>
                <c:pt idx="0">
                  <c:v>31.6418</c:v>
                </c:pt>
              </c:numCache>
            </c:numRef>
          </c:val>
        </c:ser>
        <c:ser>
          <c:idx val="2"/>
          <c:order val="2"/>
          <c:tx>
            <c:strRef>
              <c:f>Sheet1!$D$1</c:f>
              <c:strCache>
                <c:ptCount val="1"/>
                <c:pt idx="0">
                  <c:v>IL-2R Antagonist (N=6,031)</c:v>
                </c:pt>
              </c:strCache>
            </c:strRef>
          </c:tx>
          <c:spPr>
            <a:gradFill flip="none" rotWithShape="1">
              <a:gsLst>
                <a:gs pos="0">
                  <a:srgbClr val="CCCC00"/>
                </a:gs>
                <a:gs pos="50000">
                  <a:srgbClr val="FFFF00"/>
                </a:gs>
                <a:gs pos="97000">
                  <a:srgbClr val="CCCC00"/>
                </a:gs>
              </a:gsLst>
              <a:lin ang="0" scaled="0"/>
              <a:tileRect/>
            </a:gradFill>
            <a:ln>
              <a:solidFill>
                <a:schemeClr val="bg2"/>
              </a:solidFill>
            </a:ln>
          </c:spPr>
          <c:invertIfNegative val="0"/>
          <c:dPt>
            <c:idx val="0"/>
            <c:invertIfNegative val="0"/>
            <c:bubble3D val="0"/>
          </c:dPt>
          <c:cat>
            <c:strRef>
              <c:f>Sheet1!$A$2</c:f>
              <c:strCache>
                <c:ptCount val="1"/>
                <c:pt idx="0">
                  <c:v>Overall</c:v>
                </c:pt>
              </c:strCache>
            </c:strRef>
          </c:cat>
          <c:val>
            <c:numRef>
              <c:f>Sheet1!$D$2</c:f>
              <c:numCache>
                <c:formatCode>General</c:formatCode>
                <c:ptCount val="1"/>
                <c:pt idx="0">
                  <c:v>29.083100000000002</c:v>
                </c:pt>
              </c:numCache>
            </c:numRef>
          </c:val>
        </c:ser>
        <c:ser>
          <c:idx val="3"/>
          <c:order val="3"/>
          <c:tx>
            <c:strRef>
              <c:f>Sheet1!$E$1</c:f>
              <c:strCache>
                <c:ptCount val="1"/>
                <c:pt idx="0">
                  <c:v>Alemtuzumab (N=1,007)</c:v>
                </c:pt>
              </c:strCache>
            </c:strRef>
          </c:tx>
          <c:spPr>
            <a:gradFill>
              <a:gsLst>
                <a:gs pos="0">
                  <a:srgbClr val="0000B9"/>
                </a:gs>
                <a:gs pos="50000">
                  <a:schemeClr val="bg1">
                    <a:lumMod val="50000"/>
                    <a:lumOff val="50000"/>
                  </a:schemeClr>
                </a:gs>
                <a:gs pos="100000">
                  <a:srgbClr val="00004C">
                    <a:lumMod val="75000"/>
                    <a:lumOff val="25000"/>
                  </a:srgbClr>
                </a:gs>
              </a:gsLst>
              <a:lin ang="0" scaled="1"/>
            </a:gradFill>
            <a:ln>
              <a:solidFill>
                <a:schemeClr val="bg2"/>
              </a:solidFill>
            </a:ln>
          </c:spPr>
          <c:invertIfNegative val="0"/>
          <c:cat>
            <c:strRef>
              <c:f>Sheet1!$A$2</c:f>
              <c:strCache>
                <c:ptCount val="1"/>
                <c:pt idx="0">
                  <c:v>Overall</c:v>
                </c:pt>
              </c:strCache>
            </c:strRef>
          </c:cat>
          <c:val>
            <c:numRef>
              <c:f>Sheet1!$E$2</c:f>
              <c:numCache>
                <c:formatCode>General</c:formatCode>
                <c:ptCount val="1"/>
                <c:pt idx="0">
                  <c:v>36.047699999999999</c:v>
                </c:pt>
              </c:numCache>
            </c:numRef>
          </c:val>
        </c:ser>
        <c:dLbls>
          <c:showLegendKey val="0"/>
          <c:showVal val="0"/>
          <c:showCatName val="0"/>
          <c:showSerName val="0"/>
          <c:showPercent val="0"/>
          <c:showBubbleSize val="0"/>
        </c:dLbls>
        <c:gapWidth val="50"/>
        <c:overlap val="-30"/>
        <c:axId val="747983312"/>
        <c:axId val="747983704"/>
      </c:barChart>
      <c:catAx>
        <c:axId val="747983312"/>
        <c:scaling>
          <c:orientation val="minMax"/>
        </c:scaling>
        <c:delete val="1"/>
        <c:axPos val="b"/>
        <c:numFmt formatCode="General" sourceLinked="1"/>
        <c:majorTickMark val="out"/>
        <c:minorTickMark val="none"/>
        <c:tickLblPos val="none"/>
        <c:crossAx val="747983704"/>
        <c:crosses val="autoZero"/>
        <c:auto val="1"/>
        <c:lblAlgn val="ctr"/>
        <c:lblOffset val="100"/>
        <c:tickLblSkip val="1"/>
        <c:noMultiLvlLbl val="0"/>
      </c:catAx>
      <c:valAx>
        <c:axId val="747983704"/>
        <c:scaling>
          <c:orientation val="minMax"/>
          <c:max val="6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747983312"/>
        <c:crosses val="autoZero"/>
        <c:crossBetween val="between"/>
        <c:majorUnit val="10"/>
      </c:valAx>
      <c:spPr>
        <a:solidFill>
          <a:schemeClr val="bg2"/>
        </a:solidFill>
        <a:ln>
          <a:solidFill>
            <a:schemeClr val="tx1"/>
          </a:solidFill>
        </a:ln>
      </c:spPr>
    </c:plotArea>
    <c:legend>
      <c:legendPos val="t"/>
      <c:layout>
        <c:manualLayout>
          <c:xMode val="edge"/>
          <c:yMode val="edge"/>
          <c:x val="0.20766073262581308"/>
          <c:y val="6.1538461538461542E-2"/>
          <c:w val="0.6436407622960173"/>
          <c:h val="0.10889036947304664"/>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52767317128831E-2"/>
          <c:y val="3.1263864194395058E-2"/>
          <c:w val="0.87907657195024547"/>
          <c:h val="0.83603608923884509"/>
        </c:manualLayout>
      </c:layout>
      <c:barChart>
        <c:barDir val="col"/>
        <c:grouping val="clustered"/>
        <c:varyColors val="0"/>
        <c:ser>
          <c:idx val="0"/>
          <c:order val="0"/>
          <c:tx>
            <c:strRef>
              <c:f>Sheet1!$B$1</c:f>
              <c:strCache>
                <c:ptCount val="1"/>
                <c:pt idx="0">
                  <c:v>CyA + MMF/MPA (N=576)</c:v>
                </c:pt>
              </c:strCache>
            </c:strRef>
          </c:tx>
          <c:spPr>
            <a:gradFill>
              <a:gsLst>
                <a:gs pos="0">
                  <a:srgbClr val="008000"/>
                </a:gs>
                <a:gs pos="50000">
                  <a:srgbClr val="00FF00"/>
                </a:gs>
                <a:gs pos="100000">
                  <a:srgbClr val="008000"/>
                </a:gs>
              </a:gsLst>
              <a:lin ang="0" scaled="1"/>
            </a:gradFill>
            <a:ln>
              <a:solidFill>
                <a:schemeClr val="bg2"/>
              </a:solidFill>
            </a:ln>
          </c:spPr>
          <c:invertIfNegative val="0"/>
          <c:cat>
            <c:strRef>
              <c:f>Sheet1!$A$2</c:f>
              <c:strCache>
                <c:ptCount val="1"/>
                <c:pt idx="0">
                  <c:v>Overall</c:v>
                </c:pt>
              </c:strCache>
            </c:strRef>
          </c:cat>
          <c:val>
            <c:numRef>
              <c:f>Sheet1!$B$2</c:f>
              <c:numCache>
                <c:formatCode>General</c:formatCode>
                <c:ptCount val="1"/>
                <c:pt idx="0">
                  <c:v>33.506900000000002</c:v>
                </c:pt>
              </c:numCache>
            </c:numRef>
          </c:val>
        </c:ser>
        <c:ser>
          <c:idx val="1"/>
          <c:order val="1"/>
          <c:tx>
            <c:strRef>
              <c:f>Sheet1!$C$1</c:f>
              <c:strCache>
                <c:ptCount val="1"/>
                <c:pt idx="0">
                  <c:v>CyA + AZA (N=839)</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c:f>
              <c:strCache>
                <c:ptCount val="1"/>
                <c:pt idx="0">
                  <c:v>Overall</c:v>
                </c:pt>
              </c:strCache>
            </c:strRef>
          </c:cat>
          <c:val>
            <c:numRef>
              <c:f>Sheet1!$C$2</c:f>
              <c:numCache>
                <c:formatCode>General</c:formatCode>
                <c:ptCount val="1"/>
                <c:pt idx="0">
                  <c:v>55.303899999999999</c:v>
                </c:pt>
              </c:numCache>
            </c:numRef>
          </c:val>
        </c:ser>
        <c:ser>
          <c:idx val="2"/>
          <c:order val="2"/>
          <c:tx>
            <c:strRef>
              <c:f>Sheet1!$D$1</c:f>
              <c:strCache>
                <c:ptCount val="1"/>
                <c:pt idx="0">
                  <c:v>TAC + MMF/MPA (N=9,267)</c:v>
                </c:pt>
              </c:strCache>
            </c:strRef>
          </c:tx>
          <c:spPr>
            <a:solidFill>
              <a:srgbClr val="FF0000"/>
            </a:solidFill>
            <a:ln>
              <a:solidFill>
                <a:schemeClr val="bg2"/>
              </a:solidFill>
            </a:ln>
          </c:spPr>
          <c:invertIfNegative val="0"/>
          <c:dPt>
            <c:idx val="0"/>
            <c:invertIfNegative val="0"/>
            <c:bubble3D val="0"/>
            <c:spPr>
              <a:gradFill>
                <a:gsLst>
                  <a:gs pos="0">
                    <a:srgbClr val="CCCC00"/>
                  </a:gs>
                  <a:gs pos="50000">
                    <a:srgbClr val="FFFF00"/>
                  </a:gs>
                  <a:gs pos="100000">
                    <a:srgbClr val="CCCC00"/>
                  </a:gs>
                </a:gsLst>
                <a:lin ang="0" scaled="1"/>
              </a:gradFill>
              <a:ln>
                <a:solidFill>
                  <a:schemeClr val="bg2"/>
                </a:solidFill>
              </a:ln>
            </c:spPr>
          </c:dPt>
          <c:cat>
            <c:strRef>
              <c:f>Sheet1!$A$2</c:f>
              <c:strCache>
                <c:ptCount val="1"/>
                <c:pt idx="0">
                  <c:v>Overall</c:v>
                </c:pt>
              </c:strCache>
            </c:strRef>
          </c:cat>
          <c:val>
            <c:numRef>
              <c:f>Sheet1!$D$2</c:f>
              <c:numCache>
                <c:formatCode>General</c:formatCode>
                <c:ptCount val="1"/>
                <c:pt idx="0">
                  <c:v>24.9056</c:v>
                </c:pt>
              </c:numCache>
            </c:numRef>
          </c:val>
        </c:ser>
        <c:ser>
          <c:idx val="3"/>
          <c:order val="3"/>
          <c:tx>
            <c:strRef>
              <c:f>Sheet1!$E$1</c:f>
              <c:strCache>
                <c:ptCount val="1"/>
                <c:pt idx="0">
                  <c:v>TAC + AZA (N=3,051)</c:v>
                </c:pt>
              </c:strCache>
            </c:strRef>
          </c:tx>
          <c:spPr>
            <a:gradFill>
              <a:gsLst>
                <a:gs pos="0">
                  <a:srgbClr val="00004C">
                    <a:lumMod val="50000"/>
                    <a:lumOff val="50000"/>
                  </a:srgbClr>
                </a:gs>
                <a:gs pos="50000">
                  <a:schemeClr val="bg1">
                    <a:lumMod val="50000"/>
                    <a:lumOff val="50000"/>
                  </a:schemeClr>
                </a:gs>
                <a:gs pos="100000">
                  <a:srgbClr val="00004C">
                    <a:lumMod val="75000"/>
                    <a:lumOff val="25000"/>
                  </a:srgbClr>
                </a:gs>
              </a:gsLst>
              <a:lin ang="0" scaled="1"/>
            </a:gradFill>
            <a:ln>
              <a:solidFill>
                <a:schemeClr val="bg2"/>
              </a:solidFill>
            </a:ln>
          </c:spPr>
          <c:invertIfNegative val="0"/>
          <c:cat>
            <c:strRef>
              <c:f>Sheet1!$A$2</c:f>
              <c:strCache>
                <c:ptCount val="1"/>
                <c:pt idx="0">
                  <c:v>Overall</c:v>
                </c:pt>
              </c:strCache>
            </c:strRef>
          </c:cat>
          <c:val>
            <c:numRef>
              <c:f>Sheet1!$E$2</c:f>
              <c:numCache>
                <c:formatCode>General</c:formatCode>
                <c:ptCount val="1"/>
                <c:pt idx="0">
                  <c:v>29.1708</c:v>
                </c:pt>
              </c:numCache>
            </c:numRef>
          </c:val>
        </c:ser>
        <c:dLbls>
          <c:showLegendKey val="0"/>
          <c:showVal val="0"/>
          <c:showCatName val="0"/>
          <c:showSerName val="0"/>
          <c:showPercent val="0"/>
          <c:showBubbleSize val="0"/>
        </c:dLbls>
        <c:gapWidth val="50"/>
        <c:overlap val="-30"/>
        <c:axId val="747984880"/>
        <c:axId val="747985272"/>
      </c:barChart>
      <c:catAx>
        <c:axId val="747984880"/>
        <c:scaling>
          <c:orientation val="minMax"/>
        </c:scaling>
        <c:delete val="1"/>
        <c:axPos val="b"/>
        <c:numFmt formatCode="General" sourceLinked="1"/>
        <c:majorTickMark val="out"/>
        <c:minorTickMark val="none"/>
        <c:tickLblPos val="none"/>
        <c:crossAx val="747985272"/>
        <c:crosses val="autoZero"/>
        <c:auto val="1"/>
        <c:lblAlgn val="ctr"/>
        <c:lblOffset val="100"/>
        <c:tickLblSkip val="1"/>
        <c:noMultiLvlLbl val="0"/>
      </c:catAx>
      <c:valAx>
        <c:axId val="747985272"/>
        <c:scaling>
          <c:orientation val="minMax"/>
          <c:max val="7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747984880"/>
        <c:crosses val="autoZero"/>
        <c:crossBetween val="between"/>
        <c:majorUnit val="10"/>
      </c:valAx>
      <c:spPr>
        <a:solidFill>
          <a:schemeClr val="bg2"/>
        </a:solidFill>
        <a:ln>
          <a:solidFill>
            <a:schemeClr val="tx1"/>
          </a:solidFill>
        </a:ln>
      </c:spPr>
    </c:plotArea>
    <c:legend>
      <c:legendPos val="t"/>
      <c:layout>
        <c:manualLayout>
          <c:xMode val="edge"/>
          <c:yMode val="edge"/>
          <c:x val="0.20186363117653772"/>
          <c:y val="1.7094050743657042E-2"/>
          <c:w val="0.6697277188177565"/>
          <c:h val="0.11743744531933506"/>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52767317128831E-2"/>
          <c:y val="3.1263864194395058E-2"/>
          <c:w val="0.87907657195024547"/>
          <c:h val="0.83603608923884509"/>
        </c:manualLayout>
      </c:layout>
      <c:barChart>
        <c:barDir val="col"/>
        <c:grouping val="clustered"/>
        <c:varyColors val="0"/>
        <c:ser>
          <c:idx val="0"/>
          <c:order val="0"/>
          <c:tx>
            <c:strRef>
              <c:f>Sheet1!$B$1</c:f>
              <c:strCache>
                <c:ptCount val="1"/>
                <c:pt idx="0">
                  <c:v>CyA + MMF/MPA (N=576)</c:v>
                </c:pt>
              </c:strCache>
            </c:strRef>
          </c:tx>
          <c:spPr>
            <a:gradFill>
              <a:gsLst>
                <a:gs pos="0">
                  <a:srgbClr val="008000"/>
                </a:gs>
                <a:gs pos="50000">
                  <a:srgbClr val="00FF00"/>
                </a:gs>
                <a:gs pos="100000">
                  <a:srgbClr val="008000"/>
                </a:gs>
              </a:gsLst>
              <a:lin ang="0" scaled="1"/>
            </a:gradFill>
            <a:ln>
              <a:solidFill>
                <a:schemeClr val="bg2"/>
              </a:solidFill>
            </a:ln>
          </c:spPr>
          <c:invertIfNegative val="0"/>
          <c:cat>
            <c:strRef>
              <c:f>Sheet1!$A$2</c:f>
              <c:strCache>
                <c:ptCount val="1"/>
                <c:pt idx="0">
                  <c:v>Overall</c:v>
                </c:pt>
              </c:strCache>
            </c:strRef>
          </c:cat>
          <c:val>
            <c:numRef>
              <c:f>Sheet1!$B$2</c:f>
              <c:numCache>
                <c:formatCode>General</c:formatCode>
                <c:ptCount val="1"/>
                <c:pt idx="0">
                  <c:v>37.5</c:v>
                </c:pt>
              </c:numCache>
            </c:numRef>
          </c:val>
        </c:ser>
        <c:ser>
          <c:idx val="1"/>
          <c:order val="1"/>
          <c:tx>
            <c:strRef>
              <c:f>Sheet1!$C$1</c:f>
              <c:strCache>
                <c:ptCount val="1"/>
                <c:pt idx="0">
                  <c:v>CyA + AZA (N=839)</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c:f>
              <c:strCache>
                <c:ptCount val="1"/>
                <c:pt idx="0">
                  <c:v>Overall</c:v>
                </c:pt>
              </c:strCache>
            </c:strRef>
          </c:cat>
          <c:val>
            <c:numRef>
              <c:f>Sheet1!$C$2</c:f>
              <c:numCache>
                <c:formatCode>General</c:formatCode>
                <c:ptCount val="1"/>
                <c:pt idx="0">
                  <c:v>58.641199999999998</c:v>
                </c:pt>
              </c:numCache>
            </c:numRef>
          </c:val>
        </c:ser>
        <c:ser>
          <c:idx val="2"/>
          <c:order val="2"/>
          <c:tx>
            <c:strRef>
              <c:f>Sheet1!$D$1</c:f>
              <c:strCache>
                <c:ptCount val="1"/>
                <c:pt idx="0">
                  <c:v>TAC + MMF/MPA (N=9,267)</c:v>
                </c:pt>
              </c:strCache>
            </c:strRef>
          </c:tx>
          <c:spPr>
            <a:solidFill>
              <a:srgbClr val="FF0000"/>
            </a:solidFill>
            <a:ln>
              <a:solidFill>
                <a:schemeClr val="bg2"/>
              </a:solidFill>
            </a:ln>
          </c:spPr>
          <c:invertIfNegative val="0"/>
          <c:dPt>
            <c:idx val="0"/>
            <c:invertIfNegative val="0"/>
            <c:bubble3D val="0"/>
            <c:spPr>
              <a:gradFill>
                <a:gsLst>
                  <a:gs pos="0">
                    <a:srgbClr val="CCCC00"/>
                  </a:gs>
                  <a:gs pos="50000">
                    <a:srgbClr val="FFFF00"/>
                  </a:gs>
                  <a:gs pos="100000">
                    <a:srgbClr val="CCCC00"/>
                  </a:gs>
                </a:gsLst>
                <a:lin ang="0" scaled="1"/>
              </a:gradFill>
              <a:ln>
                <a:solidFill>
                  <a:schemeClr val="bg2"/>
                </a:solidFill>
              </a:ln>
            </c:spPr>
          </c:dPt>
          <c:cat>
            <c:strRef>
              <c:f>Sheet1!$A$2</c:f>
              <c:strCache>
                <c:ptCount val="1"/>
                <c:pt idx="0">
                  <c:v>Overall</c:v>
                </c:pt>
              </c:strCache>
            </c:strRef>
          </c:cat>
          <c:val>
            <c:numRef>
              <c:f>Sheet1!$D$2</c:f>
              <c:numCache>
                <c:formatCode>General</c:formatCode>
                <c:ptCount val="1"/>
                <c:pt idx="0">
                  <c:v>28.121300000000002</c:v>
                </c:pt>
              </c:numCache>
            </c:numRef>
          </c:val>
        </c:ser>
        <c:ser>
          <c:idx val="3"/>
          <c:order val="3"/>
          <c:tx>
            <c:strRef>
              <c:f>Sheet1!$E$1</c:f>
              <c:strCache>
                <c:ptCount val="1"/>
                <c:pt idx="0">
                  <c:v>TAC + AZA (N=3,051)</c:v>
                </c:pt>
              </c:strCache>
            </c:strRef>
          </c:tx>
          <c:spPr>
            <a:gradFill>
              <a:gsLst>
                <a:gs pos="0">
                  <a:srgbClr val="00004C">
                    <a:lumMod val="50000"/>
                    <a:lumOff val="50000"/>
                  </a:srgbClr>
                </a:gs>
                <a:gs pos="50000">
                  <a:schemeClr val="bg1">
                    <a:lumMod val="50000"/>
                    <a:lumOff val="50000"/>
                  </a:schemeClr>
                </a:gs>
                <a:gs pos="100000">
                  <a:srgbClr val="00004C">
                    <a:lumMod val="75000"/>
                    <a:lumOff val="25000"/>
                  </a:srgbClr>
                </a:gs>
              </a:gsLst>
              <a:lin ang="0" scaled="1"/>
            </a:gradFill>
            <a:ln>
              <a:solidFill>
                <a:schemeClr val="bg2"/>
              </a:solidFill>
            </a:ln>
          </c:spPr>
          <c:invertIfNegative val="0"/>
          <c:cat>
            <c:strRef>
              <c:f>Sheet1!$A$2</c:f>
              <c:strCache>
                <c:ptCount val="1"/>
                <c:pt idx="0">
                  <c:v>Overall</c:v>
                </c:pt>
              </c:strCache>
            </c:strRef>
          </c:cat>
          <c:val>
            <c:numRef>
              <c:f>Sheet1!$E$2</c:f>
              <c:numCache>
                <c:formatCode>General</c:formatCode>
                <c:ptCount val="1"/>
                <c:pt idx="0">
                  <c:v>33.792200000000001</c:v>
                </c:pt>
              </c:numCache>
            </c:numRef>
          </c:val>
        </c:ser>
        <c:dLbls>
          <c:showLegendKey val="0"/>
          <c:showVal val="0"/>
          <c:showCatName val="0"/>
          <c:showSerName val="0"/>
          <c:showPercent val="0"/>
          <c:showBubbleSize val="0"/>
        </c:dLbls>
        <c:gapWidth val="50"/>
        <c:overlap val="-30"/>
        <c:axId val="747986056"/>
        <c:axId val="820707080"/>
      </c:barChart>
      <c:catAx>
        <c:axId val="747986056"/>
        <c:scaling>
          <c:orientation val="minMax"/>
        </c:scaling>
        <c:delete val="1"/>
        <c:axPos val="b"/>
        <c:numFmt formatCode="General" sourceLinked="1"/>
        <c:majorTickMark val="out"/>
        <c:minorTickMark val="none"/>
        <c:tickLblPos val="none"/>
        <c:crossAx val="820707080"/>
        <c:crosses val="autoZero"/>
        <c:auto val="1"/>
        <c:lblAlgn val="ctr"/>
        <c:lblOffset val="100"/>
        <c:tickLblSkip val="1"/>
        <c:noMultiLvlLbl val="0"/>
      </c:catAx>
      <c:valAx>
        <c:axId val="820707080"/>
        <c:scaling>
          <c:orientation val="minMax"/>
          <c:max val="7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747986056"/>
        <c:crosses val="autoZero"/>
        <c:crossBetween val="between"/>
        <c:majorUnit val="10"/>
      </c:valAx>
      <c:spPr>
        <a:solidFill>
          <a:schemeClr val="bg2"/>
        </a:solidFill>
        <a:ln>
          <a:solidFill>
            <a:schemeClr val="tx1"/>
          </a:solidFill>
        </a:ln>
      </c:spPr>
    </c:plotArea>
    <c:legend>
      <c:legendPos val="t"/>
      <c:layout>
        <c:manualLayout>
          <c:xMode val="edge"/>
          <c:yMode val="edge"/>
          <c:x val="0.20186363117653772"/>
          <c:y val="1.7094050743657042E-2"/>
          <c:w val="0.6697277188177565"/>
          <c:h val="0.11743744531933506"/>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514"/>
          <c:h val="0.82181779696892732"/>
        </c:manualLayout>
      </c:layout>
      <c:scatterChart>
        <c:scatterStyle val="lineMarker"/>
        <c:varyColors val="0"/>
        <c:ser>
          <c:idx val="0"/>
          <c:order val="0"/>
          <c:tx>
            <c:strRef>
              <c:f>Sheet1!$B$1</c:f>
              <c:strCache>
                <c:ptCount val="1"/>
                <c:pt idx="0">
                  <c:v>Freedom from Bronchiolitis Obliterans Syndrome (N=20,896)</c:v>
                </c:pt>
              </c:strCache>
            </c:strRef>
          </c:tx>
          <c:spPr>
            <a:ln w="41275">
              <a:solidFill>
                <a:srgbClr val="00FF00"/>
              </a:solidFill>
            </a:ln>
          </c:spPr>
          <c:marker>
            <c:symbol val="none"/>
          </c:marker>
          <c:xVal>
            <c:numRef>
              <c:f>Sheet1!$A$2:$A$231</c:f>
              <c:numCache>
                <c:formatCode>General</c:formatCode>
                <c:ptCount val="2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numCache>
            </c:numRef>
          </c:xVal>
          <c:yVal>
            <c:numRef>
              <c:f>Sheet1!$B$2:$B$231</c:f>
              <c:numCache>
                <c:formatCode>General</c:formatCode>
                <c:ptCount val="230"/>
                <c:pt idx="0">
                  <c:v>100</c:v>
                </c:pt>
                <c:pt idx="1">
                  <c:v>99.995000000000005</c:v>
                </c:pt>
                <c:pt idx="2">
                  <c:v>99.965999999999994</c:v>
                </c:pt>
                <c:pt idx="3">
                  <c:v>99.793999999999997</c:v>
                </c:pt>
                <c:pt idx="4">
                  <c:v>99.457999999999998</c:v>
                </c:pt>
                <c:pt idx="5">
                  <c:v>98.897000000000006</c:v>
                </c:pt>
                <c:pt idx="6">
                  <c:v>95.572000000000003</c:v>
                </c:pt>
                <c:pt idx="7">
                  <c:v>91.251999999999995</c:v>
                </c:pt>
                <c:pt idx="8">
                  <c:v>90.647999999999996</c:v>
                </c:pt>
                <c:pt idx="9">
                  <c:v>90.453000000000003</c:v>
                </c:pt>
                <c:pt idx="10">
                  <c:v>90.421999999999997</c:v>
                </c:pt>
                <c:pt idx="11">
                  <c:v>90.381</c:v>
                </c:pt>
                <c:pt idx="12">
                  <c:v>90.34</c:v>
                </c:pt>
                <c:pt idx="13">
                  <c:v>90.272000000000006</c:v>
                </c:pt>
                <c:pt idx="14">
                  <c:v>90.218999999999994</c:v>
                </c:pt>
                <c:pt idx="15">
                  <c:v>90.052999999999997</c:v>
                </c:pt>
                <c:pt idx="16">
                  <c:v>89.448999999999998</c:v>
                </c:pt>
                <c:pt idx="17">
                  <c:v>88.099000000000004</c:v>
                </c:pt>
                <c:pt idx="18">
                  <c:v>83.852000000000004</c:v>
                </c:pt>
                <c:pt idx="19">
                  <c:v>79.305000000000007</c:v>
                </c:pt>
                <c:pt idx="20">
                  <c:v>78.3</c:v>
                </c:pt>
                <c:pt idx="21">
                  <c:v>77.956999999999994</c:v>
                </c:pt>
                <c:pt idx="22">
                  <c:v>77.802000000000007</c:v>
                </c:pt>
                <c:pt idx="23">
                  <c:v>77.674999999999997</c:v>
                </c:pt>
                <c:pt idx="24">
                  <c:v>77.616</c:v>
                </c:pt>
                <c:pt idx="25">
                  <c:v>77.539000000000001</c:v>
                </c:pt>
                <c:pt idx="26">
                  <c:v>77.406999999999996</c:v>
                </c:pt>
                <c:pt idx="27">
                  <c:v>77.213999999999999</c:v>
                </c:pt>
                <c:pt idx="28">
                  <c:v>76.519000000000005</c:v>
                </c:pt>
                <c:pt idx="29">
                  <c:v>74.915999999999997</c:v>
                </c:pt>
                <c:pt idx="30">
                  <c:v>71.447000000000003</c:v>
                </c:pt>
                <c:pt idx="31">
                  <c:v>68.319999999999993</c:v>
                </c:pt>
                <c:pt idx="32">
                  <c:v>67.447000000000003</c:v>
                </c:pt>
                <c:pt idx="33">
                  <c:v>67.164000000000001</c:v>
                </c:pt>
                <c:pt idx="34">
                  <c:v>67.063999999999993</c:v>
                </c:pt>
                <c:pt idx="35">
                  <c:v>67.025000000000006</c:v>
                </c:pt>
                <c:pt idx="36">
                  <c:v>67</c:v>
                </c:pt>
                <c:pt idx="37">
                  <c:v>66.861000000000004</c:v>
                </c:pt>
                <c:pt idx="38">
                  <c:v>66.753</c:v>
                </c:pt>
                <c:pt idx="39">
                  <c:v>66.408000000000001</c:v>
                </c:pt>
                <c:pt idx="40">
                  <c:v>65.769000000000005</c:v>
                </c:pt>
                <c:pt idx="41">
                  <c:v>64.369</c:v>
                </c:pt>
                <c:pt idx="42">
                  <c:v>61.527000000000001</c:v>
                </c:pt>
                <c:pt idx="43">
                  <c:v>58.734000000000002</c:v>
                </c:pt>
                <c:pt idx="44">
                  <c:v>57.917000000000002</c:v>
                </c:pt>
                <c:pt idx="45">
                  <c:v>57.747999999999998</c:v>
                </c:pt>
                <c:pt idx="46">
                  <c:v>57.634</c:v>
                </c:pt>
                <c:pt idx="47">
                  <c:v>57.567</c:v>
                </c:pt>
                <c:pt idx="48">
                  <c:v>57.487000000000002</c:v>
                </c:pt>
                <c:pt idx="49">
                  <c:v>57.423999999999999</c:v>
                </c:pt>
                <c:pt idx="50">
                  <c:v>57.259</c:v>
                </c:pt>
                <c:pt idx="51">
                  <c:v>56.959000000000003</c:v>
                </c:pt>
                <c:pt idx="52">
                  <c:v>56.29</c:v>
                </c:pt>
                <c:pt idx="53">
                  <c:v>55.046999999999997</c:v>
                </c:pt>
                <c:pt idx="54">
                  <c:v>52.746000000000002</c:v>
                </c:pt>
                <c:pt idx="55">
                  <c:v>50.627000000000002</c:v>
                </c:pt>
                <c:pt idx="56">
                  <c:v>50.173000000000002</c:v>
                </c:pt>
                <c:pt idx="57">
                  <c:v>49.978000000000002</c:v>
                </c:pt>
                <c:pt idx="58">
                  <c:v>49.92</c:v>
                </c:pt>
                <c:pt idx="59">
                  <c:v>49.872</c:v>
                </c:pt>
                <c:pt idx="60">
                  <c:v>49.847999999999999</c:v>
                </c:pt>
                <c:pt idx="61">
                  <c:v>49.756999999999998</c:v>
                </c:pt>
                <c:pt idx="62">
                  <c:v>49.62</c:v>
                </c:pt>
                <c:pt idx="63">
                  <c:v>49.411999999999999</c:v>
                </c:pt>
                <c:pt idx="64">
                  <c:v>48.856000000000002</c:v>
                </c:pt>
                <c:pt idx="65">
                  <c:v>47.697000000000003</c:v>
                </c:pt>
                <c:pt idx="66">
                  <c:v>45.191000000000003</c:v>
                </c:pt>
                <c:pt idx="67">
                  <c:v>43.618000000000002</c:v>
                </c:pt>
                <c:pt idx="68">
                  <c:v>43.192999999999998</c:v>
                </c:pt>
                <c:pt idx="69">
                  <c:v>43.106999999999999</c:v>
                </c:pt>
                <c:pt idx="70">
                  <c:v>43.048999999999999</c:v>
                </c:pt>
                <c:pt idx="71">
                  <c:v>43.003999999999998</c:v>
                </c:pt>
                <c:pt idx="72">
                  <c:v>42.942</c:v>
                </c:pt>
                <c:pt idx="73">
                  <c:v>42.926000000000002</c:v>
                </c:pt>
                <c:pt idx="74">
                  <c:v>42.789000000000001</c:v>
                </c:pt>
                <c:pt idx="75">
                  <c:v>42.527999999999999</c:v>
                </c:pt>
                <c:pt idx="76">
                  <c:v>41.866999999999997</c:v>
                </c:pt>
                <c:pt idx="77">
                  <c:v>40.609000000000002</c:v>
                </c:pt>
                <c:pt idx="78">
                  <c:v>39.085000000000001</c:v>
                </c:pt>
                <c:pt idx="79">
                  <c:v>37.305999999999997</c:v>
                </c:pt>
                <c:pt idx="80">
                  <c:v>36.984999999999999</c:v>
                </c:pt>
                <c:pt idx="81">
                  <c:v>36.786999999999999</c:v>
                </c:pt>
                <c:pt idx="82">
                  <c:v>36.768999999999998</c:v>
                </c:pt>
                <c:pt idx="83">
                  <c:v>36.75</c:v>
                </c:pt>
                <c:pt idx="84">
                  <c:v>36.731000000000002</c:v>
                </c:pt>
                <c:pt idx="85">
                  <c:v>36.667000000000002</c:v>
                </c:pt>
                <c:pt idx="86">
                  <c:v>36.625</c:v>
                </c:pt>
                <c:pt idx="87">
                  <c:v>36.408000000000001</c:v>
                </c:pt>
                <c:pt idx="88">
                  <c:v>35.777000000000001</c:v>
                </c:pt>
                <c:pt idx="89">
                  <c:v>34.838999999999999</c:v>
                </c:pt>
                <c:pt idx="90">
                  <c:v>33.308999999999997</c:v>
                </c:pt>
                <c:pt idx="91">
                  <c:v>32.121000000000002</c:v>
                </c:pt>
                <c:pt idx="92">
                  <c:v>31.832999999999998</c:v>
                </c:pt>
                <c:pt idx="93">
                  <c:v>31.765999999999998</c:v>
                </c:pt>
                <c:pt idx="94">
                  <c:v>31.72</c:v>
                </c:pt>
                <c:pt idx="95">
                  <c:v>31.672999999999998</c:v>
                </c:pt>
                <c:pt idx="96">
                  <c:v>31.649000000000001</c:v>
                </c:pt>
                <c:pt idx="97">
                  <c:v>31.623000000000001</c:v>
                </c:pt>
                <c:pt idx="98">
                  <c:v>31.488</c:v>
                </c:pt>
                <c:pt idx="99">
                  <c:v>31.132000000000001</c:v>
                </c:pt>
                <c:pt idx="100">
                  <c:v>30.911999999999999</c:v>
                </c:pt>
                <c:pt idx="101">
                  <c:v>30.084</c:v>
                </c:pt>
                <c:pt idx="102">
                  <c:v>28.757999999999999</c:v>
                </c:pt>
                <c:pt idx="103">
                  <c:v>27.896999999999998</c:v>
                </c:pt>
                <c:pt idx="104">
                  <c:v>27.588999999999999</c:v>
                </c:pt>
                <c:pt idx="105">
                  <c:v>27.475000000000001</c:v>
                </c:pt>
                <c:pt idx="106">
                  <c:v>27.446000000000002</c:v>
                </c:pt>
                <c:pt idx="107">
                  <c:v>27.358000000000001</c:v>
                </c:pt>
                <c:pt idx="108">
                  <c:v>27.327000000000002</c:v>
                </c:pt>
                <c:pt idx="109">
                  <c:v>27.227</c:v>
                </c:pt>
                <c:pt idx="110">
                  <c:v>27.157</c:v>
                </c:pt>
                <c:pt idx="111">
                  <c:v>26.875</c:v>
                </c:pt>
                <c:pt idx="112">
                  <c:v>26.449000000000002</c:v>
                </c:pt>
                <c:pt idx="113">
                  <c:v>25.844999999999999</c:v>
                </c:pt>
                <c:pt idx="114">
                  <c:v>24.597999999999999</c:v>
                </c:pt>
                <c:pt idx="115">
                  <c:v>23.774000000000001</c:v>
                </c:pt>
                <c:pt idx="116">
                  <c:v>23.593</c:v>
                </c:pt>
                <c:pt idx="117">
                  <c:v>23.556999999999999</c:v>
                </c:pt>
                <c:pt idx="118">
                  <c:v>23.52</c:v>
                </c:pt>
                <c:pt idx="119">
                  <c:v>23.52</c:v>
                </c:pt>
                <c:pt idx="120">
                  <c:v>23.44</c:v>
                </c:pt>
                <c:pt idx="121">
                  <c:v>23.44</c:v>
                </c:pt>
                <c:pt idx="122">
                  <c:v>23.257999999999999</c:v>
                </c:pt>
                <c:pt idx="123">
                  <c:v>23.026</c:v>
                </c:pt>
                <c:pt idx="124">
                  <c:v>22.933</c:v>
                </c:pt>
                <c:pt idx="125">
                  <c:v>22.512</c:v>
                </c:pt>
                <c:pt idx="126">
                  <c:v>21.806999999999999</c:v>
                </c:pt>
                <c:pt idx="127">
                  <c:v>21.193999999999999</c:v>
                </c:pt>
                <c:pt idx="128">
                  <c:v>21.097999999999999</c:v>
                </c:pt>
                <c:pt idx="129">
                  <c:v>21.097999999999999</c:v>
                </c:pt>
                <c:pt idx="130">
                  <c:v>21.097999999999999</c:v>
                </c:pt>
                <c:pt idx="131">
                  <c:v>21.045999999999999</c:v>
                </c:pt>
                <c:pt idx="132">
                  <c:v>21.045999999999999</c:v>
                </c:pt>
                <c:pt idx="133">
                  <c:v>20.931000000000001</c:v>
                </c:pt>
                <c:pt idx="134">
                  <c:v>20.870999999999999</c:v>
                </c:pt>
                <c:pt idx="135">
                  <c:v>20.69</c:v>
                </c:pt>
                <c:pt idx="136">
                  <c:v>20.446000000000002</c:v>
                </c:pt>
                <c:pt idx="137">
                  <c:v>20.14</c:v>
                </c:pt>
                <c:pt idx="138">
                  <c:v>18.972000000000001</c:v>
                </c:pt>
                <c:pt idx="139">
                  <c:v>18.416</c:v>
                </c:pt>
                <c:pt idx="140">
                  <c:v>18.416</c:v>
                </c:pt>
                <c:pt idx="141">
                  <c:v>18.416</c:v>
                </c:pt>
                <c:pt idx="142">
                  <c:v>18.350999999999999</c:v>
                </c:pt>
                <c:pt idx="143">
                  <c:v>18.350999999999999</c:v>
                </c:pt>
                <c:pt idx="144">
                  <c:v>18.350999999999999</c:v>
                </c:pt>
                <c:pt idx="145">
                  <c:v>18.350999999999999</c:v>
                </c:pt>
                <c:pt idx="146">
                  <c:v>18.350999999999999</c:v>
                </c:pt>
                <c:pt idx="147">
                  <c:v>18.350999999999999</c:v>
                </c:pt>
                <c:pt idx="148">
                  <c:v>18.186</c:v>
                </c:pt>
                <c:pt idx="149">
                  <c:v>17.686</c:v>
                </c:pt>
                <c:pt idx="150">
                  <c:v>17.102</c:v>
                </c:pt>
                <c:pt idx="151">
                  <c:v>16.599</c:v>
                </c:pt>
                <c:pt idx="152">
                  <c:v>16.428999999999998</c:v>
                </c:pt>
                <c:pt idx="153">
                  <c:v>16.428999999999998</c:v>
                </c:pt>
                <c:pt idx="154">
                  <c:v>16.34</c:v>
                </c:pt>
                <c:pt idx="155">
                  <c:v>16.34</c:v>
                </c:pt>
                <c:pt idx="156">
                  <c:v>16.34</c:v>
                </c:pt>
                <c:pt idx="157">
                  <c:v>16.34</c:v>
                </c:pt>
                <c:pt idx="158">
                  <c:v>16.34</c:v>
                </c:pt>
                <c:pt idx="159">
                  <c:v>16.228999999999999</c:v>
                </c:pt>
                <c:pt idx="160">
                  <c:v>16.117000000000001</c:v>
                </c:pt>
                <c:pt idx="161">
                  <c:v>15.667999999999999</c:v>
                </c:pt>
                <c:pt idx="162">
                  <c:v>15.327</c:v>
                </c:pt>
                <c:pt idx="163">
                  <c:v>14.987</c:v>
                </c:pt>
                <c:pt idx="164">
                  <c:v>14.987</c:v>
                </c:pt>
                <c:pt idx="165">
                  <c:v>14.756</c:v>
                </c:pt>
                <c:pt idx="166">
                  <c:v>14.756</c:v>
                </c:pt>
                <c:pt idx="167">
                  <c:v>14.756</c:v>
                </c:pt>
                <c:pt idx="168">
                  <c:v>14.756</c:v>
                </c:pt>
                <c:pt idx="169">
                  <c:v>14.756</c:v>
                </c:pt>
                <c:pt idx="170">
                  <c:v>14.756</c:v>
                </c:pt>
                <c:pt idx="171">
                  <c:v>14.756</c:v>
                </c:pt>
                <c:pt idx="172">
                  <c:v>14.756</c:v>
                </c:pt>
                <c:pt idx="173">
                  <c:v>14.605</c:v>
                </c:pt>
                <c:pt idx="174">
                  <c:v>14.154</c:v>
                </c:pt>
                <c:pt idx="175">
                  <c:v>14</c:v>
                </c:pt>
                <c:pt idx="176">
                  <c:v>14</c:v>
                </c:pt>
                <c:pt idx="177">
                  <c:v>14</c:v>
                </c:pt>
                <c:pt idx="178">
                  <c:v>14</c:v>
                </c:pt>
                <c:pt idx="179">
                  <c:v>14</c:v>
                </c:pt>
                <c:pt idx="180">
                  <c:v>14</c:v>
                </c:pt>
                <c:pt idx="181">
                  <c:v>14</c:v>
                </c:pt>
                <c:pt idx="182">
                  <c:v>14</c:v>
                </c:pt>
                <c:pt idx="183">
                  <c:v>13.8</c:v>
                </c:pt>
                <c:pt idx="184">
                  <c:v>13.6</c:v>
                </c:pt>
                <c:pt idx="185">
                  <c:v>13.6</c:v>
                </c:pt>
                <c:pt idx="186">
                  <c:v>13.4</c:v>
                </c:pt>
                <c:pt idx="187">
                  <c:v>13.4</c:v>
                </c:pt>
                <c:pt idx="188">
                  <c:v>13.4</c:v>
                </c:pt>
                <c:pt idx="189">
                  <c:v>13.4</c:v>
                </c:pt>
                <c:pt idx="190">
                  <c:v>13.4</c:v>
                </c:pt>
                <c:pt idx="191">
                  <c:v>13.4</c:v>
                </c:pt>
                <c:pt idx="192">
                  <c:v>13.4</c:v>
                </c:pt>
                <c:pt idx="193">
                  <c:v>13.4</c:v>
                </c:pt>
                <c:pt idx="194">
                  <c:v>13.4</c:v>
                </c:pt>
                <c:pt idx="195">
                  <c:v>13.151999999999999</c:v>
                </c:pt>
                <c:pt idx="196">
                  <c:v>13.151999999999999</c:v>
                </c:pt>
                <c:pt idx="197">
                  <c:v>12.654999999999999</c:v>
                </c:pt>
                <c:pt idx="198">
                  <c:v>12.159000000000001</c:v>
                </c:pt>
                <c:pt idx="199">
                  <c:v>11.146000000000001</c:v>
                </c:pt>
                <c:pt idx="200">
                  <c:v>11.146000000000001</c:v>
                </c:pt>
                <c:pt idx="201">
                  <c:v>11.146000000000001</c:v>
                </c:pt>
                <c:pt idx="202">
                  <c:v>11.146000000000001</c:v>
                </c:pt>
                <c:pt idx="203">
                  <c:v>11.146000000000001</c:v>
                </c:pt>
                <c:pt idx="204">
                  <c:v>11.146000000000001</c:v>
                </c:pt>
                <c:pt idx="205">
                  <c:v>11.146000000000001</c:v>
                </c:pt>
                <c:pt idx="206">
                  <c:v>11.146000000000001</c:v>
                </c:pt>
                <c:pt idx="207">
                  <c:v>10.845000000000001</c:v>
                </c:pt>
                <c:pt idx="208">
                  <c:v>10.845000000000001</c:v>
                </c:pt>
                <c:pt idx="209">
                  <c:v>10.535</c:v>
                </c:pt>
                <c:pt idx="210">
                  <c:v>9.9149999999999991</c:v>
                </c:pt>
                <c:pt idx="211">
                  <c:v>9.9149999999999991</c:v>
                </c:pt>
                <c:pt idx="212">
                  <c:v>9.2750000000000004</c:v>
                </c:pt>
                <c:pt idx="213">
                  <c:v>9.2750000000000004</c:v>
                </c:pt>
                <c:pt idx="214">
                  <c:v>9.2750000000000004</c:v>
                </c:pt>
                <c:pt idx="215">
                  <c:v>9.2750000000000004</c:v>
                </c:pt>
                <c:pt idx="216">
                  <c:v>9.2750000000000004</c:v>
                </c:pt>
                <c:pt idx="217">
                  <c:v>9.2750000000000004</c:v>
                </c:pt>
                <c:pt idx="218">
                  <c:v>8.8339999999999996</c:v>
                </c:pt>
                <c:pt idx="219">
                  <c:v>8.8339999999999996</c:v>
                </c:pt>
                <c:pt idx="220">
                  <c:v>8.8339999999999996</c:v>
                </c:pt>
                <c:pt idx="221">
                  <c:v>8.8339999999999996</c:v>
                </c:pt>
                <c:pt idx="222">
                  <c:v>8.8339999999999996</c:v>
                </c:pt>
                <c:pt idx="223">
                  <c:v>8.8339999999999996</c:v>
                </c:pt>
                <c:pt idx="224">
                  <c:v>8.8339999999999996</c:v>
                </c:pt>
                <c:pt idx="225">
                  <c:v>8.8339999999999996</c:v>
                </c:pt>
                <c:pt idx="226">
                  <c:v>8.8339999999999996</c:v>
                </c:pt>
                <c:pt idx="227">
                  <c:v>8.8339999999999996</c:v>
                </c:pt>
                <c:pt idx="228">
                  <c:v>8.8339999999999996</c:v>
                </c:pt>
                <c:pt idx="229">
                  <c:v>8.8339999999999996</c:v>
                </c:pt>
              </c:numCache>
            </c:numRef>
          </c:yVal>
          <c:smooth val="0"/>
        </c:ser>
        <c:dLbls>
          <c:showLegendKey val="0"/>
          <c:showVal val="0"/>
          <c:showCatName val="0"/>
          <c:showSerName val="0"/>
          <c:showPercent val="0"/>
          <c:showBubbleSize val="0"/>
        </c:dLbls>
        <c:axId val="820709432"/>
        <c:axId val="820709824"/>
      </c:scatterChart>
      <c:valAx>
        <c:axId val="820709432"/>
        <c:scaling>
          <c:orientation val="minMax"/>
          <c:max val="1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20709824"/>
        <c:crosses val="autoZero"/>
        <c:crossBetween val="midCat"/>
        <c:majorUnit val="1"/>
      </c:valAx>
      <c:valAx>
        <c:axId val="82070982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Bronchiolitis Obliterans Syndrome-Free 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20709432"/>
        <c:crosses val="autoZero"/>
        <c:crossBetween val="midCat"/>
        <c:majorUnit val="25"/>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46668873249250931"/>
          <c:y val="4.8754339175345017E-2"/>
          <c:w val="0.49643811116531067"/>
          <c:h val="0.12755609177885022"/>
        </c:manualLayout>
      </c:layout>
      <c:overlay val="0"/>
      <c:spPr>
        <a:solidFill>
          <a:srgbClr val="000000"/>
        </a:solidFill>
        <a:ln>
          <a:solidFill>
            <a:srgbClr val="FFFFFF"/>
          </a:solidFill>
        </a:ln>
      </c:spPr>
    </c:legend>
    <c:plotVisOnly val="1"/>
    <c:dispBlanksAs val="gap"/>
    <c:showDLblsOverMax val="0"/>
  </c:chart>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514"/>
          <c:h val="0.82181779696892732"/>
        </c:manualLayout>
      </c:layout>
      <c:scatterChart>
        <c:scatterStyle val="lineMarker"/>
        <c:varyColors val="0"/>
        <c:ser>
          <c:idx val="0"/>
          <c:order val="0"/>
          <c:tx>
            <c:strRef>
              <c:f>Sheet1!$B$1</c:f>
              <c:strCache>
                <c:ptCount val="1"/>
                <c:pt idx="0">
                  <c:v>Primary (N=20,171)</c:v>
                </c:pt>
              </c:strCache>
            </c:strRef>
          </c:tx>
          <c:spPr>
            <a:ln w="41275">
              <a:solidFill>
                <a:srgbClr val="00FFFF"/>
              </a:solidFill>
            </a:ln>
          </c:spPr>
          <c:marker>
            <c:symbol val="none"/>
          </c:marker>
          <c:xVal>
            <c:numRef>
              <c:f>Sheet1!$A$2:$A$231</c:f>
              <c:numCache>
                <c:formatCode>General</c:formatCode>
                <c:ptCount val="2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numCache>
            </c:numRef>
          </c:xVal>
          <c:yVal>
            <c:numRef>
              <c:f>Sheet1!$B$2:$B$231</c:f>
              <c:numCache>
                <c:formatCode>General</c:formatCode>
                <c:ptCount val="230"/>
                <c:pt idx="0">
                  <c:v>100</c:v>
                </c:pt>
                <c:pt idx="1">
                  <c:v>99.995000000000005</c:v>
                </c:pt>
                <c:pt idx="2">
                  <c:v>99.97</c:v>
                </c:pt>
                <c:pt idx="3">
                  <c:v>99.816000000000003</c:v>
                </c:pt>
                <c:pt idx="4">
                  <c:v>99.522999999999996</c:v>
                </c:pt>
                <c:pt idx="5">
                  <c:v>98.992000000000004</c:v>
                </c:pt>
                <c:pt idx="6">
                  <c:v>95.781999999999996</c:v>
                </c:pt>
                <c:pt idx="7">
                  <c:v>91.518000000000001</c:v>
                </c:pt>
                <c:pt idx="8">
                  <c:v>90.902000000000001</c:v>
                </c:pt>
                <c:pt idx="9">
                  <c:v>90.710999999999999</c:v>
                </c:pt>
                <c:pt idx="10">
                  <c:v>90.685000000000002</c:v>
                </c:pt>
                <c:pt idx="11">
                  <c:v>90.641999999999996</c:v>
                </c:pt>
                <c:pt idx="12">
                  <c:v>90.605000000000004</c:v>
                </c:pt>
                <c:pt idx="13">
                  <c:v>90.534999999999997</c:v>
                </c:pt>
                <c:pt idx="14">
                  <c:v>90.48</c:v>
                </c:pt>
                <c:pt idx="15">
                  <c:v>90.32</c:v>
                </c:pt>
                <c:pt idx="16">
                  <c:v>89.721999999999994</c:v>
                </c:pt>
                <c:pt idx="17">
                  <c:v>88.408000000000001</c:v>
                </c:pt>
                <c:pt idx="18">
                  <c:v>84.150999999999996</c:v>
                </c:pt>
                <c:pt idx="19">
                  <c:v>79.635000000000005</c:v>
                </c:pt>
                <c:pt idx="20">
                  <c:v>78.641999999999996</c:v>
                </c:pt>
                <c:pt idx="21">
                  <c:v>78.319000000000003</c:v>
                </c:pt>
                <c:pt idx="22">
                  <c:v>78.171999999999997</c:v>
                </c:pt>
                <c:pt idx="23">
                  <c:v>78.040999999999997</c:v>
                </c:pt>
                <c:pt idx="24">
                  <c:v>77.98</c:v>
                </c:pt>
                <c:pt idx="25">
                  <c:v>77.900999999999996</c:v>
                </c:pt>
                <c:pt idx="26">
                  <c:v>77.763999999999996</c:v>
                </c:pt>
                <c:pt idx="27">
                  <c:v>77.58</c:v>
                </c:pt>
                <c:pt idx="28">
                  <c:v>76.885999999999996</c:v>
                </c:pt>
                <c:pt idx="29">
                  <c:v>75.308000000000007</c:v>
                </c:pt>
                <c:pt idx="30">
                  <c:v>71.89</c:v>
                </c:pt>
                <c:pt idx="31">
                  <c:v>68.762</c:v>
                </c:pt>
                <c:pt idx="32">
                  <c:v>67.885000000000005</c:v>
                </c:pt>
                <c:pt idx="33">
                  <c:v>67.591999999999999</c:v>
                </c:pt>
                <c:pt idx="34">
                  <c:v>67.489000000000004</c:v>
                </c:pt>
                <c:pt idx="35">
                  <c:v>67.456000000000003</c:v>
                </c:pt>
                <c:pt idx="36">
                  <c:v>67.430999999999997</c:v>
                </c:pt>
                <c:pt idx="37">
                  <c:v>67.296999999999997</c:v>
                </c:pt>
                <c:pt idx="38">
                  <c:v>67.194999999999993</c:v>
                </c:pt>
                <c:pt idx="39">
                  <c:v>66.849000000000004</c:v>
                </c:pt>
                <c:pt idx="40">
                  <c:v>66.218999999999994</c:v>
                </c:pt>
                <c:pt idx="41">
                  <c:v>64.795000000000002</c:v>
                </c:pt>
                <c:pt idx="42">
                  <c:v>61.99</c:v>
                </c:pt>
                <c:pt idx="43">
                  <c:v>59.189</c:v>
                </c:pt>
                <c:pt idx="44">
                  <c:v>58.375999999999998</c:v>
                </c:pt>
                <c:pt idx="45">
                  <c:v>58.201999999999998</c:v>
                </c:pt>
                <c:pt idx="46">
                  <c:v>58.094999999999999</c:v>
                </c:pt>
                <c:pt idx="47">
                  <c:v>58.024999999999999</c:v>
                </c:pt>
                <c:pt idx="48">
                  <c:v>57.942999999999998</c:v>
                </c:pt>
                <c:pt idx="49">
                  <c:v>57.889000000000003</c:v>
                </c:pt>
                <c:pt idx="50">
                  <c:v>57.72</c:v>
                </c:pt>
                <c:pt idx="51">
                  <c:v>57.411000000000001</c:v>
                </c:pt>
                <c:pt idx="52">
                  <c:v>56.746000000000002</c:v>
                </c:pt>
                <c:pt idx="53">
                  <c:v>55.491</c:v>
                </c:pt>
                <c:pt idx="54">
                  <c:v>53.182000000000002</c:v>
                </c:pt>
                <c:pt idx="55">
                  <c:v>51.037999999999997</c:v>
                </c:pt>
                <c:pt idx="56">
                  <c:v>50.594000000000001</c:v>
                </c:pt>
                <c:pt idx="57">
                  <c:v>50.393000000000001</c:v>
                </c:pt>
                <c:pt idx="58">
                  <c:v>50.345999999999997</c:v>
                </c:pt>
                <c:pt idx="59">
                  <c:v>50.296999999999997</c:v>
                </c:pt>
                <c:pt idx="60">
                  <c:v>50.271999999999998</c:v>
                </c:pt>
                <c:pt idx="61">
                  <c:v>50.177999999999997</c:v>
                </c:pt>
                <c:pt idx="62">
                  <c:v>50.036999999999999</c:v>
                </c:pt>
                <c:pt idx="63">
                  <c:v>49.838000000000001</c:v>
                </c:pt>
                <c:pt idx="64">
                  <c:v>49.267000000000003</c:v>
                </c:pt>
                <c:pt idx="65">
                  <c:v>48.076000000000001</c:v>
                </c:pt>
                <c:pt idx="66">
                  <c:v>45.529000000000003</c:v>
                </c:pt>
                <c:pt idx="67">
                  <c:v>43.954999999999998</c:v>
                </c:pt>
                <c:pt idx="68">
                  <c:v>43.518000000000001</c:v>
                </c:pt>
                <c:pt idx="69">
                  <c:v>43.43</c:v>
                </c:pt>
                <c:pt idx="70">
                  <c:v>43.37</c:v>
                </c:pt>
                <c:pt idx="71">
                  <c:v>43.323999999999998</c:v>
                </c:pt>
                <c:pt idx="72">
                  <c:v>43.26</c:v>
                </c:pt>
                <c:pt idx="73">
                  <c:v>43.244</c:v>
                </c:pt>
                <c:pt idx="74">
                  <c:v>43.101999999999997</c:v>
                </c:pt>
                <c:pt idx="75">
                  <c:v>42.853000000000002</c:v>
                </c:pt>
                <c:pt idx="76">
                  <c:v>42.173000000000002</c:v>
                </c:pt>
                <c:pt idx="77">
                  <c:v>40.881</c:v>
                </c:pt>
                <c:pt idx="78">
                  <c:v>39.387999999999998</c:v>
                </c:pt>
                <c:pt idx="79">
                  <c:v>37.597000000000001</c:v>
                </c:pt>
                <c:pt idx="80">
                  <c:v>37.305</c:v>
                </c:pt>
                <c:pt idx="81">
                  <c:v>37.100999999999999</c:v>
                </c:pt>
                <c:pt idx="82">
                  <c:v>37.082000000000001</c:v>
                </c:pt>
                <c:pt idx="83">
                  <c:v>37.063000000000002</c:v>
                </c:pt>
                <c:pt idx="84">
                  <c:v>37.042999999999999</c:v>
                </c:pt>
                <c:pt idx="85">
                  <c:v>36.978000000000002</c:v>
                </c:pt>
                <c:pt idx="86">
                  <c:v>36.933999999999997</c:v>
                </c:pt>
                <c:pt idx="87">
                  <c:v>36.712000000000003</c:v>
                </c:pt>
                <c:pt idx="88">
                  <c:v>36.087000000000003</c:v>
                </c:pt>
                <c:pt idx="89">
                  <c:v>35.124000000000002</c:v>
                </c:pt>
                <c:pt idx="90">
                  <c:v>33.576000000000001</c:v>
                </c:pt>
                <c:pt idx="91">
                  <c:v>32.380000000000003</c:v>
                </c:pt>
                <c:pt idx="92">
                  <c:v>32.106999999999999</c:v>
                </c:pt>
                <c:pt idx="93">
                  <c:v>32.061</c:v>
                </c:pt>
                <c:pt idx="94">
                  <c:v>32.014000000000003</c:v>
                </c:pt>
                <c:pt idx="95">
                  <c:v>31.966000000000001</c:v>
                </c:pt>
                <c:pt idx="96">
                  <c:v>31.940999999999999</c:v>
                </c:pt>
                <c:pt idx="97">
                  <c:v>31.914000000000001</c:v>
                </c:pt>
                <c:pt idx="98">
                  <c:v>31.774999999999999</c:v>
                </c:pt>
                <c:pt idx="99">
                  <c:v>31.41</c:v>
                </c:pt>
                <c:pt idx="100">
                  <c:v>31.184000000000001</c:v>
                </c:pt>
                <c:pt idx="101">
                  <c:v>30.334</c:v>
                </c:pt>
                <c:pt idx="102">
                  <c:v>29</c:v>
                </c:pt>
                <c:pt idx="103">
                  <c:v>28.114999999999998</c:v>
                </c:pt>
                <c:pt idx="104">
                  <c:v>27.798999999999999</c:v>
                </c:pt>
                <c:pt idx="105">
                  <c:v>27.681999999999999</c:v>
                </c:pt>
                <c:pt idx="106">
                  <c:v>27.652999999999999</c:v>
                </c:pt>
                <c:pt idx="107">
                  <c:v>27.561</c:v>
                </c:pt>
                <c:pt idx="108">
                  <c:v>27.53</c:v>
                </c:pt>
                <c:pt idx="109">
                  <c:v>27.427</c:v>
                </c:pt>
                <c:pt idx="110">
                  <c:v>27.355</c:v>
                </c:pt>
                <c:pt idx="111">
                  <c:v>27.064</c:v>
                </c:pt>
                <c:pt idx="112">
                  <c:v>26.626000000000001</c:v>
                </c:pt>
                <c:pt idx="113">
                  <c:v>26.039000000000001</c:v>
                </c:pt>
                <c:pt idx="114">
                  <c:v>24.792000000000002</c:v>
                </c:pt>
                <c:pt idx="115">
                  <c:v>23.943000000000001</c:v>
                </c:pt>
                <c:pt idx="116">
                  <c:v>23.757000000000001</c:v>
                </c:pt>
                <c:pt idx="117">
                  <c:v>23.719000000000001</c:v>
                </c:pt>
                <c:pt idx="118">
                  <c:v>23.681000000000001</c:v>
                </c:pt>
                <c:pt idx="119">
                  <c:v>23.681000000000001</c:v>
                </c:pt>
                <c:pt idx="120">
                  <c:v>23.599</c:v>
                </c:pt>
                <c:pt idx="121">
                  <c:v>23.599</c:v>
                </c:pt>
                <c:pt idx="122">
                  <c:v>23.413</c:v>
                </c:pt>
                <c:pt idx="123">
                  <c:v>23.175999999999998</c:v>
                </c:pt>
                <c:pt idx="124">
                  <c:v>23.08</c:v>
                </c:pt>
                <c:pt idx="125">
                  <c:v>22.698</c:v>
                </c:pt>
                <c:pt idx="126">
                  <c:v>21.975999999999999</c:v>
                </c:pt>
                <c:pt idx="127">
                  <c:v>21.349</c:v>
                </c:pt>
                <c:pt idx="128">
                  <c:v>21.251000000000001</c:v>
                </c:pt>
                <c:pt idx="129">
                  <c:v>21.251000000000001</c:v>
                </c:pt>
                <c:pt idx="130">
                  <c:v>21.251000000000001</c:v>
                </c:pt>
                <c:pt idx="131">
                  <c:v>21.198</c:v>
                </c:pt>
                <c:pt idx="132">
                  <c:v>21.198</c:v>
                </c:pt>
                <c:pt idx="133">
                  <c:v>21.08</c:v>
                </c:pt>
                <c:pt idx="134">
                  <c:v>21.018999999999998</c:v>
                </c:pt>
                <c:pt idx="135">
                  <c:v>20.832999999999998</c:v>
                </c:pt>
                <c:pt idx="136">
                  <c:v>20.582999999999998</c:v>
                </c:pt>
                <c:pt idx="137">
                  <c:v>20.332000000000001</c:v>
                </c:pt>
                <c:pt idx="138">
                  <c:v>19.134</c:v>
                </c:pt>
                <c:pt idx="139">
                  <c:v>18.628</c:v>
                </c:pt>
                <c:pt idx="140">
                  <c:v>18.628</c:v>
                </c:pt>
                <c:pt idx="141">
                  <c:v>18.628</c:v>
                </c:pt>
                <c:pt idx="142">
                  <c:v>18.561</c:v>
                </c:pt>
                <c:pt idx="143">
                  <c:v>18.561</c:v>
                </c:pt>
                <c:pt idx="144">
                  <c:v>18.561</c:v>
                </c:pt>
                <c:pt idx="145">
                  <c:v>18.561</c:v>
                </c:pt>
                <c:pt idx="146">
                  <c:v>18.561</c:v>
                </c:pt>
                <c:pt idx="147">
                  <c:v>18.561</c:v>
                </c:pt>
                <c:pt idx="148">
                  <c:v>18.391999999999999</c:v>
                </c:pt>
                <c:pt idx="149">
                  <c:v>17.88</c:v>
                </c:pt>
                <c:pt idx="150">
                  <c:v>17.280999999999999</c:v>
                </c:pt>
                <c:pt idx="151">
                  <c:v>16.765000000000001</c:v>
                </c:pt>
                <c:pt idx="152">
                  <c:v>16.59</c:v>
                </c:pt>
                <c:pt idx="153">
                  <c:v>16.59</c:v>
                </c:pt>
                <c:pt idx="154">
                  <c:v>16.498999999999999</c:v>
                </c:pt>
                <c:pt idx="155">
                  <c:v>16.498999999999999</c:v>
                </c:pt>
                <c:pt idx="156">
                  <c:v>16.498999999999999</c:v>
                </c:pt>
                <c:pt idx="157">
                  <c:v>16.498999999999999</c:v>
                </c:pt>
                <c:pt idx="158">
                  <c:v>16.498999999999999</c:v>
                </c:pt>
                <c:pt idx="159">
                  <c:v>16.385000000000002</c:v>
                </c:pt>
                <c:pt idx="160">
                  <c:v>16.271000000000001</c:v>
                </c:pt>
                <c:pt idx="161">
                  <c:v>15.811</c:v>
                </c:pt>
                <c:pt idx="162">
                  <c:v>15.577999999999999</c:v>
                </c:pt>
                <c:pt idx="163">
                  <c:v>15.23</c:v>
                </c:pt>
                <c:pt idx="164">
                  <c:v>15.23</c:v>
                </c:pt>
                <c:pt idx="165">
                  <c:v>14.993</c:v>
                </c:pt>
                <c:pt idx="166">
                  <c:v>14.993</c:v>
                </c:pt>
                <c:pt idx="167">
                  <c:v>14.993</c:v>
                </c:pt>
                <c:pt idx="168">
                  <c:v>14.993</c:v>
                </c:pt>
                <c:pt idx="169">
                  <c:v>14.993</c:v>
                </c:pt>
                <c:pt idx="170">
                  <c:v>14.993</c:v>
                </c:pt>
                <c:pt idx="171">
                  <c:v>14.993</c:v>
                </c:pt>
                <c:pt idx="172">
                  <c:v>14.993</c:v>
                </c:pt>
                <c:pt idx="173">
                  <c:v>14.839</c:v>
                </c:pt>
                <c:pt idx="174">
                  <c:v>14.375</c:v>
                </c:pt>
                <c:pt idx="175">
                  <c:v>14.217000000000001</c:v>
                </c:pt>
                <c:pt idx="176">
                  <c:v>14.217000000000001</c:v>
                </c:pt>
                <c:pt idx="177">
                  <c:v>14.217000000000001</c:v>
                </c:pt>
                <c:pt idx="178">
                  <c:v>14.217000000000001</c:v>
                </c:pt>
                <c:pt idx="179">
                  <c:v>14.217000000000001</c:v>
                </c:pt>
                <c:pt idx="180">
                  <c:v>14.217000000000001</c:v>
                </c:pt>
                <c:pt idx="181">
                  <c:v>14.217000000000001</c:v>
                </c:pt>
                <c:pt idx="182">
                  <c:v>14.217000000000001</c:v>
                </c:pt>
                <c:pt idx="183">
                  <c:v>14.010999999999999</c:v>
                </c:pt>
                <c:pt idx="184">
                  <c:v>13.805</c:v>
                </c:pt>
                <c:pt idx="185">
                  <c:v>13.805</c:v>
                </c:pt>
                <c:pt idx="186">
                  <c:v>13.599</c:v>
                </c:pt>
                <c:pt idx="187">
                  <c:v>13.599</c:v>
                </c:pt>
                <c:pt idx="188">
                  <c:v>13.599</c:v>
                </c:pt>
                <c:pt idx="189">
                  <c:v>13.599</c:v>
                </c:pt>
                <c:pt idx="190">
                  <c:v>13.599</c:v>
                </c:pt>
                <c:pt idx="191">
                  <c:v>13.599</c:v>
                </c:pt>
                <c:pt idx="192">
                  <c:v>13.599</c:v>
                </c:pt>
                <c:pt idx="193">
                  <c:v>13.599</c:v>
                </c:pt>
                <c:pt idx="194">
                  <c:v>13.599</c:v>
                </c:pt>
                <c:pt idx="195">
                  <c:v>13.342000000000001</c:v>
                </c:pt>
                <c:pt idx="196">
                  <c:v>13.342000000000001</c:v>
                </c:pt>
                <c:pt idx="197">
                  <c:v>12.829000000000001</c:v>
                </c:pt>
                <c:pt idx="198">
                  <c:v>12.316000000000001</c:v>
                </c:pt>
                <c:pt idx="199">
                  <c:v>11.268000000000001</c:v>
                </c:pt>
                <c:pt idx="200">
                  <c:v>11.268000000000001</c:v>
                </c:pt>
                <c:pt idx="201">
                  <c:v>11.268000000000001</c:v>
                </c:pt>
                <c:pt idx="202">
                  <c:v>11.268000000000001</c:v>
                </c:pt>
                <c:pt idx="203">
                  <c:v>11.268000000000001</c:v>
                </c:pt>
                <c:pt idx="204">
                  <c:v>11.268000000000001</c:v>
                </c:pt>
                <c:pt idx="205">
                  <c:v>11.268000000000001</c:v>
                </c:pt>
                <c:pt idx="206">
                  <c:v>11.268000000000001</c:v>
                </c:pt>
                <c:pt idx="207">
                  <c:v>10.955</c:v>
                </c:pt>
                <c:pt idx="208">
                  <c:v>10.955</c:v>
                </c:pt>
                <c:pt idx="209">
                  <c:v>10.632999999999999</c:v>
                </c:pt>
                <c:pt idx="210">
                  <c:v>9.9879999999999995</c:v>
                </c:pt>
                <c:pt idx="211">
                  <c:v>9.9879999999999995</c:v>
                </c:pt>
                <c:pt idx="212">
                  <c:v>9.6549999999999994</c:v>
                </c:pt>
                <c:pt idx="213">
                  <c:v>9.6549999999999994</c:v>
                </c:pt>
                <c:pt idx="214">
                  <c:v>9.6549999999999994</c:v>
                </c:pt>
                <c:pt idx="215">
                  <c:v>9.6549999999999994</c:v>
                </c:pt>
                <c:pt idx="216">
                  <c:v>9.6549999999999994</c:v>
                </c:pt>
                <c:pt idx="217">
                  <c:v>9.6549999999999994</c:v>
                </c:pt>
                <c:pt idx="218">
                  <c:v>9.1959999999999997</c:v>
                </c:pt>
                <c:pt idx="219">
                  <c:v>9.1959999999999997</c:v>
                </c:pt>
                <c:pt idx="220">
                  <c:v>9.1959999999999997</c:v>
                </c:pt>
                <c:pt idx="221">
                  <c:v>9.1959999999999997</c:v>
                </c:pt>
                <c:pt idx="222">
                  <c:v>9.1959999999999997</c:v>
                </c:pt>
                <c:pt idx="223">
                  <c:v>9.1959999999999997</c:v>
                </c:pt>
                <c:pt idx="224">
                  <c:v>9.1959999999999997</c:v>
                </c:pt>
                <c:pt idx="225">
                  <c:v>9.1959999999999997</c:v>
                </c:pt>
                <c:pt idx="226">
                  <c:v>9.1959999999999997</c:v>
                </c:pt>
                <c:pt idx="227">
                  <c:v>9.1959999999999997</c:v>
                </c:pt>
                <c:pt idx="228">
                  <c:v>9.1959999999999997</c:v>
                </c:pt>
                <c:pt idx="229">
                  <c:v>9.1959999999999997</c:v>
                </c:pt>
              </c:numCache>
            </c:numRef>
          </c:yVal>
          <c:smooth val="0"/>
        </c:ser>
        <c:ser>
          <c:idx val="1"/>
          <c:order val="1"/>
          <c:tx>
            <c:strRef>
              <c:f>Sheet1!$C$1</c:f>
              <c:strCache>
                <c:ptCount val="1"/>
                <c:pt idx="0">
                  <c:v>First Retransplant (N=715)</c:v>
                </c:pt>
              </c:strCache>
            </c:strRef>
          </c:tx>
          <c:spPr>
            <a:ln w="41275">
              <a:solidFill>
                <a:srgbClr val="FF9900"/>
              </a:solidFill>
            </a:ln>
          </c:spPr>
          <c:marker>
            <c:symbol val="none"/>
          </c:marker>
          <c:xVal>
            <c:numRef>
              <c:f>Sheet1!$A$2:$A$231</c:f>
              <c:numCache>
                <c:formatCode>General</c:formatCode>
                <c:ptCount val="2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numCache>
            </c:numRef>
          </c:xVal>
          <c:yVal>
            <c:numRef>
              <c:f>Sheet1!$C$2:$C$231</c:f>
              <c:numCache>
                <c:formatCode>General</c:formatCode>
                <c:ptCount val="230"/>
                <c:pt idx="0">
                  <c:v>100</c:v>
                </c:pt>
                <c:pt idx="1">
                  <c:v>100</c:v>
                </c:pt>
                <c:pt idx="2">
                  <c:v>99.86</c:v>
                </c:pt>
                <c:pt idx="3">
                  <c:v>99.161000000000001</c:v>
                </c:pt>
                <c:pt idx="4">
                  <c:v>97.751999999999995</c:v>
                </c:pt>
                <c:pt idx="5">
                  <c:v>96.325999999999993</c:v>
                </c:pt>
                <c:pt idx="6">
                  <c:v>89.671000000000006</c:v>
                </c:pt>
                <c:pt idx="7">
                  <c:v>83.840999999999994</c:v>
                </c:pt>
                <c:pt idx="8">
                  <c:v>83.543999999999997</c:v>
                </c:pt>
                <c:pt idx="9">
                  <c:v>83.247</c:v>
                </c:pt>
                <c:pt idx="10">
                  <c:v>83.094999999999999</c:v>
                </c:pt>
                <c:pt idx="11">
                  <c:v>83.094999999999999</c:v>
                </c:pt>
                <c:pt idx="12">
                  <c:v>82.94</c:v>
                </c:pt>
                <c:pt idx="13">
                  <c:v>82.94</c:v>
                </c:pt>
                <c:pt idx="14">
                  <c:v>82.94</c:v>
                </c:pt>
                <c:pt idx="15">
                  <c:v>82.563999999999993</c:v>
                </c:pt>
                <c:pt idx="16">
                  <c:v>81.804000000000002</c:v>
                </c:pt>
                <c:pt idx="17">
                  <c:v>79.311000000000007</c:v>
                </c:pt>
                <c:pt idx="18">
                  <c:v>75.278000000000006</c:v>
                </c:pt>
                <c:pt idx="19">
                  <c:v>69.873000000000005</c:v>
                </c:pt>
                <c:pt idx="20">
                  <c:v>68.504999999999995</c:v>
                </c:pt>
                <c:pt idx="21">
                  <c:v>67.509</c:v>
                </c:pt>
                <c:pt idx="22">
                  <c:v>67.106999999999999</c:v>
                </c:pt>
                <c:pt idx="23">
                  <c:v>67.106999999999999</c:v>
                </c:pt>
                <c:pt idx="24">
                  <c:v>67.106999999999999</c:v>
                </c:pt>
                <c:pt idx="25">
                  <c:v>67.106999999999999</c:v>
                </c:pt>
                <c:pt idx="26">
                  <c:v>67.106999999999999</c:v>
                </c:pt>
                <c:pt idx="27">
                  <c:v>66.625</c:v>
                </c:pt>
                <c:pt idx="28">
                  <c:v>65.897999999999996</c:v>
                </c:pt>
                <c:pt idx="29">
                  <c:v>63.47</c:v>
                </c:pt>
                <c:pt idx="30">
                  <c:v>58.363</c:v>
                </c:pt>
                <c:pt idx="31">
                  <c:v>55.191000000000003</c:v>
                </c:pt>
                <c:pt idx="32">
                  <c:v>54.45</c:v>
                </c:pt>
                <c:pt idx="33">
                  <c:v>54.45</c:v>
                </c:pt>
                <c:pt idx="34">
                  <c:v>54.45</c:v>
                </c:pt>
                <c:pt idx="35">
                  <c:v>54.198</c:v>
                </c:pt>
                <c:pt idx="36">
                  <c:v>54.198</c:v>
                </c:pt>
                <c:pt idx="37">
                  <c:v>53.884999999999998</c:v>
                </c:pt>
                <c:pt idx="38">
                  <c:v>53.564</c:v>
                </c:pt>
                <c:pt idx="39">
                  <c:v>53.238</c:v>
                </c:pt>
                <c:pt idx="40">
                  <c:v>52.258000000000003</c:v>
                </c:pt>
                <c:pt idx="41">
                  <c:v>51.604999999999997</c:v>
                </c:pt>
                <c:pt idx="42">
                  <c:v>47.359000000000002</c:v>
                </c:pt>
                <c:pt idx="43">
                  <c:v>45.07</c:v>
                </c:pt>
                <c:pt idx="44">
                  <c:v>44.073</c:v>
                </c:pt>
                <c:pt idx="45">
                  <c:v>44.073</c:v>
                </c:pt>
                <c:pt idx="46">
                  <c:v>43.737000000000002</c:v>
                </c:pt>
                <c:pt idx="47">
                  <c:v>43.737000000000002</c:v>
                </c:pt>
                <c:pt idx="48">
                  <c:v>43.737000000000002</c:v>
                </c:pt>
                <c:pt idx="49">
                  <c:v>43.35</c:v>
                </c:pt>
                <c:pt idx="50">
                  <c:v>43.35</c:v>
                </c:pt>
                <c:pt idx="51">
                  <c:v>43.35</c:v>
                </c:pt>
                <c:pt idx="52">
                  <c:v>42.482999999999997</c:v>
                </c:pt>
                <c:pt idx="53">
                  <c:v>41.616</c:v>
                </c:pt>
                <c:pt idx="54">
                  <c:v>39.448</c:v>
                </c:pt>
                <c:pt idx="55">
                  <c:v>38.148000000000003</c:v>
                </c:pt>
                <c:pt idx="56">
                  <c:v>37.276000000000003</c:v>
                </c:pt>
                <c:pt idx="57">
                  <c:v>37.276000000000003</c:v>
                </c:pt>
                <c:pt idx="58">
                  <c:v>36.81</c:v>
                </c:pt>
                <c:pt idx="59">
                  <c:v>36.81</c:v>
                </c:pt>
                <c:pt idx="60">
                  <c:v>36.81</c:v>
                </c:pt>
                <c:pt idx="61">
                  <c:v>36.81</c:v>
                </c:pt>
                <c:pt idx="62">
                  <c:v>36.81</c:v>
                </c:pt>
                <c:pt idx="63">
                  <c:v>36.252000000000002</c:v>
                </c:pt>
                <c:pt idx="64">
                  <c:v>36.252000000000002</c:v>
                </c:pt>
                <c:pt idx="65">
                  <c:v>36.252000000000002</c:v>
                </c:pt>
                <c:pt idx="66">
                  <c:v>35.137</c:v>
                </c:pt>
                <c:pt idx="67">
                  <c:v>33.463999999999999</c:v>
                </c:pt>
                <c:pt idx="68">
                  <c:v>33.463999999999999</c:v>
                </c:pt>
                <c:pt idx="69">
                  <c:v>33.463999999999999</c:v>
                </c:pt>
                <c:pt idx="70">
                  <c:v>33.463999999999999</c:v>
                </c:pt>
                <c:pt idx="71">
                  <c:v>33.463999999999999</c:v>
                </c:pt>
                <c:pt idx="72">
                  <c:v>33.463999999999999</c:v>
                </c:pt>
                <c:pt idx="73">
                  <c:v>33.463999999999999</c:v>
                </c:pt>
                <c:pt idx="74">
                  <c:v>33.463999999999999</c:v>
                </c:pt>
                <c:pt idx="75">
                  <c:v>32.752000000000002</c:v>
                </c:pt>
                <c:pt idx="76">
                  <c:v>32.752000000000002</c:v>
                </c:pt>
                <c:pt idx="77">
                  <c:v>32.752000000000002</c:v>
                </c:pt>
                <c:pt idx="78">
                  <c:v>29.84</c:v>
                </c:pt>
                <c:pt idx="79">
                  <c:v>28.385000000000002</c:v>
                </c:pt>
                <c:pt idx="80">
                  <c:v>26.890999999999998</c:v>
                </c:pt>
                <c:pt idx="81">
                  <c:v>26.890999999999998</c:v>
                </c:pt>
                <c:pt idx="82">
                  <c:v>26.890999999999998</c:v>
                </c:pt>
                <c:pt idx="83">
                  <c:v>26.890999999999998</c:v>
                </c:pt>
                <c:pt idx="84">
                  <c:v>26.890999999999998</c:v>
                </c:pt>
                <c:pt idx="85">
                  <c:v>26.890999999999998</c:v>
                </c:pt>
                <c:pt idx="86">
                  <c:v>26.890999999999998</c:v>
                </c:pt>
                <c:pt idx="87">
                  <c:v>26.890999999999998</c:v>
                </c:pt>
                <c:pt idx="88">
                  <c:v>25.963999999999999</c:v>
                </c:pt>
                <c:pt idx="89">
                  <c:v>25.963999999999999</c:v>
                </c:pt>
                <c:pt idx="90">
                  <c:v>25.036000000000001</c:v>
                </c:pt>
                <c:pt idx="91">
                  <c:v>24.109000000000002</c:v>
                </c:pt>
                <c:pt idx="92">
                  <c:v>23.181999999999999</c:v>
                </c:pt>
                <c:pt idx="93">
                  <c:v>22.254000000000001</c:v>
                </c:pt>
                <c:pt idx="94">
                  <c:v>22.254000000000001</c:v>
                </c:pt>
                <c:pt idx="95">
                  <c:v>22.254000000000001</c:v>
                </c:pt>
                <c:pt idx="96">
                  <c:v>22.254000000000001</c:v>
                </c:pt>
                <c:pt idx="97">
                  <c:v>22.254000000000001</c:v>
                </c:pt>
                <c:pt idx="98">
                  <c:v>22.254000000000001</c:v>
                </c:pt>
                <c:pt idx="99">
                  <c:v>22.254000000000001</c:v>
                </c:pt>
                <c:pt idx="100">
                  <c:v>22.254000000000001</c:v>
                </c:pt>
                <c:pt idx="101">
                  <c:v>22.254000000000001</c:v>
                </c:pt>
                <c:pt idx="102">
                  <c:v>21.141999999999999</c:v>
                </c:pt>
                <c:pt idx="103">
                  <c:v>21.141999999999999</c:v>
                </c:pt>
                <c:pt idx="104">
                  <c:v>21.141999999999999</c:v>
                </c:pt>
                <c:pt idx="105">
                  <c:v>21.141999999999999</c:v>
                </c:pt>
                <c:pt idx="106">
                  <c:v>21.141999999999999</c:v>
                </c:pt>
                <c:pt idx="107">
                  <c:v>21.141999999999999</c:v>
                </c:pt>
                <c:pt idx="108">
                  <c:v>21.141999999999999</c:v>
                </c:pt>
                <c:pt idx="109">
                  <c:v>21.141999999999999</c:v>
                </c:pt>
                <c:pt idx="110">
                  <c:v>21.141999999999999</c:v>
                </c:pt>
                <c:pt idx="111">
                  <c:v>21.141999999999999</c:v>
                </c:pt>
                <c:pt idx="112">
                  <c:v>21.141999999999999</c:v>
                </c:pt>
                <c:pt idx="113">
                  <c:v>19.898</c:v>
                </c:pt>
                <c:pt idx="114">
                  <c:v>18.654</c:v>
                </c:pt>
                <c:pt idx="115">
                  <c:v>18.654</c:v>
                </c:pt>
                <c:pt idx="116">
                  <c:v>18.654</c:v>
                </c:pt>
                <c:pt idx="117">
                  <c:v>18.654</c:v>
                </c:pt>
                <c:pt idx="118">
                  <c:v>18.654</c:v>
                </c:pt>
                <c:pt idx="119">
                  <c:v>18.654</c:v>
                </c:pt>
                <c:pt idx="120">
                  <c:v>18.654</c:v>
                </c:pt>
              </c:numCache>
            </c:numRef>
          </c:yVal>
          <c:smooth val="0"/>
        </c:ser>
        <c:dLbls>
          <c:showLegendKey val="0"/>
          <c:showVal val="0"/>
          <c:showCatName val="0"/>
          <c:showSerName val="0"/>
          <c:showPercent val="0"/>
          <c:showBubbleSize val="0"/>
        </c:dLbls>
        <c:axId val="820710608"/>
        <c:axId val="820711000"/>
      </c:scatterChart>
      <c:valAx>
        <c:axId val="820710608"/>
        <c:scaling>
          <c:orientation val="minMax"/>
          <c:max val="1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20711000"/>
        <c:crosses val="autoZero"/>
        <c:crossBetween val="midCat"/>
        <c:majorUnit val="1"/>
      </c:valAx>
      <c:valAx>
        <c:axId val="82071100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Bronchiolitis Obliterans Syndrome-Free 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20710608"/>
        <c:crosses val="autoZero"/>
        <c:crossBetween val="midCat"/>
        <c:majorUnit val="25"/>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64810466169604908"/>
          <c:y val="4.8754339175345017E-2"/>
          <c:w val="0.31329698278865586"/>
          <c:h val="0.12894420455507577"/>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91"/>
          <c:y val="2.2460834973753282E-2"/>
          <c:w val="0.59462654991401942"/>
          <c:h val="0.83779978674541278"/>
        </c:manualLayout>
      </c:layout>
      <c:barChart>
        <c:barDir val="col"/>
        <c:grouping val="percentStacked"/>
        <c:varyColors val="0"/>
        <c:ser>
          <c:idx val="0"/>
          <c:order val="0"/>
          <c:tx>
            <c:strRef>
              <c:f>Sheet1!$A$2</c:f>
              <c:strCache>
                <c:ptCount val="1"/>
                <c:pt idx="0">
                  <c:v>A1ATD</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2.6340691878662054E-17"/>
                  <c:y val="4.6875E-2"/>
                </c:manualLayout>
              </c:layout>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0"/>
                  <c:y val="5.4687499999999924E-2"/>
                </c:manualLayout>
              </c:layout>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2.8735632183908492E-3"/>
                  <c:y val="5.7291666666666664E-2"/>
                </c:manualLayout>
              </c:layout>
              <c:showLegendKey val="0"/>
              <c:showVal val="0"/>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sz="1500" b="1"/>
                </a:pPr>
                <a:endParaRPr lang="en-US"/>
              </a:p>
            </c:tx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Single</c:v>
                </c:pt>
                <c:pt idx="1">
                  <c:v>Bilateral/Double</c:v>
                </c:pt>
              </c:strCache>
            </c:strRef>
          </c:cat>
          <c:val>
            <c:numRef>
              <c:f>Sheet1!$B$2:$C$2</c:f>
              <c:numCache>
                <c:formatCode>General</c:formatCode>
                <c:ptCount val="2"/>
                <c:pt idx="0">
                  <c:v>784</c:v>
                </c:pt>
                <c:pt idx="1">
                  <c:v>1784</c:v>
                </c:pt>
              </c:numCache>
            </c:numRef>
          </c:val>
        </c:ser>
        <c:ser>
          <c:idx val="1"/>
          <c:order val="1"/>
          <c:tx>
            <c:strRef>
              <c:f>Sheet1!$A$3</c:f>
              <c:strCache>
                <c:ptCount val="1"/>
                <c:pt idx="0">
                  <c:v>CF</c:v>
                </c:pt>
              </c:strCache>
            </c:strRef>
          </c:tx>
          <c:spPr>
            <a:gradFill flip="none" rotWithShape="1">
              <a:gsLst>
                <a:gs pos="0">
                  <a:srgbClr val="00004C">
                    <a:lumMod val="25000"/>
                    <a:lumOff val="75000"/>
                  </a:srgbClr>
                </a:gs>
                <a:gs pos="50000">
                  <a:srgbClr val="00004C">
                    <a:lumMod val="10000"/>
                    <a:lumOff val="90000"/>
                  </a:srgbClr>
                </a:gs>
                <a:gs pos="100000">
                  <a:schemeClr val="bg1">
                    <a:lumMod val="25000"/>
                    <a:lumOff val="75000"/>
                  </a:schemeClr>
                </a:gs>
              </a:gsLst>
              <a:lin ang="10800000" scaled="1"/>
              <a:tileRect/>
            </a:gradFill>
            <a:ln>
              <a:solidFill>
                <a:schemeClr val="bg2"/>
              </a:solidFill>
            </a:ln>
          </c:spPr>
          <c:invertIfNegative val="0"/>
          <c:cat>
            <c:strRef>
              <c:f>Sheet1!$B$1:$C$1</c:f>
              <c:strCache>
                <c:ptCount val="2"/>
                <c:pt idx="0">
                  <c:v>Single</c:v>
                </c:pt>
                <c:pt idx="1">
                  <c:v>Bilateral/Double</c:v>
                </c:pt>
              </c:strCache>
            </c:strRef>
          </c:cat>
          <c:val>
            <c:numRef>
              <c:f>Sheet1!$B$3:$C$3</c:f>
              <c:numCache>
                <c:formatCode>General</c:formatCode>
                <c:ptCount val="2"/>
                <c:pt idx="0">
                  <c:v>209</c:v>
                </c:pt>
                <c:pt idx="1">
                  <c:v>7686</c:v>
                </c:pt>
              </c:numCache>
            </c:numRef>
          </c:val>
        </c:ser>
        <c:ser>
          <c:idx val="2"/>
          <c:order val="2"/>
          <c:tx>
            <c:strRef>
              <c:f>Sheet1!$A$4</c:f>
              <c:strCache>
                <c:ptCount val="1"/>
                <c:pt idx="0">
                  <c:v>COPD</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Sheet1!$B$1:$C$1</c:f>
              <c:strCache>
                <c:ptCount val="2"/>
                <c:pt idx="0">
                  <c:v>Single</c:v>
                </c:pt>
                <c:pt idx="1">
                  <c:v>Bilateral/Double</c:v>
                </c:pt>
              </c:strCache>
            </c:strRef>
          </c:cat>
          <c:val>
            <c:numRef>
              <c:f>Sheet1!$B$4:$C$4</c:f>
              <c:numCache>
                <c:formatCode>General</c:formatCode>
                <c:ptCount val="2"/>
                <c:pt idx="0">
                  <c:v>6999</c:v>
                </c:pt>
                <c:pt idx="1">
                  <c:v>8674</c:v>
                </c:pt>
              </c:numCache>
            </c:numRef>
          </c:val>
        </c:ser>
        <c:ser>
          <c:idx val="3"/>
          <c:order val="3"/>
          <c:tx>
            <c:strRef>
              <c:f>Sheet1!$A$5</c:f>
              <c:strCache>
                <c:ptCount val="1"/>
                <c:pt idx="0">
                  <c:v>IIP</c:v>
                </c:pt>
              </c:strCache>
            </c:strRef>
          </c:tx>
          <c:spPr>
            <a:gradFill flip="none" rotWithShape="1">
              <a:gsLst>
                <a:gs pos="0">
                  <a:schemeClr val="bg1">
                    <a:lumMod val="90000"/>
                    <a:lumOff val="10000"/>
                  </a:schemeClr>
                </a:gs>
                <a:gs pos="50000">
                  <a:schemeClr val="bg1">
                    <a:lumMod val="50000"/>
                    <a:lumOff val="50000"/>
                  </a:schemeClr>
                </a:gs>
                <a:gs pos="100000">
                  <a:schemeClr val="bg1">
                    <a:lumMod val="90000"/>
                    <a:lumOff val="10000"/>
                  </a:schemeClr>
                </a:gs>
              </a:gsLst>
              <a:lin ang="0" scaled="1"/>
              <a:tileRect/>
            </a:gradFill>
            <a:ln>
              <a:solidFill>
                <a:srgbClr val="000000"/>
              </a:solidFill>
            </a:ln>
          </c:spPr>
          <c:invertIfNegative val="0"/>
          <c:cat>
            <c:strRef>
              <c:f>Sheet1!$B$1:$C$1</c:f>
              <c:strCache>
                <c:ptCount val="2"/>
                <c:pt idx="0">
                  <c:v>Single</c:v>
                </c:pt>
                <c:pt idx="1">
                  <c:v>Bilateral/Double</c:v>
                </c:pt>
              </c:strCache>
            </c:strRef>
          </c:cat>
          <c:val>
            <c:numRef>
              <c:f>Sheet1!$B$5:$C$5</c:f>
              <c:numCache>
                <c:formatCode>General</c:formatCode>
                <c:ptCount val="2"/>
                <c:pt idx="0">
                  <c:v>5979</c:v>
                </c:pt>
                <c:pt idx="1">
                  <c:v>6264</c:v>
                </c:pt>
              </c:numCache>
            </c:numRef>
          </c:val>
        </c:ser>
        <c:ser>
          <c:idx val="4"/>
          <c:order val="4"/>
          <c:tx>
            <c:strRef>
              <c:f>Sheet1!$A$6</c:f>
              <c:strCache>
                <c:ptCount val="1"/>
                <c:pt idx="0">
                  <c:v>ILD-not IIP</c:v>
                </c:pt>
              </c:strCache>
            </c:strRef>
          </c:tx>
          <c:spPr>
            <a:gradFill>
              <a:gsLst>
                <a:gs pos="0">
                  <a:srgbClr val="B8B400"/>
                </a:gs>
                <a:gs pos="50000">
                  <a:srgbClr val="FFFF00"/>
                </a:gs>
                <a:gs pos="100000">
                  <a:srgbClr val="B8B400"/>
                </a:gs>
              </a:gsLst>
              <a:lin ang="0" scaled="1"/>
            </a:gradFill>
            <a:ln>
              <a:solidFill>
                <a:schemeClr val="bg2"/>
              </a:solidFill>
            </a:ln>
          </c:spPr>
          <c:invertIfNegative val="0"/>
          <c:cat>
            <c:strRef>
              <c:f>Sheet1!$B$1:$C$1</c:f>
              <c:strCache>
                <c:ptCount val="2"/>
                <c:pt idx="0">
                  <c:v>Single</c:v>
                </c:pt>
                <c:pt idx="1">
                  <c:v>Bilateral/Double</c:v>
                </c:pt>
              </c:strCache>
            </c:strRef>
          </c:cat>
          <c:val>
            <c:numRef>
              <c:f>Sheet1!$B$6:$C$6</c:f>
              <c:numCache>
                <c:formatCode>General</c:formatCode>
                <c:ptCount val="2"/>
                <c:pt idx="0">
                  <c:v>977</c:v>
                </c:pt>
                <c:pt idx="1">
                  <c:v>1608</c:v>
                </c:pt>
              </c:numCache>
            </c:numRef>
          </c:val>
        </c:ser>
        <c:ser>
          <c:idx val="5"/>
          <c:order val="5"/>
          <c:tx>
            <c:strRef>
              <c:f>Sheet1!$A$7</c:f>
              <c:strCache>
                <c:ptCount val="1"/>
                <c:pt idx="0">
                  <c:v>IPAH</c:v>
                </c:pt>
              </c:strCache>
            </c:strRef>
          </c:tx>
          <c:spPr>
            <a:gradFill flip="none" rotWithShape="1">
              <a:gsLst>
                <a:gs pos="0">
                  <a:srgbClr val="660066"/>
                </a:gs>
                <a:gs pos="50000">
                  <a:srgbClr val="A200A2"/>
                </a:gs>
                <a:gs pos="100000">
                  <a:srgbClr val="660066"/>
                </a:gs>
              </a:gsLst>
              <a:lin ang="0" scaled="1"/>
              <a:tileRect/>
            </a:gradFill>
            <a:ln>
              <a:solidFill>
                <a:srgbClr val="000000"/>
              </a:solidFill>
            </a:ln>
          </c:spPr>
          <c:invertIfNegative val="0"/>
          <c:cat>
            <c:strRef>
              <c:f>Sheet1!$B$1:$C$1</c:f>
              <c:strCache>
                <c:ptCount val="2"/>
                <c:pt idx="0">
                  <c:v>Single</c:v>
                </c:pt>
                <c:pt idx="1">
                  <c:v>Bilateral/Double</c:v>
                </c:pt>
              </c:strCache>
            </c:strRef>
          </c:cat>
          <c:val>
            <c:numRef>
              <c:f>Sheet1!$B$7:$C$7</c:f>
              <c:numCache>
                <c:formatCode>General</c:formatCode>
                <c:ptCount val="2"/>
                <c:pt idx="0">
                  <c:v>87</c:v>
                </c:pt>
                <c:pt idx="1">
                  <c:v>1348</c:v>
                </c:pt>
              </c:numCache>
            </c:numRef>
          </c:val>
        </c:ser>
        <c:ser>
          <c:idx val="6"/>
          <c:order val="6"/>
          <c:tx>
            <c:strRef>
              <c:f>Sheet1!$A$8</c:f>
              <c:strCache>
                <c:ptCount val="1"/>
                <c:pt idx="0">
                  <c:v>Non CF-bronchiectasis</c:v>
                </c:pt>
              </c:strCache>
            </c:strRef>
          </c:tx>
          <c:spPr>
            <a:gradFill>
              <a:gsLst>
                <a:gs pos="0">
                  <a:srgbClr val="CC6600"/>
                </a:gs>
                <a:gs pos="50000">
                  <a:srgbClr val="FFC000"/>
                </a:gs>
                <a:gs pos="100000">
                  <a:srgbClr val="CC6600"/>
                </a:gs>
              </a:gsLst>
              <a:lin ang="10800000" scaled="1"/>
            </a:gradFill>
            <a:ln>
              <a:solidFill>
                <a:schemeClr val="bg2"/>
              </a:solidFill>
            </a:ln>
          </c:spPr>
          <c:invertIfNegative val="0"/>
          <c:cat>
            <c:strRef>
              <c:f>Sheet1!$B$1:$C$1</c:f>
              <c:strCache>
                <c:ptCount val="2"/>
                <c:pt idx="0">
                  <c:v>Single</c:v>
                </c:pt>
                <c:pt idx="1">
                  <c:v>Bilateral/Double</c:v>
                </c:pt>
              </c:strCache>
            </c:strRef>
          </c:cat>
          <c:val>
            <c:numRef>
              <c:f>Sheet1!$B$8:$C$8</c:f>
              <c:numCache>
                <c:formatCode>General</c:formatCode>
                <c:ptCount val="2"/>
                <c:pt idx="0">
                  <c:v>64</c:v>
                </c:pt>
                <c:pt idx="1">
                  <c:v>1293</c:v>
                </c:pt>
              </c:numCache>
            </c:numRef>
          </c:val>
        </c:ser>
        <c:ser>
          <c:idx val="7"/>
          <c:order val="7"/>
          <c:tx>
            <c:strRef>
              <c:f>Sheet1!$A$9</c:f>
              <c:strCache>
                <c:ptCount val="1"/>
                <c:pt idx="0">
                  <c:v>Retransplant</c:v>
                </c:pt>
              </c:strCache>
            </c:strRef>
          </c:tx>
          <c:spPr>
            <a:gradFill>
              <a:gsLst>
                <a:gs pos="0">
                  <a:srgbClr val="660066"/>
                </a:gs>
                <a:gs pos="50000">
                  <a:srgbClr val="FF00FF"/>
                </a:gs>
                <a:gs pos="100000">
                  <a:srgbClr val="660066"/>
                </a:gs>
              </a:gsLst>
              <a:lin ang="10800000" scaled="1"/>
            </a:gradFill>
            <a:ln>
              <a:solidFill>
                <a:srgbClr val="000000"/>
              </a:solidFill>
            </a:ln>
          </c:spPr>
          <c:invertIfNegative val="0"/>
          <c:cat>
            <c:strRef>
              <c:f>Sheet1!$B$1:$C$1</c:f>
              <c:strCache>
                <c:ptCount val="2"/>
                <c:pt idx="0">
                  <c:v>Single</c:v>
                </c:pt>
                <c:pt idx="1">
                  <c:v>Bilateral/Double</c:v>
                </c:pt>
              </c:strCache>
            </c:strRef>
          </c:cat>
          <c:val>
            <c:numRef>
              <c:f>Sheet1!$B$9:$C$9</c:f>
              <c:numCache>
                <c:formatCode>General</c:formatCode>
                <c:ptCount val="2"/>
                <c:pt idx="0">
                  <c:v>874</c:v>
                </c:pt>
                <c:pt idx="1">
                  <c:v>1174</c:v>
                </c:pt>
              </c:numCache>
            </c:numRef>
          </c:val>
        </c:ser>
        <c:ser>
          <c:idx val="8"/>
          <c:order val="8"/>
          <c:tx>
            <c:strRef>
              <c:f>Sheet1!$A$10</c:f>
              <c:strCache>
                <c:ptCount val="1"/>
                <c:pt idx="0">
                  <c:v>Sarcoidosis</c:v>
                </c:pt>
              </c:strCache>
            </c:strRef>
          </c:tx>
          <c:spPr>
            <a:gradFill>
              <a:gsLst>
                <a:gs pos="0">
                  <a:srgbClr val="FF99CC"/>
                </a:gs>
                <a:gs pos="50000">
                  <a:srgbClr val="FFCCCC"/>
                </a:gs>
                <a:gs pos="100000">
                  <a:srgbClr val="FF99CC"/>
                </a:gs>
              </a:gsLst>
              <a:lin ang="10800000" scaled="1"/>
            </a:gradFill>
            <a:ln>
              <a:solidFill>
                <a:srgbClr val="000000"/>
              </a:solidFill>
            </a:ln>
          </c:spPr>
          <c:invertIfNegative val="0"/>
          <c:cat>
            <c:strRef>
              <c:f>Sheet1!$B$1:$C$1</c:f>
              <c:strCache>
                <c:ptCount val="2"/>
                <c:pt idx="0">
                  <c:v>Single</c:v>
                </c:pt>
                <c:pt idx="1">
                  <c:v>Bilateral/Double</c:v>
                </c:pt>
              </c:strCache>
            </c:strRef>
          </c:cat>
          <c:val>
            <c:numRef>
              <c:f>Sheet1!$B$10:$C$10</c:f>
              <c:numCache>
                <c:formatCode>General</c:formatCode>
                <c:ptCount val="2"/>
                <c:pt idx="0">
                  <c:v>307</c:v>
                </c:pt>
                <c:pt idx="1">
                  <c:v>941</c:v>
                </c:pt>
              </c:numCache>
            </c:numRef>
          </c:val>
        </c:ser>
        <c:ser>
          <c:idx val="9"/>
          <c:order val="9"/>
          <c:tx>
            <c:strRef>
              <c:f>Sheet1!$A$11</c:f>
              <c:strCache>
                <c:ptCount val="1"/>
                <c:pt idx="0">
                  <c:v>Other</c:v>
                </c:pt>
              </c:strCache>
            </c:strRef>
          </c:tx>
          <c:spPr>
            <a:gradFill>
              <a:gsLst>
                <a:gs pos="0">
                  <a:srgbClr val="008080"/>
                </a:gs>
                <a:gs pos="50000">
                  <a:srgbClr val="00FFFF"/>
                </a:gs>
                <a:gs pos="100000">
                  <a:srgbClr val="008080"/>
                </a:gs>
              </a:gsLst>
              <a:lin ang="10800000" scaled="1"/>
            </a:gradFill>
            <a:ln>
              <a:solidFill>
                <a:srgbClr val="000000"/>
              </a:solidFill>
            </a:ln>
          </c:spPr>
          <c:invertIfNegative val="0"/>
          <c:cat>
            <c:strRef>
              <c:f>Sheet1!$B$1:$C$1</c:f>
              <c:strCache>
                <c:ptCount val="2"/>
                <c:pt idx="0">
                  <c:v>Single</c:v>
                </c:pt>
                <c:pt idx="1">
                  <c:v>Bilateral/Double</c:v>
                </c:pt>
              </c:strCache>
            </c:strRef>
          </c:cat>
          <c:val>
            <c:numRef>
              <c:f>Sheet1!$B$11:$C$11</c:f>
              <c:numCache>
                <c:formatCode>General</c:formatCode>
                <c:ptCount val="2"/>
                <c:pt idx="0">
                  <c:v>933</c:v>
                </c:pt>
                <c:pt idx="1">
                  <c:v>2017</c:v>
                </c:pt>
              </c:numCache>
            </c:numRef>
          </c:val>
        </c:ser>
        <c:dLbls>
          <c:showLegendKey val="0"/>
          <c:showVal val="0"/>
          <c:showCatName val="0"/>
          <c:showSerName val="0"/>
          <c:showPercent val="0"/>
          <c:showBubbleSize val="0"/>
        </c:dLbls>
        <c:gapWidth val="45"/>
        <c:overlap val="100"/>
        <c:axId val="918255960"/>
        <c:axId val="918273600"/>
      </c:barChart>
      <c:catAx>
        <c:axId val="918255960"/>
        <c:scaling>
          <c:orientation val="minMax"/>
        </c:scaling>
        <c:delete val="1"/>
        <c:axPos val="b"/>
        <c:numFmt formatCode="General" sourceLinked="0"/>
        <c:majorTickMark val="out"/>
        <c:minorTickMark val="none"/>
        <c:tickLblPos val="none"/>
        <c:crossAx val="918273600"/>
        <c:crosses val="autoZero"/>
        <c:auto val="1"/>
        <c:lblAlgn val="ctr"/>
        <c:lblOffset val="100"/>
        <c:noMultiLvlLbl val="0"/>
      </c:catAx>
      <c:valAx>
        <c:axId val="918273600"/>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106E-3"/>
              <c:y val="0.31176160597112862"/>
            </c:manualLayout>
          </c:layout>
          <c:overlay val="0"/>
        </c:title>
        <c:numFmt formatCode="0%" sourceLinked="1"/>
        <c:majorTickMark val="out"/>
        <c:minorTickMark val="none"/>
        <c:tickLblPos val="nextTo"/>
        <c:txPr>
          <a:bodyPr/>
          <a:lstStyle/>
          <a:p>
            <a:pPr>
              <a:defRPr sz="1500" b="1"/>
            </a:pPr>
            <a:endParaRPr lang="en-US"/>
          </a:p>
        </c:txPr>
        <c:crossAx val="918255960"/>
        <c:crosses val="autoZero"/>
        <c:crossBetween val="between"/>
        <c:majorUnit val="0.2"/>
      </c:valAx>
      <c:spPr>
        <a:solidFill>
          <a:srgbClr val="000000"/>
        </a:solidFill>
        <a:ln w="12700">
          <a:solidFill>
            <a:srgbClr val="FFFFFF"/>
          </a:solidFill>
        </a:ln>
      </c:spPr>
    </c:plotArea>
    <c:legend>
      <c:legendPos val="r"/>
      <c:layout>
        <c:manualLayout>
          <c:xMode val="edge"/>
          <c:yMode val="edge"/>
          <c:x val="0.6883892207439587"/>
          <c:y val="5.6202837926509187E-2"/>
          <c:w val="0.29867974477328263"/>
          <c:h val="0.75217765748031507"/>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581"/>
          <c:h val="0.77074260114040583"/>
        </c:manualLayout>
      </c:layout>
      <c:scatterChart>
        <c:scatterStyle val="lineMarker"/>
        <c:varyColors val="0"/>
        <c:ser>
          <c:idx val="0"/>
          <c:order val="0"/>
          <c:tx>
            <c:strRef>
              <c:f>Sheet1!$B$1</c:f>
              <c:strCache>
                <c:ptCount val="1"/>
                <c:pt idx="0">
                  <c:v>A1ATD (N=1,006)</c:v>
                </c:pt>
              </c:strCache>
            </c:strRef>
          </c:tx>
          <c:spPr>
            <a:ln w="41275">
              <a:solidFill>
                <a:srgbClr val="FF0000"/>
              </a:solidFill>
            </a:ln>
          </c:spPr>
          <c:marker>
            <c:symbol val="none"/>
          </c:marker>
          <c:xVal>
            <c:numRef>
              <c:f>Sheet1!$A$2:$A$218</c:f>
              <c:numCache>
                <c:formatCode>General</c:formatCode>
                <c:ptCount val="21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numCache>
            </c:numRef>
          </c:xVal>
          <c:yVal>
            <c:numRef>
              <c:f>Sheet1!$B$2:$B$218</c:f>
              <c:numCache>
                <c:formatCode>General</c:formatCode>
                <c:ptCount val="217"/>
                <c:pt idx="0">
                  <c:v>100</c:v>
                </c:pt>
                <c:pt idx="1">
                  <c:v>100</c:v>
                </c:pt>
                <c:pt idx="2">
                  <c:v>100</c:v>
                </c:pt>
                <c:pt idx="3">
                  <c:v>99.701999999999998</c:v>
                </c:pt>
                <c:pt idx="4">
                  <c:v>99.402000000000001</c:v>
                </c:pt>
                <c:pt idx="5">
                  <c:v>98.8</c:v>
                </c:pt>
                <c:pt idx="6">
                  <c:v>94.748000000000005</c:v>
                </c:pt>
                <c:pt idx="7">
                  <c:v>89.548000000000002</c:v>
                </c:pt>
                <c:pt idx="8">
                  <c:v>89.033000000000001</c:v>
                </c:pt>
                <c:pt idx="9">
                  <c:v>88.825000000000003</c:v>
                </c:pt>
                <c:pt idx="10">
                  <c:v>88.614999999999995</c:v>
                </c:pt>
                <c:pt idx="11">
                  <c:v>88.614999999999995</c:v>
                </c:pt>
                <c:pt idx="12">
                  <c:v>88.507000000000005</c:v>
                </c:pt>
                <c:pt idx="13">
                  <c:v>88.507000000000005</c:v>
                </c:pt>
                <c:pt idx="14">
                  <c:v>88.507000000000005</c:v>
                </c:pt>
                <c:pt idx="15">
                  <c:v>88.14</c:v>
                </c:pt>
                <c:pt idx="16">
                  <c:v>87.771000000000001</c:v>
                </c:pt>
                <c:pt idx="17">
                  <c:v>86.905000000000001</c:v>
                </c:pt>
                <c:pt idx="18">
                  <c:v>83.180999999999997</c:v>
                </c:pt>
                <c:pt idx="19">
                  <c:v>80.561999999999998</c:v>
                </c:pt>
                <c:pt idx="20">
                  <c:v>79.430999999999997</c:v>
                </c:pt>
                <c:pt idx="21">
                  <c:v>79.051000000000002</c:v>
                </c:pt>
                <c:pt idx="22">
                  <c:v>78.921999999999997</c:v>
                </c:pt>
                <c:pt idx="23">
                  <c:v>78.790999999999997</c:v>
                </c:pt>
                <c:pt idx="24">
                  <c:v>78.659000000000006</c:v>
                </c:pt>
                <c:pt idx="25">
                  <c:v>78.659000000000006</c:v>
                </c:pt>
                <c:pt idx="26">
                  <c:v>78.659000000000006</c:v>
                </c:pt>
                <c:pt idx="27">
                  <c:v>78.659000000000006</c:v>
                </c:pt>
                <c:pt idx="28">
                  <c:v>78.076999999999998</c:v>
                </c:pt>
                <c:pt idx="29">
                  <c:v>76.042000000000002</c:v>
                </c:pt>
                <c:pt idx="30">
                  <c:v>72.245000000000005</c:v>
                </c:pt>
                <c:pt idx="31">
                  <c:v>69.018000000000001</c:v>
                </c:pt>
                <c:pt idx="32">
                  <c:v>68.132999999999996</c:v>
                </c:pt>
                <c:pt idx="33">
                  <c:v>67.688999999999993</c:v>
                </c:pt>
                <c:pt idx="34">
                  <c:v>67.239999999999995</c:v>
                </c:pt>
                <c:pt idx="35">
                  <c:v>67.09</c:v>
                </c:pt>
                <c:pt idx="36">
                  <c:v>67.09</c:v>
                </c:pt>
                <c:pt idx="37">
                  <c:v>66.605000000000004</c:v>
                </c:pt>
                <c:pt idx="38">
                  <c:v>66.605000000000004</c:v>
                </c:pt>
                <c:pt idx="39">
                  <c:v>66.105999999999995</c:v>
                </c:pt>
                <c:pt idx="40">
                  <c:v>65.602000000000004</c:v>
                </c:pt>
                <c:pt idx="41">
                  <c:v>64.085999999999999</c:v>
                </c:pt>
                <c:pt idx="42">
                  <c:v>61.893000000000001</c:v>
                </c:pt>
                <c:pt idx="43">
                  <c:v>59.527000000000001</c:v>
                </c:pt>
                <c:pt idx="44">
                  <c:v>58.845999999999997</c:v>
                </c:pt>
                <c:pt idx="45">
                  <c:v>58.500999999999998</c:v>
                </c:pt>
                <c:pt idx="46">
                  <c:v>58.328000000000003</c:v>
                </c:pt>
                <c:pt idx="47">
                  <c:v>58.152999999999999</c:v>
                </c:pt>
                <c:pt idx="48">
                  <c:v>57.798000000000002</c:v>
                </c:pt>
                <c:pt idx="49">
                  <c:v>57.798000000000002</c:v>
                </c:pt>
                <c:pt idx="50">
                  <c:v>57.798000000000002</c:v>
                </c:pt>
                <c:pt idx="51">
                  <c:v>57.243000000000002</c:v>
                </c:pt>
                <c:pt idx="52">
                  <c:v>56.68</c:v>
                </c:pt>
                <c:pt idx="53">
                  <c:v>55.929000000000002</c:v>
                </c:pt>
                <c:pt idx="54">
                  <c:v>54.234000000000002</c:v>
                </c:pt>
                <c:pt idx="55">
                  <c:v>52.72</c:v>
                </c:pt>
                <c:pt idx="56">
                  <c:v>51.762</c:v>
                </c:pt>
                <c:pt idx="57">
                  <c:v>51.375</c:v>
                </c:pt>
                <c:pt idx="58">
                  <c:v>51.179000000000002</c:v>
                </c:pt>
                <c:pt idx="59">
                  <c:v>51.179000000000002</c:v>
                </c:pt>
                <c:pt idx="60">
                  <c:v>51.179000000000002</c:v>
                </c:pt>
                <c:pt idx="61">
                  <c:v>51.179000000000002</c:v>
                </c:pt>
                <c:pt idx="62">
                  <c:v>50.957999999999998</c:v>
                </c:pt>
                <c:pt idx="63">
                  <c:v>50.734000000000002</c:v>
                </c:pt>
                <c:pt idx="64">
                  <c:v>50.283000000000001</c:v>
                </c:pt>
                <c:pt idx="65">
                  <c:v>49.381</c:v>
                </c:pt>
                <c:pt idx="66">
                  <c:v>45.99</c:v>
                </c:pt>
                <c:pt idx="67">
                  <c:v>44.173999999999999</c:v>
                </c:pt>
                <c:pt idx="68">
                  <c:v>43.944000000000003</c:v>
                </c:pt>
                <c:pt idx="69">
                  <c:v>43.944000000000003</c:v>
                </c:pt>
                <c:pt idx="70">
                  <c:v>43.710999999999999</c:v>
                </c:pt>
                <c:pt idx="71">
                  <c:v>43.710999999999999</c:v>
                </c:pt>
                <c:pt idx="72">
                  <c:v>43.710999999999999</c:v>
                </c:pt>
                <c:pt idx="73">
                  <c:v>43.710999999999999</c:v>
                </c:pt>
                <c:pt idx="74">
                  <c:v>43.710999999999999</c:v>
                </c:pt>
                <c:pt idx="75">
                  <c:v>43.710999999999999</c:v>
                </c:pt>
                <c:pt idx="76">
                  <c:v>43.161999999999999</c:v>
                </c:pt>
                <c:pt idx="77">
                  <c:v>42.061999999999998</c:v>
                </c:pt>
                <c:pt idx="78">
                  <c:v>40.411999999999999</c:v>
                </c:pt>
                <c:pt idx="79">
                  <c:v>38.750999999999998</c:v>
                </c:pt>
                <c:pt idx="80">
                  <c:v>38.19</c:v>
                </c:pt>
                <c:pt idx="81">
                  <c:v>37.908999999999999</c:v>
                </c:pt>
                <c:pt idx="82">
                  <c:v>37.908999999999999</c:v>
                </c:pt>
                <c:pt idx="83">
                  <c:v>37.908999999999999</c:v>
                </c:pt>
                <c:pt idx="84">
                  <c:v>37.908999999999999</c:v>
                </c:pt>
                <c:pt idx="85">
                  <c:v>37.908999999999999</c:v>
                </c:pt>
                <c:pt idx="86">
                  <c:v>37.593000000000004</c:v>
                </c:pt>
                <c:pt idx="87">
                  <c:v>36.956000000000003</c:v>
                </c:pt>
                <c:pt idx="88">
                  <c:v>36.634</c:v>
                </c:pt>
                <c:pt idx="89">
                  <c:v>36.634</c:v>
                </c:pt>
                <c:pt idx="90">
                  <c:v>34.384999999999998</c:v>
                </c:pt>
                <c:pt idx="91">
                  <c:v>33.414999999999999</c:v>
                </c:pt>
                <c:pt idx="92">
                  <c:v>33.414999999999999</c:v>
                </c:pt>
                <c:pt idx="93">
                  <c:v>33.08</c:v>
                </c:pt>
                <c:pt idx="94">
                  <c:v>33.08</c:v>
                </c:pt>
                <c:pt idx="95">
                  <c:v>32.738999999999997</c:v>
                </c:pt>
                <c:pt idx="96">
                  <c:v>32.738999999999997</c:v>
                </c:pt>
                <c:pt idx="97">
                  <c:v>32.738999999999997</c:v>
                </c:pt>
                <c:pt idx="98">
                  <c:v>32.359000000000002</c:v>
                </c:pt>
                <c:pt idx="99">
                  <c:v>31.588000000000001</c:v>
                </c:pt>
                <c:pt idx="100">
                  <c:v>31.202999999999999</c:v>
                </c:pt>
                <c:pt idx="101">
                  <c:v>30.428000000000001</c:v>
                </c:pt>
                <c:pt idx="102">
                  <c:v>29.648</c:v>
                </c:pt>
                <c:pt idx="103">
                  <c:v>28.477</c:v>
                </c:pt>
                <c:pt idx="104">
                  <c:v>28.082000000000001</c:v>
                </c:pt>
                <c:pt idx="105">
                  <c:v>28.082000000000001</c:v>
                </c:pt>
                <c:pt idx="106">
                  <c:v>28.082000000000001</c:v>
                </c:pt>
                <c:pt idx="107">
                  <c:v>28.082000000000001</c:v>
                </c:pt>
                <c:pt idx="108">
                  <c:v>28.082000000000001</c:v>
                </c:pt>
                <c:pt idx="109">
                  <c:v>28.082000000000001</c:v>
                </c:pt>
                <c:pt idx="110">
                  <c:v>28.082000000000001</c:v>
                </c:pt>
                <c:pt idx="111">
                  <c:v>28.082000000000001</c:v>
                </c:pt>
                <c:pt idx="112">
                  <c:v>27.175999999999998</c:v>
                </c:pt>
                <c:pt idx="113">
                  <c:v>25.817</c:v>
                </c:pt>
                <c:pt idx="114">
                  <c:v>24.004999999999999</c:v>
                </c:pt>
                <c:pt idx="115">
                  <c:v>22.193999999999999</c:v>
                </c:pt>
                <c:pt idx="116">
                  <c:v>22.193999999999999</c:v>
                </c:pt>
                <c:pt idx="117">
                  <c:v>22.193999999999999</c:v>
                </c:pt>
                <c:pt idx="118">
                  <c:v>22.193999999999999</c:v>
                </c:pt>
                <c:pt idx="119">
                  <c:v>22.193999999999999</c:v>
                </c:pt>
                <c:pt idx="120">
                  <c:v>21.7</c:v>
                </c:pt>
                <c:pt idx="121">
                  <c:v>21.7</c:v>
                </c:pt>
                <c:pt idx="122">
                  <c:v>21.7</c:v>
                </c:pt>
                <c:pt idx="123">
                  <c:v>21.7</c:v>
                </c:pt>
                <c:pt idx="124">
                  <c:v>21.7</c:v>
                </c:pt>
                <c:pt idx="125">
                  <c:v>21.158000000000001</c:v>
                </c:pt>
                <c:pt idx="126">
                  <c:v>21.158000000000001</c:v>
                </c:pt>
                <c:pt idx="127">
                  <c:v>19.53</c:v>
                </c:pt>
                <c:pt idx="128">
                  <c:v>19.53</c:v>
                </c:pt>
                <c:pt idx="129">
                  <c:v>19.53</c:v>
                </c:pt>
                <c:pt idx="130">
                  <c:v>19.53</c:v>
                </c:pt>
                <c:pt idx="131">
                  <c:v>19.53</c:v>
                </c:pt>
                <c:pt idx="132">
                  <c:v>19.53</c:v>
                </c:pt>
                <c:pt idx="133">
                  <c:v>19.53</c:v>
                </c:pt>
                <c:pt idx="134">
                  <c:v>19.53</c:v>
                </c:pt>
                <c:pt idx="135">
                  <c:v>19.53</c:v>
                </c:pt>
                <c:pt idx="136">
                  <c:v>18.832999999999998</c:v>
                </c:pt>
                <c:pt idx="137">
                  <c:v>18.832999999999998</c:v>
                </c:pt>
                <c:pt idx="138">
                  <c:v>17.437999999999999</c:v>
                </c:pt>
                <c:pt idx="139">
                  <c:v>17.437999999999999</c:v>
                </c:pt>
                <c:pt idx="140">
                  <c:v>17.437999999999999</c:v>
                </c:pt>
                <c:pt idx="141">
                  <c:v>17.437999999999999</c:v>
                </c:pt>
                <c:pt idx="142">
                  <c:v>17.437999999999999</c:v>
                </c:pt>
                <c:pt idx="143">
                  <c:v>17.437999999999999</c:v>
                </c:pt>
                <c:pt idx="144">
                  <c:v>17.437999999999999</c:v>
                </c:pt>
                <c:pt idx="145">
                  <c:v>17.437999999999999</c:v>
                </c:pt>
                <c:pt idx="146">
                  <c:v>17.437999999999999</c:v>
                </c:pt>
                <c:pt idx="147">
                  <c:v>17.437999999999999</c:v>
                </c:pt>
                <c:pt idx="148">
                  <c:v>17.437999999999999</c:v>
                </c:pt>
                <c:pt idx="149">
                  <c:v>15.257999999999999</c:v>
                </c:pt>
                <c:pt idx="150">
                  <c:v>14.167999999999999</c:v>
                </c:pt>
                <c:pt idx="151">
                  <c:v>13.077999999999999</c:v>
                </c:pt>
                <c:pt idx="152">
                  <c:v>13.077999999999999</c:v>
                </c:pt>
                <c:pt idx="153">
                  <c:v>13.077999999999999</c:v>
                </c:pt>
                <c:pt idx="154">
                  <c:v>13.077999999999999</c:v>
                </c:pt>
              </c:numCache>
            </c:numRef>
          </c:yVal>
          <c:smooth val="0"/>
        </c:ser>
        <c:ser>
          <c:idx val="1"/>
          <c:order val="1"/>
          <c:tx>
            <c:strRef>
              <c:f>Sheet1!$C$1</c:f>
              <c:strCache>
                <c:ptCount val="1"/>
                <c:pt idx="0">
                  <c:v>CF (N=2,912)</c:v>
                </c:pt>
              </c:strCache>
            </c:strRef>
          </c:tx>
          <c:spPr>
            <a:ln w="41275">
              <a:solidFill>
                <a:srgbClr val="CC99FF"/>
              </a:solidFill>
            </a:ln>
          </c:spPr>
          <c:marker>
            <c:symbol val="none"/>
          </c:marker>
          <c:xVal>
            <c:numRef>
              <c:f>Sheet1!$A$2:$A$218</c:f>
              <c:numCache>
                <c:formatCode>General</c:formatCode>
                <c:ptCount val="21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numCache>
            </c:numRef>
          </c:xVal>
          <c:yVal>
            <c:numRef>
              <c:f>Sheet1!$C$2:$C$218</c:f>
              <c:numCache>
                <c:formatCode>General</c:formatCode>
                <c:ptCount val="217"/>
                <c:pt idx="0">
                  <c:v>100</c:v>
                </c:pt>
                <c:pt idx="1">
                  <c:v>100</c:v>
                </c:pt>
                <c:pt idx="2">
                  <c:v>99.965999999999994</c:v>
                </c:pt>
                <c:pt idx="3">
                  <c:v>99.828000000000003</c:v>
                </c:pt>
                <c:pt idx="4">
                  <c:v>99.45</c:v>
                </c:pt>
                <c:pt idx="5">
                  <c:v>99</c:v>
                </c:pt>
                <c:pt idx="6">
                  <c:v>95.932000000000002</c:v>
                </c:pt>
                <c:pt idx="7">
                  <c:v>91.903000000000006</c:v>
                </c:pt>
                <c:pt idx="8">
                  <c:v>91.162000000000006</c:v>
                </c:pt>
                <c:pt idx="9">
                  <c:v>90.983999999999995</c:v>
                </c:pt>
                <c:pt idx="10">
                  <c:v>90.948999999999998</c:v>
                </c:pt>
                <c:pt idx="11">
                  <c:v>90.912000000000006</c:v>
                </c:pt>
                <c:pt idx="12">
                  <c:v>90.912000000000006</c:v>
                </c:pt>
                <c:pt idx="13">
                  <c:v>90.912000000000006</c:v>
                </c:pt>
                <c:pt idx="14">
                  <c:v>90.870999999999995</c:v>
                </c:pt>
                <c:pt idx="15">
                  <c:v>90.787999999999997</c:v>
                </c:pt>
                <c:pt idx="16">
                  <c:v>90.037000000000006</c:v>
                </c:pt>
                <c:pt idx="17">
                  <c:v>88.656999999999996</c:v>
                </c:pt>
                <c:pt idx="18">
                  <c:v>84.129000000000005</c:v>
                </c:pt>
                <c:pt idx="19">
                  <c:v>80.057000000000002</c:v>
                </c:pt>
                <c:pt idx="20">
                  <c:v>79.296999999999997</c:v>
                </c:pt>
                <c:pt idx="21">
                  <c:v>79</c:v>
                </c:pt>
                <c:pt idx="22">
                  <c:v>78.828999999999994</c:v>
                </c:pt>
                <c:pt idx="23">
                  <c:v>78.611000000000004</c:v>
                </c:pt>
                <c:pt idx="24">
                  <c:v>78.566000000000003</c:v>
                </c:pt>
                <c:pt idx="25">
                  <c:v>78.519000000000005</c:v>
                </c:pt>
                <c:pt idx="26">
                  <c:v>78.272999999999996</c:v>
                </c:pt>
                <c:pt idx="27">
                  <c:v>78.073999999999998</c:v>
                </c:pt>
                <c:pt idx="28">
                  <c:v>77.421999999999997</c:v>
                </c:pt>
                <c:pt idx="29">
                  <c:v>76.519000000000005</c:v>
                </c:pt>
                <c:pt idx="30">
                  <c:v>73.299000000000007</c:v>
                </c:pt>
                <c:pt idx="31">
                  <c:v>70.927999999999997</c:v>
                </c:pt>
                <c:pt idx="32">
                  <c:v>69.911000000000001</c:v>
                </c:pt>
                <c:pt idx="33">
                  <c:v>69.757000000000005</c:v>
                </c:pt>
                <c:pt idx="34">
                  <c:v>69.704999999999998</c:v>
                </c:pt>
                <c:pt idx="35">
                  <c:v>69.704999999999998</c:v>
                </c:pt>
                <c:pt idx="36">
                  <c:v>69.650999999999996</c:v>
                </c:pt>
                <c:pt idx="37">
                  <c:v>69.537999999999997</c:v>
                </c:pt>
                <c:pt idx="38">
                  <c:v>69.244</c:v>
                </c:pt>
                <c:pt idx="39">
                  <c:v>68.888000000000005</c:v>
                </c:pt>
                <c:pt idx="40">
                  <c:v>68.173000000000002</c:v>
                </c:pt>
                <c:pt idx="41">
                  <c:v>66.8</c:v>
                </c:pt>
                <c:pt idx="42">
                  <c:v>63.453000000000003</c:v>
                </c:pt>
                <c:pt idx="43">
                  <c:v>61.046999999999997</c:v>
                </c:pt>
                <c:pt idx="44">
                  <c:v>59.835000000000001</c:v>
                </c:pt>
                <c:pt idx="45">
                  <c:v>59.651000000000003</c:v>
                </c:pt>
                <c:pt idx="46">
                  <c:v>59.527000000000001</c:v>
                </c:pt>
                <c:pt idx="47">
                  <c:v>59.527000000000001</c:v>
                </c:pt>
                <c:pt idx="48">
                  <c:v>59.527000000000001</c:v>
                </c:pt>
                <c:pt idx="49">
                  <c:v>59.459000000000003</c:v>
                </c:pt>
                <c:pt idx="50">
                  <c:v>59.319000000000003</c:v>
                </c:pt>
                <c:pt idx="51">
                  <c:v>58.966000000000001</c:v>
                </c:pt>
                <c:pt idx="52">
                  <c:v>58.4</c:v>
                </c:pt>
                <c:pt idx="53">
                  <c:v>57.548999999999999</c:v>
                </c:pt>
                <c:pt idx="54">
                  <c:v>55.201999999999998</c:v>
                </c:pt>
                <c:pt idx="55">
                  <c:v>52.997</c:v>
                </c:pt>
                <c:pt idx="56">
                  <c:v>52.783000000000001</c:v>
                </c:pt>
                <c:pt idx="57">
                  <c:v>52.64</c:v>
                </c:pt>
                <c:pt idx="58">
                  <c:v>52.64</c:v>
                </c:pt>
                <c:pt idx="59">
                  <c:v>52.64</c:v>
                </c:pt>
                <c:pt idx="60">
                  <c:v>52.64</c:v>
                </c:pt>
                <c:pt idx="61">
                  <c:v>52.399000000000001</c:v>
                </c:pt>
                <c:pt idx="62">
                  <c:v>52.399000000000001</c:v>
                </c:pt>
                <c:pt idx="63">
                  <c:v>52.234000000000002</c:v>
                </c:pt>
                <c:pt idx="64">
                  <c:v>51.655000000000001</c:v>
                </c:pt>
                <c:pt idx="65">
                  <c:v>50.656999999999996</c:v>
                </c:pt>
                <c:pt idx="66">
                  <c:v>48.244999999999997</c:v>
                </c:pt>
                <c:pt idx="67">
                  <c:v>46.825000000000003</c:v>
                </c:pt>
                <c:pt idx="68">
                  <c:v>46.572000000000003</c:v>
                </c:pt>
                <c:pt idx="69">
                  <c:v>46.317</c:v>
                </c:pt>
                <c:pt idx="70">
                  <c:v>46.317</c:v>
                </c:pt>
                <c:pt idx="71">
                  <c:v>46.317</c:v>
                </c:pt>
                <c:pt idx="72">
                  <c:v>46.317</c:v>
                </c:pt>
                <c:pt idx="73">
                  <c:v>46.317</c:v>
                </c:pt>
                <c:pt idx="74">
                  <c:v>46.219000000000001</c:v>
                </c:pt>
                <c:pt idx="75">
                  <c:v>46.121000000000002</c:v>
                </c:pt>
                <c:pt idx="76">
                  <c:v>45.625</c:v>
                </c:pt>
                <c:pt idx="77">
                  <c:v>44.432000000000002</c:v>
                </c:pt>
                <c:pt idx="78">
                  <c:v>43.536000000000001</c:v>
                </c:pt>
                <c:pt idx="79">
                  <c:v>41.933</c:v>
                </c:pt>
                <c:pt idx="80">
                  <c:v>41.832000000000001</c:v>
                </c:pt>
                <c:pt idx="81">
                  <c:v>41.322000000000003</c:v>
                </c:pt>
                <c:pt idx="82">
                  <c:v>41.322000000000003</c:v>
                </c:pt>
                <c:pt idx="83">
                  <c:v>41.322000000000003</c:v>
                </c:pt>
                <c:pt idx="84">
                  <c:v>41.322000000000003</c:v>
                </c:pt>
                <c:pt idx="85">
                  <c:v>41.207999999999998</c:v>
                </c:pt>
                <c:pt idx="86">
                  <c:v>41.207999999999998</c:v>
                </c:pt>
                <c:pt idx="87">
                  <c:v>41.207999999999998</c:v>
                </c:pt>
                <c:pt idx="88">
                  <c:v>40.404000000000003</c:v>
                </c:pt>
                <c:pt idx="89">
                  <c:v>39.253</c:v>
                </c:pt>
                <c:pt idx="90">
                  <c:v>38.445999999999998</c:v>
                </c:pt>
                <c:pt idx="91">
                  <c:v>36.698</c:v>
                </c:pt>
                <c:pt idx="92">
                  <c:v>36.341999999999999</c:v>
                </c:pt>
                <c:pt idx="93">
                  <c:v>36.341999999999999</c:v>
                </c:pt>
                <c:pt idx="94">
                  <c:v>36.220999999999997</c:v>
                </c:pt>
                <c:pt idx="95">
                  <c:v>36.220999999999997</c:v>
                </c:pt>
                <c:pt idx="96">
                  <c:v>36.220999999999997</c:v>
                </c:pt>
                <c:pt idx="97">
                  <c:v>36.220999999999997</c:v>
                </c:pt>
                <c:pt idx="98">
                  <c:v>36.082000000000001</c:v>
                </c:pt>
                <c:pt idx="99">
                  <c:v>35.941000000000003</c:v>
                </c:pt>
                <c:pt idx="100">
                  <c:v>35.941000000000003</c:v>
                </c:pt>
                <c:pt idx="101">
                  <c:v>34.941000000000003</c:v>
                </c:pt>
                <c:pt idx="102">
                  <c:v>33.939</c:v>
                </c:pt>
                <c:pt idx="103">
                  <c:v>33.365000000000002</c:v>
                </c:pt>
                <c:pt idx="104">
                  <c:v>33.22</c:v>
                </c:pt>
                <c:pt idx="105">
                  <c:v>33.072000000000003</c:v>
                </c:pt>
                <c:pt idx="106">
                  <c:v>33.072000000000003</c:v>
                </c:pt>
                <c:pt idx="107">
                  <c:v>32.770000000000003</c:v>
                </c:pt>
                <c:pt idx="108">
                  <c:v>32.770000000000003</c:v>
                </c:pt>
                <c:pt idx="109">
                  <c:v>32.606999999999999</c:v>
                </c:pt>
                <c:pt idx="110">
                  <c:v>32.606999999999999</c:v>
                </c:pt>
                <c:pt idx="111">
                  <c:v>32.097000000000001</c:v>
                </c:pt>
                <c:pt idx="112">
                  <c:v>31.925999999999998</c:v>
                </c:pt>
                <c:pt idx="113">
                  <c:v>31.754000000000001</c:v>
                </c:pt>
                <c:pt idx="114">
                  <c:v>30.545999999999999</c:v>
                </c:pt>
                <c:pt idx="115">
                  <c:v>29.683</c:v>
                </c:pt>
                <c:pt idx="116">
                  <c:v>29.683</c:v>
                </c:pt>
                <c:pt idx="117">
                  <c:v>29.683</c:v>
                </c:pt>
                <c:pt idx="118">
                  <c:v>29.683</c:v>
                </c:pt>
                <c:pt idx="119">
                  <c:v>29.683</c:v>
                </c:pt>
                <c:pt idx="120">
                  <c:v>29.683</c:v>
                </c:pt>
                <c:pt idx="121">
                  <c:v>29.683</c:v>
                </c:pt>
                <c:pt idx="122">
                  <c:v>29.474</c:v>
                </c:pt>
                <c:pt idx="123">
                  <c:v>29.474</c:v>
                </c:pt>
                <c:pt idx="124">
                  <c:v>29.474</c:v>
                </c:pt>
                <c:pt idx="125">
                  <c:v>29.260999999999999</c:v>
                </c:pt>
                <c:pt idx="126">
                  <c:v>28.4</c:v>
                </c:pt>
                <c:pt idx="127">
                  <c:v>27.97</c:v>
                </c:pt>
                <c:pt idx="128">
                  <c:v>27.753</c:v>
                </c:pt>
                <c:pt idx="129">
                  <c:v>27.753</c:v>
                </c:pt>
                <c:pt idx="130">
                  <c:v>27.753</c:v>
                </c:pt>
                <c:pt idx="131">
                  <c:v>27.753</c:v>
                </c:pt>
                <c:pt idx="132">
                  <c:v>27.753</c:v>
                </c:pt>
                <c:pt idx="133">
                  <c:v>27.753</c:v>
                </c:pt>
                <c:pt idx="134">
                  <c:v>27.753</c:v>
                </c:pt>
                <c:pt idx="135">
                  <c:v>27.753</c:v>
                </c:pt>
                <c:pt idx="136">
                  <c:v>27.753</c:v>
                </c:pt>
                <c:pt idx="137">
                  <c:v>27.753</c:v>
                </c:pt>
                <c:pt idx="138">
                  <c:v>26.361999999999998</c:v>
                </c:pt>
                <c:pt idx="139">
                  <c:v>25.800999999999998</c:v>
                </c:pt>
                <c:pt idx="140">
                  <c:v>25.800999999999998</c:v>
                </c:pt>
                <c:pt idx="141">
                  <c:v>25.800999999999998</c:v>
                </c:pt>
                <c:pt idx="142">
                  <c:v>25.800999999999998</c:v>
                </c:pt>
                <c:pt idx="143">
                  <c:v>25.800999999999998</c:v>
                </c:pt>
                <c:pt idx="144">
                  <c:v>25.800999999999998</c:v>
                </c:pt>
                <c:pt idx="145">
                  <c:v>25.800999999999998</c:v>
                </c:pt>
                <c:pt idx="146">
                  <c:v>25.800999999999998</c:v>
                </c:pt>
                <c:pt idx="147">
                  <c:v>25.800999999999998</c:v>
                </c:pt>
                <c:pt idx="148">
                  <c:v>25.094000000000001</c:v>
                </c:pt>
                <c:pt idx="149">
                  <c:v>24.376999999999999</c:v>
                </c:pt>
                <c:pt idx="150">
                  <c:v>24.376999999999999</c:v>
                </c:pt>
                <c:pt idx="151">
                  <c:v>24.376999999999999</c:v>
                </c:pt>
                <c:pt idx="152">
                  <c:v>24.376999999999999</c:v>
                </c:pt>
                <c:pt idx="153">
                  <c:v>24.376999999999999</c:v>
                </c:pt>
                <c:pt idx="154">
                  <c:v>24.376999999999999</c:v>
                </c:pt>
                <c:pt idx="155">
                  <c:v>24.376999999999999</c:v>
                </c:pt>
                <c:pt idx="156">
                  <c:v>24.376999999999999</c:v>
                </c:pt>
                <c:pt idx="157">
                  <c:v>24.376999999999999</c:v>
                </c:pt>
                <c:pt idx="158">
                  <c:v>24.376999999999999</c:v>
                </c:pt>
                <c:pt idx="159">
                  <c:v>24.376999999999999</c:v>
                </c:pt>
                <c:pt idx="160">
                  <c:v>24.376999999999999</c:v>
                </c:pt>
                <c:pt idx="161">
                  <c:v>23.491</c:v>
                </c:pt>
                <c:pt idx="162">
                  <c:v>23.047999999999998</c:v>
                </c:pt>
                <c:pt idx="163">
                  <c:v>23.047999999999998</c:v>
                </c:pt>
                <c:pt idx="164">
                  <c:v>23.047999999999998</c:v>
                </c:pt>
                <c:pt idx="165">
                  <c:v>23.047999999999998</c:v>
                </c:pt>
                <c:pt idx="166">
                  <c:v>23.047999999999998</c:v>
                </c:pt>
                <c:pt idx="167">
                  <c:v>23.047999999999998</c:v>
                </c:pt>
                <c:pt idx="168">
                  <c:v>23.047999999999998</c:v>
                </c:pt>
                <c:pt idx="169">
                  <c:v>23.047999999999998</c:v>
                </c:pt>
                <c:pt idx="170">
                  <c:v>23.047999999999998</c:v>
                </c:pt>
                <c:pt idx="171">
                  <c:v>23.047999999999998</c:v>
                </c:pt>
                <c:pt idx="172">
                  <c:v>23.047999999999998</c:v>
                </c:pt>
                <c:pt idx="173">
                  <c:v>23.047999999999998</c:v>
                </c:pt>
                <c:pt idx="174">
                  <c:v>22.524000000000001</c:v>
                </c:pt>
                <c:pt idx="175">
                  <c:v>22.524000000000001</c:v>
                </c:pt>
                <c:pt idx="176">
                  <c:v>22.524000000000001</c:v>
                </c:pt>
                <c:pt idx="177">
                  <c:v>22.524000000000001</c:v>
                </c:pt>
                <c:pt idx="178">
                  <c:v>22.524000000000001</c:v>
                </c:pt>
                <c:pt idx="179">
                  <c:v>22.524000000000001</c:v>
                </c:pt>
                <c:pt idx="180">
                  <c:v>22.524000000000001</c:v>
                </c:pt>
                <c:pt idx="181">
                  <c:v>22.524000000000001</c:v>
                </c:pt>
                <c:pt idx="182">
                  <c:v>22.524000000000001</c:v>
                </c:pt>
                <c:pt idx="183">
                  <c:v>21.797000000000001</c:v>
                </c:pt>
                <c:pt idx="184">
                  <c:v>21.797000000000001</c:v>
                </c:pt>
                <c:pt idx="185">
                  <c:v>21.797000000000001</c:v>
                </c:pt>
                <c:pt idx="186">
                  <c:v>21.071000000000002</c:v>
                </c:pt>
                <c:pt idx="187">
                  <c:v>21.071000000000002</c:v>
                </c:pt>
                <c:pt idx="188">
                  <c:v>21.071000000000002</c:v>
                </c:pt>
                <c:pt idx="189">
                  <c:v>21.071000000000002</c:v>
                </c:pt>
                <c:pt idx="190">
                  <c:v>21.071000000000002</c:v>
                </c:pt>
                <c:pt idx="191">
                  <c:v>21.071000000000002</c:v>
                </c:pt>
                <c:pt idx="192">
                  <c:v>21.071000000000002</c:v>
                </c:pt>
                <c:pt idx="193">
                  <c:v>21.071000000000002</c:v>
                </c:pt>
                <c:pt idx="194">
                  <c:v>21.071000000000002</c:v>
                </c:pt>
                <c:pt idx="195">
                  <c:v>20.228000000000002</c:v>
                </c:pt>
                <c:pt idx="196">
                  <c:v>20.228000000000002</c:v>
                </c:pt>
                <c:pt idx="197">
                  <c:v>19.385000000000002</c:v>
                </c:pt>
                <c:pt idx="198">
                  <c:v>17.699000000000002</c:v>
                </c:pt>
                <c:pt idx="199">
                  <c:v>16.856000000000002</c:v>
                </c:pt>
                <c:pt idx="200">
                  <c:v>16.856000000000002</c:v>
                </c:pt>
                <c:pt idx="201">
                  <c:v>16.856000000000002</c:v>
                </c:pt>
                <c:pt idx="202">
                  <c:v>16.856000000000002</c:v>
                </c:pt>
                <c:pt idx="203">
                  <c:v>16.856000000000002</c:v>
                </c:pt>
                <c:pt idx="204">
                  <c:v>16.856000000000002</c:v>
                </c:pt>
                <c:pt idx="205">
                  <c:v>16.856000000000002</c:v>
                </c:pt>
                <c:pt idx="206">
                  <c:v>16.856000000000002</c:v>
                </c:pt>
                <c:pt idx="207">
                  <c:v>16.856000000000002</c:v>
                </c:pt>
                <c:pt idx="208">
                  <c:v>16.856000000000002</c:v>
                </c:pt>
                <c:pt idx="209">
                  <c:v>15.92</c:v>
                </c:pt>
                <c:pt idx="210">
                  <c:v>14.047000000000001</c:v>
                </c:pt>
                <c:pt idx="211">
                  <c:v>14.047000000000001</c:v>
                </c:pt>
                <c:pt idx="212">
                  <c:v>14.047000000000001</c:v>
                </c:pt>
                <c:pt idx="213">
                  <c:v>14.047000000000001</c:v>
                </c:pt>
                <c:pt idx="214">
                  <c:v>14.047000000000001</c:v>
                </c:pt>
                <c:pt idx="215">
                  <c:v>14.047000000000001</c:v>
                </c:pt>
                <c:pt idx="216">
                  <c:v>14.047000000000001</c:v>
                </c:pt>
              </c:numCache>
            </c:numRef>
          </c:yVal>
          <c:smooth val="0"/>
        </c:ser>
        <c:ser>
          <c:idx val="2"/>
          <c:order val="2"/>
          <c:tx>
            <c:strRef>
              <c:f>Sheet1!$D$1</c:f>
              <c:strCache>
                <c:ptCount val="1"/>
                <c:pt idx="0">
                  <c:v>COPD (N=6,772)</c:v>
                </c:pt>
              </c:strCache>
            </c:strRef>
          </c:tx>
          <c:spPr>
            <a:ln w="41275">
              <a:solidFill>
                <a:srgbClr val="66FF33"/>
              </a:solidFill>
            </a:ln>
          </c:spPr>
          <c:marker>
            <c:symbol val="none"/>
          </c:marker>
          <c:xVal>
            <c:numRef>
              <c:f>Sheet1!$A$2:$A$218</c:f>
              <c:numCache>
                <c:formatCode>General</c:formatCode>
                <c:ptCount val="21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numCache>
            </c:numRef>
          </c:xVal>
          <c:yVal>
            <c:numRef>
              <c:f>Sheet1!$D$2:$D$218</c:f>
              <c:numCache>
                <c:formatCode>General</c:formatCode>
                <c:ptCount val="217"/>
                <c:pt idx="0">
                  <c:v>100</c:v>
                </c:pt>
                <c:pt idx="1">
                  <c:v>100</c:v>
                </c:pt>
                <c:pt idx="2">
                  <c:v>99.97</c:v>
                </c:pt>
                <c:pt idx="3">
                  <c:v>99.808000000000007</c:v>
                </c:pt>
                <c:pt idx="4">
                  <c:v>99.497</c:v>
                </c:pt>
                <c:pt idx="5">
                  <c:v>98.945999999999998</c:v>
                </c:pt>
                <c:pt idx="6">
                  <c:v>95.584999999999994</c:v>
                </c:pt>
                <c:pt idx="7">
                  <c:v>91.159000000000006</c:v>
                </c:pt>
                <c:pt idx="8">
                  <c:v>90.628</c:v>
                </c:pt>
                <c:pt idx="9">
                  <c:v>90.412999999999997</c:v>
                </c:pt>
                <c:pt idx="10">
                  <c:v>90.412999999999997</c:v>
                </c:pt>
                <c:pt idx="11">
                  <c:v>90.366</c:v>
                </c:pt>
                <c:pt idx="12">
                  <c:v>90.319000000000003</c:v>
                </c:pt>
                <c:pt idx="13">
                  <c:v>90.198999999999998</c:v>
                </c:pt>
                <c:pt idx="14">
                  <c:v>90.146000000000001</c:v>
                </c:pt>
                <c:pt idx="15">
                  <c:v>89.966999999999999</c:v>
                </c:pt>
                <c:pt idx="16">
                  <c:v>89.266999999999996</c:v>
                </c:pt>
                <c:pt idx="17">
                  <c:v>87.876999999999995</c:v>
                </c:pt>
                <c:pt idx="18">
                  <c:v>83.274000000000001</c:v>
                </c:pt>
                <c:pt idx="19">
                  <c:v>78.671000000000006</c:v>
                </c:pt>
                <c:pt idx="20">
                  <c:v>77.643000000000001</c:v>
                </c:pt>
                <c:pt idx="21">
                  <c:v>77.328000000000003</c:v>
                </c:pt>
                <c:pt idx="22">
                  <c:v>77.141999999999996</c:v>
                </c:pt>
                <c:pt idx="23">
                  <c:v>76.989000000000004</c:v>
                </c:pt>
                <c:pt idx="24">
                  <c:v>76.891000000000005</c:v>
                </c:pt>
                <c:pt idx="25">
                  <c:v>76.766000000000005</c:v>
                </c:pt>
                <c:pt idx="26">
                  <c:v>76.616</c:v>
                </c:pt>
                <c:pt idx="27">
                  <c:v>76.42</c:v>
                </c:pt>
                <c:pt idx="28">
                  <c:v>75.742000000000004</c:v>
                </c:pt>
                <c:pt idx="29">
                  <c:v>74.072000000000003</c:v>
                </c:pt>
                <c:pt idx="30">
                  <c:v>70.522999999999996</c:v>
                </c:pt>
                <c:pt idx="31">
                  <c:v>67.34</c:v>
                </c:pt>
                <c:pt idx="32">
                  <c:v>66.605999999999995</c:v>
                </c:pt>
                <c:pt idx="33">
                  <c:v>66.225999999999999</c:v>
                </c:pt>
                <c:pt idx="34">
                  <c:v>66.158000000000001</c:v>
                </c:pt>
                <c:pt idx="35">
                  <c:v>66.111999999999995</c:v>
                </c:pt>
                <c:pt idx="36">
                  <c:v>66.063999999999993</c:v>
                </c:pt>
                <c:pt idx="37">
                  <c:v>65.989000000000004</c:v>
                </c:pt>
                <c:pt idx="38">
                  <c:v>65.936999999999998</c:v>
                </c:pt>
                <c:pt idx="39">
                  <c:v>65.519000000000005</c:v>
                </c:pt>
                <c:pt idx="40">
                  <c:v>64.731999999999999</c:v>
                </c:pt>
                <c:pt idx="41">
                  <c:v>63.256999999999998</c:v>
                </c:pt>
                <c:pt idx="42">
                  <c:v>60.482999999999997</c:v>
                </c:pt>
                <c:pt idx="43">
                  <c:v>57.378</c:v>
                </c:pt>
                <c:pt idx="44">
                  <c:v>56.655999999999999</c:v>
                </c:pt>
                <c:pt idx="45">
                  <c:v>56.494999999999997</c:v>
                </c:pt>
                <c:pt idx="46">
                  <c:v>56.357999999999997</c:v>
                </c:pt>
                <c:pt idx="47">
                  <c:v>56.274999999999999</c:v>
                </c:pt>
                <c:pt idx="48">
                  <c:v>56.19</c:v>
                </c:pt>
                <c:pt idx="49">
                  <c:v>56.098999999999997</c:v>
                </c:pt>
                <c:pt idx="50">
                  <c:v>55.911999999999999</c:v>
                </c:pt>
                <c:pt idx="51">
                  <c:v>55.597000000000001</c:v>
                </c:pt>
                <c:pt idx="52">
                  <c:v>54.65</c:v>
                </c:pt>
                <c:pt idx="53">
                  <c:v>53.064</c:v>
                </c:pt>
                <c:pt idx="54">
                  <c:v>50.71</c:v>
                </c:pt>
                <c:pt idx="55">
                  <c:v>48.503</c:v>
                </c:pt>
                <c:pt idx="56">
                  <c:v>47.951999999999998</c:v>
                </c:pt>
                <c:pt idx="57">
                  <c:v>47.723999999999997</c:v>
                </c:pt>
                <c:pt idx="58">
                  <c:v>47.723999999999997</c:v>
                </c:pt>
                <c:pt idx="59">
                  <c:v>47.723999999999997</c:v>
                </c:pt>
                <c:pt idx="60">
                  <c:v>47.723999999999997</c:v>
                </c:pt>
                <c:pt idx="61">
                  <c:v>47.613999999999997</c:v>
                </c:pt>
                <c:pt idx="62">
                  <c:v>47.499000000000002</c:v>
                </c:pt>
                <c:pt idx="63">
                  <c:v>47.305999999999997</c:v>
                </c:pt>
                <c:pt idx="64">
                  <c:v>46.881999999999998</c:v>
                </c:pt>
                <c:pt idx="65">
                  <c:v>45.795999999999999</c:v>
                </c:pt>
                <c:pt idx="66">
                  <c:v>43.067</c:v>
                </c:pt>
                <c:pt idx="67">
                  <c:v>41.347999999999999</c:v>
                </c:pt>
                <c:pt idx="68">
                  <c:v>40.758000000000003</c:v>
                </c:pt>
                <c:pt idx="69">
                  <c:v>40.679000000000002</c:v>
                </c:pt>
                <c:pt idx="70">
                  <c:v>40.597999999999999</c:v>
                </c:pt>
                <c:pt idx="71">
                  <c:v>40.555999999999997</c:v>
                </c:pt>
                <c:pt idx="72">
                  <c:v>40.427</c:v>
                </c:pt>
                <c:pt idx="73">
                  <c:v>40.427</c:v>
                </c:pt>
                <c:pt idx="74">
                  <c:v>40.332999999999998</c:v>
                </c:pt>
                <c:pt idx="75">
                  <c:v>40.048999999999999</c:v>
                </c:pt>
                <c:pt idx="76">
                  <c:v>39.478000000000002</c:v>
                </c:pt>
                <c:pt idx="77">
                  <c:v>38.186999999999998</c:v>
                </c:pt>
                <c:pt idx="78">
                  <c:v>36.554000000000002</c:v>
                </c:pt>
                <c:pt idx="79">
                  <c:v>34.814</c:v>
                </c:pt>
                <c:pt idx="80">
                  <c:v>34.567999999999998</c:v>
                </c:pt>
                <c:pt idx="81">
                  <c:v>34.469000000000001</c:v>
                </c:pt>
                <c:pt idx="82">
                  <c:v>34.418999999999997</c:v>
                </c:pt>
                <c:pt idx="83">
                  <c:v>34.418999999999997</c:v>
                </c:pt>
                <c:pt idx="84">
                  <c:v>34.418999999999997</c:v>
                </c:pt>
                <c:pt idx="85">
                  <c:v>34.305</c:v>
                </c:pt>
                <c:pt idx="86">
                  <c:v>34.247999999999998</c:v>
                </c:pt>
                <c:pt idx="87">
                  <c:v>34.015999999999998</c:v>
                </c:pt>
                <c:pt idx="88">
                  <c:v>33.143000000000001</c:v>
                </c:pt>
                <c:pt idx="89">
                  <c:v>32.442</c:v>
                </c:pt>
                <c:pt idx="90">
                  <c:v>31.093</c:v>
                </c:pt>
                <c:pt idx="91">
                  <c:v>29.916</c:v>
                </c:pt>
                <c:pt idx="92">
                  <c:v>29.443000000000001</c:v>
                </c:pt>
                <c:pt idx="93">
                  <c:v>29.382999999999999</c:v>
                </c:pt>
                <c:pt idx="94">
                  <c:v>29.321000000000002</c:v>
                </c:pt>
                <c:pt idx="95">
                  <c:v>29.257999999999999</c:v>
                </c:pt>
                <c:pt idx="96">
                  <c:v>29.192</c:v>
                </c:pt>
                <c:pt idx="97">
                  <c:v>29.192</c:v>
                </c:pt>
                <c:pt idx="98">
                  <c:v>29.045999999999999</c:v>
                </c:pt>
                <c:pt idx="99">
                  <c:v>28.675999999999998</c:v>
                </c:pt>
                <c:pt idx="100">
                  <c:v>28.452999999999999</c:v>
                </c:pt>
                <c:pt idx="101">
                  <c:v>27.411000000000001</c:v>
                </c:pt>
                <c:pt idx="102">
                  <c:v>26.068999999999999</c:v>
                </c:pt>
                <c:pt idx="103">
                  <c:v>25.018999999999998</c:v>
                </c:pt>
                <c:pt idx="104">
                  <c:v>24.564</c:v>
                </c:pt>
                <c:pt idx="105">
                  <c:v>24.564</c:v>
                </c:pt>
                <c:pt idx="106">
                  <c:v>24.564</c:v>
                </c:pt>
                <c:pt idx="107">
                  <c:v>24.564</c:v>
                </c:pt>
                <c:pt idx="108">
                  <c:v>24.564</c:v>
                </c:pt>
                <c:pt idx="109">
                  <c:v>24.475999999999999</c:v>
                </c:pt>
                <c:pt idx="110">
                  <c:v>24.382000000000001</c:v>
                </c:pt>
                <c:pt idx="111">
                  <c:v>24.19</c:v>
                </c:pt>
                <c:pt idx="112">
                  <c:v>23.998000000000001</c:v>
                </c:pt>
                <c:pt idx="113">
                  <c:v>23.323</c:v>
                </c:pt>
                <c:pt idx="114">
                  <c:v>22.07</c:v>
                </c:pt>
                <c:pt idx="115">
                  <c:v>21.486999999999998</c:v>
                </c:pt>
                <c:pt idx="116">
                  <c:v>21.289000000000001</c:v>
                </c:pt>
                <c:pt idx="117">
                  <c:v>21.189</c:v>
                </c:pt>
                <c:pt idx="118">
                  <c:v>21.087</c:v>
                </c:pt>
                <c:pt idx="119">
                  <c:v>21.087</c:v>
                </c:pt>
                <c:pt idx="120">
                  <c:v>21.087</c:v>
                </c:pt>
                <c:pt idx="121">
                  <c:v>21.087</c:v>
                </c:pt>
                <c:pt idx="122">
                  <c:v>20.957000000000001</c:v>
                </c:pt>
                <c:pt idx="123">
                  <c:v>20.564</c:v>
                </c:pt>
                <c:pt idx="124">
                  <c:v>20.564</c:v>
                </c:pt>
                <c:pt idx="125">
                  <c:v>20.433</c:v>
                </c:pt>
                <c:pt idx="126">
                  <c:v>19.896999999999998</c:v>
                </c:pt>
                <c:pt idx="127">
                  <c:v>19.091000000000001</c:v>
                </c:pt>
                <c:pt idx="128">
                  <c:v>19.091000000000001</c:v>
                </c:pt>
                <c:pt idx="129">
                  <c:v>19.091000000000001</c:v>
                </c:pt>
                <c:pt idx="130">
                  <c:v>19.091000000000001</c:v>
                </c:pt>
                <c:pt idx="131">
                  <c:v>19.091000000000001</c:v>
                </c:pt>
                <c:pt idx="132">
                  <c:v>19.091000000000001</c:v>
                </c:pt>
                <c:pt idx="133">
                  <c:v>18.756</c:v>
                </c:pt>
                <c:pt idx="134">
                  <c:v>18.756</c:v>
                </c:pt>
                <c:pt idx="135">
                  <c:v>18.579000000000001</c:v>
                </c:pt>
                <c:pt idx="136">
                  <c:v>18.401</c:v>
                </c:pt>
                <c:pt idx="137">
                  <c:v>18.04</c:v>
                </c:pt>
                <c:pt idx="138">
                  <c:v>16.777000000000001</c:v>
                </c:pt>
                <c:pt idx="139">
                  <c:v>16.052</c:v>
                </c:pt>
                <c:pt idx="140">
                  <c:v>16.052</c:v>
                </c:pt>
                <c:pt idx="141">
                  <c:v>16.052</c:v>
                </c:pt>
                <c:pt idx="142">
                  <c:v>16.052</c:v>
                </c:pt>
                <c:pt idx="143">
                  <c:v>16.052</c:v>
                </c:pt>
                <c:pt idx="144">
                  <c:v>16.052</c:v>
                </c:pt>
                <c:pt idx="145">
                  <c:v>16.052</c:v>
                </c:pt>
                <c:pt idx="146">
                  <c:v>16.052</c:v>
                </c:pt>
                <c:pt idx="147">
                  <c:v>16.052</c:v>
                </c:pt>
                <c:pt idx="148">
                  <c:v>16.052</c:v>
                </c:pt>
                <c:pt idx="149">
                  <c:v>15.497999999999999</c:v>
                </c:pt>
                <c:pt idx="150">
                  <c:v>14.667999999999999</c:v>
                </c:pt>
                <c:pt idx="151">
                  <c:v>13.837999999999999</c:v>
                </c:pt>
                <c:pt idx="152">
                  <c:v>13.561</c:v>
                </c:pt>
                <c:pt idx="153">
                  <c:v>13.561</c:v>
                </c:pt>
                <c:pt idx="154">
                  <c:v>13.26</c:v>
                </c:pt>
                <c:pt idx="155">
                  <c:v>13.26</c:v>
                </c:pt>
                <c:pt idx="156">
                  <c:v>13.26</c:v>
                </c:pt>
                <c:pt idx="157">
                  <c:v>13.26</c:v>
                </c:pt>
                <c:pt idx="158">
                  <c:v>13.26</c:v>
                </c:pt>
                <c:pt idx="159">
                  <c:v>12.881</c:v>
                </c:pt>
                <c:pt idx="160">
                  <c:v>12.49</c:v>
                </c:pt>
                <c:pt idx="161">
                  <c:v>12.49</c:v>
                </c:pt>
                <c:pt idx="162">
                  <c:v>12.49</c:v>
                </c:pt>
                <c:pt idx="163">
                  <c:v>12.087</c:v>
                </c:pt>
                <c:pt idx="164">
                  <c:v>12.087</c:v>
                </c:pt>
                <c:pt idx="165">
                  <c:v>11.254</c:v>
                </c:pt>
                <c:pt idx="166">
                  <c:v>11.254</c:v>
                </c:pt>
                <c:pt idx="167">
                  <c:v>11.254</c:v>
                </c:pt>
                <c:pt idx="168">
                  <c:v>11.254</c:v>
                </c:pt>
                <c:pt idx="169">
                  <c:v>11.254</c:v>
                </c:pt>
                <c:pt idx="170">
                  <c:v>11.254</c:v>
                </c:pt>
                <c:pt idx="171">
                  <c:v>11.254</c:v>
                </c:pt>
                <c:pt idx="172">
                  <c:v>11.254</c:v>
                </c:pt>
                <c:pt idx="173">
                  <c:v>10.55</c:v>
                </c:pt>
                <c:pt idx="174">
                  <c:v>9.8469999999999995</c:v>
                </c:pt>
                <c:pt idx="175">
                  <c:v>9.8469999999999995</c:v>
                </c:pt>
                <c:pt idx="176">
                  <c:v>9.8469999999999995</c:v>
                </c:pt>
                <c:pt idx="177">
                  <c:v>9.8469999999999995</c:v>
                </c:pt>
                <c:pt idx="178">
                  <c:v>9.8469999999999995</c:v>
                </c:pt>
                <c:pt idx="179">
                  <c:v>9.8469999999999995</c:v>
                </c:pt>
                <c:pt idx="180">
                  <c:v>9.8469999999999995</c:v>
                </c:pt>
                <c:pt idx="212">
                  <c:v>0</c:v>
                </c:pt>
                <c:pt idx="213">
                  <c:v>0</c:v>
                </c:pt>
                <c:pt idx="214">
                  <c:v>0</c:v>
                </c:pt>
                <c:pt idx="215">
                  <c:v>0</c:v>
                </c:pt>
                <c:pt idx="216">
                  <c:v>0</c:v>
                </c:pt>
              </c:numCache>
            </c:numRef>
          </c:yVal>
          <c:smooth val="0"/>
        </c:ser>
        <c:ser>
          <c:idx val="3"/>
          <c:order val="3"/>
          <c:tx>
            <c:strRef>
              <c:f>Sheet1!$E$1</c:f>
              <c:strCache>
                <c:ptCount val="1"/>
                <c:pt idx="0">
                  <c:v>IIP (N=5,999)</c:v>
                </c:pt>
              </c:strCache>
            </c:strRef>
          </c:tx>
          <c:spPr>
            <a:ln w="41275">
              <a:solidFill>
                <a:schemeClr val="bg1">
                  <a:lumMod val="50000"/>
                  <a:lumOff val="50000"/>
                </a:schemeClr>
              </a:solidFill>
            </a:ln>
          </c:spPr>
          <c:marker>
            <c:symbol val="none"/>
          </c:marker>
          <c:xVal>
            <c:numRef>
              <c:f>Sheet1!$A$2:$A$218</c:f>
              <c:numCache>
                <c:formatCode>General</c:formatCode>
                <c:ptCount val="21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numCache>
            </c:numRef>
          </c:xVal>
          <c:yVal>
            <c:numRef>
              <c:f>Sheet1!$E$2:$E$218</c:f>
              <c:numCache>
                <c:formatCode>General</c:formatCode>
                <c:ptCount val="217"/>
                <c:pt idx="0">
                  <c:v>100</c:v>
                </c:pt>
                <c:pt idx="1">
                  <c:v>99.983000000000004</c:v>
                </c:pt>
                <c:pt idx="2">
                  <c:v>99.95</c:v>
                </c:pt>
                <c:pt idx="3">
                  <c:v>99.8</c:v>
                </c:pt>
                <c:pt idx="4">
                  <c:v>99.498000000000005</c:v>
                </c:pt>
                <c:pt idx="5">
                  <c:v>98.957999999999998</c:v>
                </c:pt>
                <c:pt idx="6">
                  <c:v>95.917000000000002</c:v>
                </c:pt>
                <c:pt idx="7">
                  <c:v>91.936999999999998</c:v>
                </c:pt>
                <c:pt idx="8">
                  <c:v>91.347999999999999</c:v>
                </c:pt>
                <c:pt idx="9">
                  <c:v>91.19</c:v>
                </c:pt>
                <c:pt idx="10">
                  <c:v>91.19</c:v>
                </c:pt>
                <c:pt idx="11">
                  <c:v>91.153999999999996</c:v>
                </c:pt>
                <c:pt idx="12">
                  <c:v>91.116</c:v>
                </c:pt>
                <c:pt idx="13">
                  <c:v>91.036000000000001</c:v>
                </c:pt>
                <c:pt idx="14">
                  <c:v>90.992999999999995</c:v>
                </c:pt>
                <c:pt idx="15">
                  <c:v>90.887</c:v>
                </c:pt>
                <c:pt idx="16">
                  <c:v>90.457999999999998</c:v>
                </c:pt>
                <c:pt idx="17">
                  <c:v>89.126999999999995</c:v>
                </c:pt>
                <c:pt idx="18">
                  <c:v>85.403999999999996</c:v>
                </c:pt>
                <c:pt idx="19">
                  <c:v>80.783000000000001</c:v>
                </c:pt>
                <c:pt idx="20">
                  <c:v>79.781000000000006</c:v>
                </c:pt>
                <c:pt idx="21">
                  <c:v>79.516999999999996</c:v>
                </c:pt>
                <c:pt idx="22">
                  <c:v>79.472999999999999</c:v>
                </c:pt>
                <c:pt idx="23">
                  <c:v>79.427000000000007</c:v>
                </c:pt>
                <c:pt idx="24">
                  <c:v>79.403999999999996</c:v>
                </c:pt>
                <c:pt idx="25">
                  <c:v>79.325999999999993</c:v>
                </c:pt>
                <c:pt idx="26">
                  <c:v>79.215000000000003</c:v>
                </c:pt>
                <c:pt idx="27">
                  <c:v>79.102000000000004</c:v>
                </c:pt>
                <c:pt idx="28">
                  <c:v>78.281999999999996</c:v>
                </c:pt>
                <c:pt idx="29">
                  <c:v>76.468999999999994</c:v>
                </c:pt>
                <c:pt idx="30">
                  <c:v>72.781000000000006</c:v>
                </c:pt>
                <c:pt idx="31">
                  <c:v>69.328999999999994</c:v>
                </c:pt>
                <c:pt idx="32">
                  <c:v>68.495000000000005</c:v>
                </c:pt>
                <c:pt idx="33">
                  <c:v>68.176000000000002</c:v>
                </c:pt>
                <c:pt idx="34">
                  <c:v>68.058999999999997</c:v>
                </c:pt>
                <c:pt idx="35">
                  <c:v>68.028999999999996</c:v>
                </c:pt>
                <c:pt idx="36">
                  <c:v>68.028999999999996</c:v>
                </c:pt>
                <c:pt idx="37">
                  <c:v>67.924999999999997</c:v>
                </c:pt>
                <c:pt idx="38">
                  <c:v>67.89</c:v>
                </c:pt>
                <c:pt idx="39">
                  <c:v>67.599000000000004</c:v>
                </c:pt>
                <c:pt idx="40">
                  <c:v>67.161000000000001</c:v>
                </c:pt>
                <c:pt idx="41">
                  <c:v>65.698999999999998</c:v>
                </c:pt>
                <c:pt idx="42">
                  <c:v>62.954999999999998</c:v>
                </c:pt>
                <c:pt idx="43">
                  <c:v>60.337000000000003</c:v>
                </c:pt>
                <c:pt idx="44">
                  <c:v>59.667000000000002</c:v>
                </c:pt>
                <c:pt idx="45">
                  <c:v>59.517000000000003</c:v>
                </c:pt>
                <c:pt idx="46">
                  <c:v>59.478999999999999</c:v>
                </c:pt>
                <c:pt idx="47">
                  <c:v>59.401000000000003</c:v>
                </c:pt>
                <c:pt idx="48">
                  <c:v>59.36</c:v>
                </c:pt>
                <c:pt idx="49">
                  <c:v>59.317999999999998</c:v>
                </c:pt>
                <c:pt idx="50">
                  <c:v>59.134</c:v>
                </c:pt>
                <c:pt idx="51">
                  <c:v>58.76</c:v>
                </c:pt>
                <c:pt idx="52">
                  <c:v>58.195999999999998</c:v>
                </c:pt>
                <c:pt idx="53">
                  <c:v>56.875999999999998</c:v>
                </c:pt>
                <c:pt idx="54">
                  <c:v>54.506999999999998</c:v>
                </c:pt>
                <c:pt idx="55">
                  <c:v>51.741999999999997</c:v>
                </c:pt>
                <c:pt idx="56">
                  <c:v>51.26</c:v>
                </c:pt>
                <c:pt idx="57">
                  <c:v>51.212000000000003</c:v>
                </c:pt>
                <c:pt idx="58">
                  <c:v>51.162999999999997</c:v>
                </c:pt>
                <c:pt idx="59">
                  <c:v>51.009</c:v>
                </c:pt>
                <c:pt idx="60">
                  <c:v>50.905000000000001</c:v>
                </c:pt>
                <c:pt idx="61">
                  <c:v>50.848999999999997</c:v>
                </c:pt>
                <c:pt idx="62">
                  <c:v>50.661999999999999</c:v>
                </c:pt>
                <c:pt idx="63">
                  <c:v>50.534999999999997</c:v>
                </c:pt>
                <c:pt idx="64">
                  <c:v>49.512999999999998</c:v>
                </c:pt>
                <c:pt idx="65">
                  <c:v>48.036000000000001</c:v>
                </c:pt>
                <c:pt idx="66">
                  <c:v>45.781999999999996</c:v>
                </c:pt>
                <c:pt idx="67">
                  <c:v>44.488</c:v>
                </c:pt>
                <c:pt idx="68">
                  <c:v>44.030999999999999</c:v>
                </c:pt>
                <c:pt idx="69">
                  <c:v>43.963999999999999</c:v>
                </c:pt>
                <c:pt idx="70">
                  <c:v>43.896999999999998</c:v>
                </c:pt>
                <c:pt idx="71">
                  <c:v>43.826999999999998</c:v>
                </c:pt>
                <c:pt idx="72">
                  <c:v>43.826999999999998</c:v>
                </c:pt>
                <c:pt idx="73">
                  <c:v>43.826999999999998</c:v>
                </c:pt>
                <c:pt idx="74">
                  <c:v>43.655999999999999</c:v>
                </c:pt>
                <c:pt idx="75">
                  <c:v>43.223999999999997</c:v>
                </c:pt>
                <c:pt idx="76">
                  <c:v>42.530999999999999</c:v>
                </c:pt>
                <c:pt idx="77">
                  <c:v>40.97</c:v>
                </c:pt>
                <c:pt idx="78">
                  <c:v>39.317</c:v>
                </c:pt>
                <c:pt idx="79">
                  <c:v>37.308</c:v>
                </c:pt>
                <c:pt idx="80">
                  <c:v>36.78</c:v>
                </c:pt>
                <c:pt idx="81">
                  <c:v>36.6</c:v>
                </c:pt>
                <c:pt idx="82">
                  <c:v>36.6</c:v>
                </c:pt>
                <c:pt idx="83">
                  <c:v>36.6</c:v>
                </c:pt>
                <c:pt idx="84">
                  <c:v>36.499000000000002</c:v>
                </c:pt>
                <c:pt idx="85">
                  <c:v>36.499000000000002</c:v>
                </c:pt>
                <c:pt idx="86">
                  <c:v>36.499000000000002</c:v>
                </c:pt>
                <c:pt idx="87">
                  <c:v>36.255000000000003</c:v>
                </c:pt>
                <c:pt idx="88">
                  <c:v>36.009</c:v>
                </c:pt>
                <c:pt idx="89">
                  <c:v>35.392000000000003</c:v>
                </c:pt>
                <c:pt idx="90">
                  <c:v>33.415999999999997</c:v>
                </c:pt>
                <c:pt idx="91">
                  <c:v>32.171999999999997</c:v>
                </c:pt>
                <c:pt idx="92">
                  <c:v>32.046999999999997</c:v>
                </c:pt>
                <c:pt idx="93">
                  <c:v>32.046999999999997</c:v>
                </c:pt>
                <c:pt idx="94">
                  <c:v>32.046999999999997</c:v>
                </c:pt>
                <c:pt idx="95">
                  <c:v>32.046999999999997</c:v>
                </c:pt>
                <c:pt idx="96">
                  <c:v>32.046999999999997</c:v>
                </c:pt>
                <c:pt idx="97">
                  <c:v>32.046999999999997</c:v>
                </c:pt>
                <c:pt idx="98">
                  <c:v>32.046999999999997</c:v>
                </c:pt>
                <c:pt idx="99">
                  <c:v>31.225000000000001</c:v>
                </c:pt>
                <c:pt idx="100">
                  <c:v>30.895</c:v>
                </c:pt>
                <c:pt idx="101">
                  <c:v>30.064</c:v>
                </c:pt>
                <c:pt idx="102">
                  <c:v>28.402999999999999</c:v>
                </c:pt>
                <c:pt idx="103">
                  <c:v>27.728999999999999</c:v>
                </c:pt>
                <c:pt idx="104">
                  <c:v>27.390999999999998</c:v>
                </c:pt>
                <c:pt idx="105">
                  <c:v>27.047000000000001</c:v>
                </c:pt>
                <c:pt idx="106">
                  <c:v>26.873999999999999</c:v>
                </c:pt>
                <c:pt idx="107">
                  <c:v>26.873999999999999</c:v>
                </c:pt>
                <c:pt idx="108">
                  <c:v>26.873999999999999</c:v>
                </c:pt>
                <c:pt idx="109">
                  <c:v>26.873999999999999</c:v>
                </c:pt>
                <c:pt idx="110">
                  <c:v>26.873999999999999</c:v>
                </c:pt>
                <c:pt idx="111">
                  <c:v>26.63</c:v>
                </c:pt>
                <c:pt idx="112">
                  <c:v>26.385000000000002</c:v>
                </c:pt>
                <c:pt idx="113">
                  <c:v>25.896999999999998</c:v>
                </c:pt>
                <c:pt idx="114">
                  <c:v>24.672999999999998</c:v>
                </c:pt>
                <c:pt idx="115">
                  <c:v>23.928000000000001</c:v>
                </c:pt>
                <c:pt idx="116">
                  <c:v>23.167000000000002</c:v>
                </c:pt>
                <c:pt idx="117">
                  <c:v>23.167000000000002</c:v>
                </c:pt>
                <c:pt idx="118">
                  <c:v>23.167000000000002</c:v>
                </c:pt>
                <c:pt idx="119">
                  <c:v>23.167000000000002</c:v>
                </c:pt>
                <c:pt idx="120">
                  <c:v>23.167000000000002</c:v>
                </c:pt>
                <c:pt idx="121">
                  <c:v>23.167000000000002</c:v>
                </c:pt>
                <c:pt idx="122">
                  <c:v>22.84</c:v>
                </c:pt>
                <c:pt idx="123">
                  <c:v>22.183</c:v>
                </c:pt>
                <c:pt idx="124">
                  <c:v>21.521000000000001</c:v>
                </c:pt>
                <c:pt idx="125">
                  <c:v>20.859000000000002</c:v>
                </c:pt>
                <c:pt idx="126">
                  <c:v>20.196000000000002</c:v>
                </c:pt>
                <c:pt idx="127">
                  <c:v>19.864999999999998</c:v>
                </c:pt>
                <c:pt idx="128">
                  <c:v>19.864999999999998</c:v>
                </c:pt>
                <c:pt idx="129">
                  <c:v>19.864999999999998</c:v>
                </c:pt>
                <c:pt idx="130">
                  <c:v>19.864999999999998</c:v>
                </c:pt>
                <c:pt idx="131">
                  <c:v>19.504000000000001</c:v>
                </c:pt>
                <c:pt idx="132">
                  <c:v>19.504000000000001</c:v>
                </c:pt>
                <c:pt idx="133">
                  <c:v>19.504000000000001</c:v>
                </c:pt>
                <c:pt idx="134">
                  <c:v>19.114000000000001</c:v>
                </c:pt>
                <c:pt idx="135">
                  <c:v>19.114000000000001</c:v>
                </c:pt>
                <c:pt idx="136">
                  <c:v>18.334</c:v>
                </c:pt>
                <c:pt idx="137">
                  <c:v>17.934999999999999</c:v>
                </c:pt>
                <c:pt idx="138">
                  <c:v>17.138000000000002</c:v>
                </c:pt>
                <c:pt idx="139">
                  <c:v>17.138000000000002</c:v>
                </c:pt>
                <c:pt idx="140">
                  <c:v>17.138000000000002</c:v>
                </c:pt>
                <c:pt idx="141">
                  <c:v>17.138000000000002</c:v>
                </c:pt>
                <c:pt idx="142">
                  <c:v>17.138000000000002</c:v>
                </c:pt>
                <c:pt idx="143">
                  <c:v>17.138000000000002</c:v>
                </c:pt>
                <c:pt idx="144">
                  <c:v>17.138000000000002</c:v>
                </c:pt>
                <c:pt idx="145">
                  <c:v>17.138000000000002</c:v>
                </c:pt>
                <c:pt idx="146">
                  <c:v>17.138000000000002</c:v>
                </c:pt>
                <c:pt idx="147">
                  <c:v>17.138000000000002</c:v>
                </c:pt>
                <c:pt idx="148">
                  <c:v>17.138000000000002</c:v>
                </c:pt>
                <c:pt idx="149">
                  <c:v>17.138000000000002</c:v>
                </c:pt>
                <c:pt idx="150">
                  <c:v>16.033000000000001</c:v>
                </c:pt>
                <c:pt idx="151">
                  <c:v>16.033000000000001</c:v>
                </c:pt>
                <c:pt idx="152">
                  <c:v>16.033000000000001</c:v>
                </c:pt>
                <c:pt idx="153">
                  <c:v>16.033000000000001</c:v>
                </c:pt>
                <c:pt idx="154">
                  <c:v>16.033000000000001</c:v>
                </c:pt>
                <c:pt idx="155">
                  <c:v>16.033000000000001</c:v>
                </c:pt>
                <c:pt idx="156">
                  <c:v>16.033000000000001</c:v>
                </c:pt>
                <c:pt idx="215">
                  <c:v>0</c:v>
                </c:pt>
                <c:pt idx="216">
                  <c:v>0</c:v>
                </c:pt>
              </c:numCache>
            </c:numRef>
          </c:yVal>
          <c:smooth val="0"/>
        </c:ser>
        <c:ser>
          <c:idx val="4"/>
          <c:order val="4"/>
          <c:tx>
            <c:strRef>
              <c:f>Sheet1!$F$1</c:f>
              <c:strCache>
                <c:ptCount val="1"/>
                <c:pt idx="0">
                  <c:v>ILD-not IIP (N=955)</c:v>
                </c:pt>
              </c:strCache>
            </c:strRef>
          </c:tx>
          <c:spPr>
            <a:ln w="41275">
              <a:solidFill>
                <a:srgbClr val="FFFF00"/>
              </a:solidFill>
            </a:ln>
          </c:spPr>
          <c:marker>
            <c:symbol val="none"/>
          </c:marker>
          <c:xVal>
            <c:numRef>
              <c:f>Sheet1!$A$2:$A$218</c:f>
              <c:numCache>
                <c:formatCode>General</c:formatCode>
                <c:ptCount val="21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numCache>
            </c:numRef>
          </c:xVal>
          <c:yVal>
            <c:numRef>
              <c:f>Sheet1!$F$2:$F$218</c:f>
              <c:numCache>
                <c:formatCode>General</c:formatCode>
                <c:ptCount val="217"/>
                <c:pt idx="0">
                  <c:v>100</c:v>
                </c:pt>
                <c:pt idx="1">
                  <c:v>100</c:v>
                </c:pt>
                <c:pt idx="2">
                  <c:v>100</c:v>
                </c:pt>
                <c:pt idx="3">
                  <c:v>100</c:v>
                </c:pt>
                <c:pt idx="4">
                  <c:v>99.58</c:v>
                </c:pt>
                <c:pt idx="5">
                  <c:v>99.049000000000007</c:v>
                </c:pt>
                <c:pt idx="6">
                  <c:v>96.254999999999995</c:v>
                </c:pt>
                <c:pt idx="7">
                  <c:v>92.804000000000002</c:v>
                </c:pt>
                <c:pt idx="8">
                  <c:v>92.694999999999993</c:v>
                </c:pt>
                <c:pt idx="9">
                  <c:v>92.584999999999994</c:v>
                </c:pt>
                <c:pt idx="10">
                  <c:v>92.584999999999994</c:v>
                </c:pt>
                <c:pt idx="11">
                  <c:v>92.471999999999994</c:v>
                </c:pt>
                <c:pt idx="12">
                  <c:v>92.471999999999994</c:v>
                </c:pt>
                <c:pt idx="13">
                  <c:v>92.471999999999994</c:v>
                </c:pt>
                <c:pt idx="14">
                  <c:v>92.337000000000003</c:v>
                </c:pt>
                <c:pt idx="15">
                  <c:v>92.061000000000007</c:v>
                </c:pt>
                <c:pt idx="16">
                  <c:v>91.504999999999995</c:v>
                </c:pt>
                <c:pt idx="17">
                  <c:v>90.39</c:v>
                </c:pt>
                <c:pt idx="18">
                  <c:v>85.483000000000004</c:v>
                </c:pt>
                <c:pt idx="19">
                  <c:v>80.396000000000001</c:v>
                </c:pt>
                <c:pt idx="20">
                  <c:v>79.537999999999997</c:v>
                </c:pt>
                <c:pt idx="21">
                  <c:v>79.394999999999996</c:v>
                </c:pt>
                <c:pt idx="22">
                  <c:v>79.105000000000004</c:v>
                </c:pt>
                <c:pt idx="23">
                  <c:v>78.956000000000003</c:v>
                </c:pt>
                <c:pt idx="24">
                  <c:v>78.956000000000003</c:v>
                </c:pt>
                <c:pt idx="25">
                  <c:v>78.956000000000003</c:v>
                </c:pt>
                <c:pt idx="26">
                  <c:v>78.778000000000006</c:v>
                </c:pt>
                <c:pt idx="27">
                  <c:v>78.599000000000004</c:v>
                </c:pt>
                <c:pt idx="28">
                  <c:v>78.239000000000004</c:v>
                </c:pt>
                <c:pt idx="29">
                  <c:v>76.790999999999997</c:v>
                </c:pt>
                <c:pt idx="30">
                  <c:v>74.435000000000002</c:v>
                </c:pt>
                <c:pt idx="31">
                  <c:v>71.167000000000002</c:v>
                </c:pt>
                <c:pt idx="32">
                  <c:v>70.436999999999998</c:v>
                </c:pt>
                <c:pt idx="33">
                  <c:v>70.251999999999995</c:v>
                </c:pt>
                <c:pt idx="34">
                  <c:v>70.251999999999995</c:v>
                </c:pt>
                <c:pt idx="35">
                  <c:v>70.251999999999995</c:v>
                </c:pt>
                <c:pt idx="36">
                  <c:v>70.251999999999995</c:v>
                </c:pt>
                <c:pt idx="37">
                  <c:v>70.251999999999995</c:v>
                </c:pt>
                <c:pt idx="38">
                  <c:v>70.251999999999995</c:v>
                </c:pt>
                <c:pt idx="39">
                  <c:v>70.03</c:v>
                </c:pt>
                <c:pt idx="40">
                  <c:v>68.677000000000007</c:v>
                </c:pt>
                <c:pt idx="41">
                  <c:v>67.319999999999993</c:v>
                </c:pt>
                <c:pt idx="42">
                  <c:v>65.501000000000005</c:v>
                </c:pt>
                <c:pt idx="43">
                  <c:v>61.862000000000002</c:v>
                </c:pt>
                <c:pt idx="44">
                  <c:v>60.947000000000003</c:v>
                </c:pt>
                <c:pt idx="45">
                  <c:v>60.947000000000003</c:v>
                </c:pt>
                <c:pt idx="46">
                  <c:v>60.716000000000001</c:v>
                </c:pt>
                <c:pt idx="47">
                  <c:v>60.716000000000001</c:v>
                </c:pt>
                <c:pt idx="48">
                  <c:v>60.716000000000001</c:v>
                </c:pt>
                <c:pt idx="49">
                  <c:v>60.716000000000001</c:v>
                </c:pt>
                <c:pt idx="50">
                  <c:v>60.436</c:v>
                </c:pt>
                <c:pt idx="51">
                  <c:v>60.436</c:v>
                </c:pt>
                <c:pt idx="52">
                  <c:v>60.148000000000003</c:v>
                </c:pt>
                <c:pt idx="53">
                  <c:v>58.997</c:v>
                </c:pt>
                <c:pt idx="54">
                  <c:v>56.981000000000002</c:v>
                </c:pt>
                <c:pt idx="55">
                  <c:v>54.956000000000003</c:v>
                </c:pt>
                <c:pt idx="56">
                  <c:v>54.378</c:v>
                </c:pt>
                <c:pt idx="57">
                  <c:v>54.088000000000001</c:v>
                </c:pt>
                <c:pt idx="58">
                  <c:v>53.798999999999999</c:v>
                </c:pt>
                <c:pt idx="59">
                  <c:v>53.798999999999999</c:v>
                </c:pt>
                <c:pt idx="60">
                  <c:v>53.798999999999999</c:v>
                </c:pt>
                <c:pt idx="61">
                  <c:v>53.798999999999999</c:v>
                </c:pt>
                <c:pt idx="62">
                  <c:v>53.436</c:v>
                </c:pt>
                <c:pt idx="63">
                  <c:v>53.072000000000003</c:v>
                </c:pt>
                <c:pt idx="64">
                  <c:v>53.072000000000003</c:v>
                </c:pt>
                <c:pt idx="65">
                  <c:v>52.34</c:v>
                </c:pt>
                <c:pt idx="66">
                  <c:v>50.51</c:v>
                </c:pt>
                <c:pt idx="67">
                  <c:v>48.671999999999997</c:v>
                </c:pt>
                <c:pt idx="68">
                  <c:v>48.295000000000002</c:v>
                </c:pt>
                <c:pt idx="69">
                  <c:v>48.295000000000002</c:v>
                </c:pt>
                <c:pt idx="70">
                  <c:v>48.295000000000002</c:v>
                </c:pt>
                <c:pt idx="71">
                  <c:v>48.295000000000002</c:v>
                </c:pt>
                <c:pt idx="72">
                  <c:v>48.295000000000002</c:v>
                </c:pt>
                <c:pt idx="73">
                  <c:v>48.295000000000002</c:v>
                </c:pt>
                <c:pt idx="74">
                  <c:v>48.295000000000002</c:v>
                </c:pt>
                <c:pt idx="75">
                  <c:v>48.295000000000002</c:v>
                </c:pt>
                <c:pt idx="76">
                  <c:v>46.454999999999998</c:v>
                </c:pt>
                <c:pt idx="77">
                  <c:v>45.075000000000003</c:v>
                </c:pt>
                <c:pt idx="78">
                  <c:v>43.695</c:v>
                </c:pt>
                <c:pt idx="79">
                  <c:v>41.854999999999997</c:v>
                </c:pt>
                <c:pt idx="80">
                  <c:v>41.854999999999997</c:v>
                </c:pt>
                <c:pt idx="81">
                  <c:v>41.854999999999997</c:v>
                </c:pt>
                <c:pt idx="82">
                  <c:v>41.854999999999997</c:v>
                </c:pt>
                <c:pt idx="83">
                  <c:v>41.854999999999997</c:v>
                </c:pt>
                <c:pt idx="84">
                  <c:v>41.854999999999997</c:v>
                </c:pt>
                <c:pt idx="85">
                  <c:v>41.854999999999997</c:v>
                </c:pt>
                <c:pt idx="86">
                  <c:v>41.854999999999997</c:v>
                </c:pt>
                <c:pt idx="87">
                  <c:v>41.854999999999997</c:v>
                </c:pt>
                <c:pt idx="88">
                  <c:v>41.168999999999997</c:v>
                </c:pt>
                <c:pt idx="89">
                  <c:v>39.098999999999997</c:v>
                </c:pt>
                <c:pt idx="90">
                  <c:v>37.003999999999998</c:v>
                </c:pt>
                <c:pt idx="91">
                  <c:v>37.003999999999998</c:v>
                </c:pt>
                <c:pt idx="92">
                  <c:v>37.003999999999998</c:v>
                </c:pt>
                <c:pt idx="93">
                  <c:v>37.003999999999998</c:v>
                </c:pt>
                <c:pt idx="94">
                  <c:v>37.003999999999998</c:v>
                </c:pt>
                <c:pt idx="95">
                  <c:v>37.003999999999998</c:v>
                </c:pt>
                <c:pt idx="96">
                  <c:v>37.003999999999998</c:v>
                </c:pt>
                <c:pt idx="97">
                  <c:v>37.003999999999998</c:v>
                </c:pt>
                <c:pt idx="98">
                  <c:v>37.003999999999998</c:v>
                </c:pt>
                <c:pt idx="99">
                  <c:v>37.003999999999998</c:v>
                </c:pt>
                <c:pt idx="100">
                  <c:v>37.003999999999998</c:v>
                </c:pt>
                <c:pt idx="101">
                  <c:v>36.122999999999998</c:v>
                </c:pt>
                <c:pt idx="102">
                  <c:v>33.479999999999997</c:v>
                </c:pt>
                <c:pt idx="103">
                  <c:v>31.718</c:v>
                </c:pt>
                <c:pt idx="104">
                  <c:v>31.718</c:v>
                </c:pt>
                <c:pt idx="105">
                  <c:v>31.718</c:v>
                </c:pt>
                <c:pt idx="106">
                  <c:v>31.718</c:v>
                </c:pt>
                <c:pt idx="107">
                  <c:v>30.695</c:v>
                </c:pt>
                <c:pt idx="108">
                  <c:v>30.695</c:v>
                </c:pt>
                <c:pt idx="109">
                  <c:v>30.695</c:v>
                </c:pt>
                <c:pt idx="110">
                  <c:v>30.695</c:v>
                </c:pt>
                <c:pt idx="111">
                  <c:v>30.695</c:v>
                </c:pt>
                <c:pt idx="112">
                  <c:v>29.466999999999999</c:v>
                </c:pt>
                <c:pt idx="113">
                  <c:v>27.010999999999999</c:v>
                </c:pt>
                <c:pt idx="114">
                  <c:v>25.783000000000001</c:v>
                </c:pt>
                <c:pt idx="115">
                  <c:v>24.556000000000001</c:v>
                </c:pt>
                <c:pt idx="116">
                  <c:v>24.556000000000001</c:v>
                </c:pt>
                <c:pt idx="117">
                  <c:v>24.556000000000001</c:v>
                </c:pt>
                <c:pt idx="118">
                  <c:v>24.556000000000001</c:v>
                </c:pt>
                <c:pt idx="119">
                  <c:v>24.556000000000001</c:v>
                </c:pt>
                <c:pt idx="120">
                  <c:v>24.556000000000001</c:v>
                </c:pt>
                <c:pt idx="121">
                  <c:v>24.556000000000001</c:v>
                </c:pt>
                <c:pt idx="122">
                  <c:v>23.190999999999999</c:v>
                </c:pt>
                <c:pt idx="123">
                  <c:v>23.190999999999999</c:v>
                </c:pt>
                <c:pt idx="124">
                  <c:v>23.190999999999999</c:v>
                </c:pt>
                <c:pt idx="125">
                  <c:v>21.645</c:v>
                </c:pt>
                <c:pt idx="126">
                  <c:v>20.099</c:v>
                </c:pt>
                <c:pt idx="127">
                  <c:v>20.099</c:v>
                </c:pt>
                <c:pt idx="128">
                  <c:v>20.099</c:v>
                </c:pt>
                <c:pt idx="129">
                  <c:v>20.099</c:v>
                </c:pt>
                <c:pt idx="130">
                  <c:v>20.099</c:v>
                </c:pt>
                <c:pt idx="131">
                  <c:v>20.099</c:v>
                </c:pt>
                <c:pt idx="132">
                  <c:v>20.099</c:v>
                </c:pt>
                <c:pt idx="133">
                  <c:v>20.099</c:v>
                </c:pt>
                <c:pt idx="134">
                  <c:v>20.099</c:v>
                </c:pt>
                <c:pt idx="135">
                  <c:v>18.271999999999998</c:v>
                </c:pt>
                <c:pt idx="136">
                  <c:v>18.271999999999998</c:v>
                </c:pt>
                <c:pt idx="137">
                  <c:v>18.271999999999998</c:v>
                </c:pt>
                <c:pt idx="213">
                  <c:v>0</c:v>
                </c:pt>
                <c:pt idx="214">
                  <c:v>0</c:v>
                </c:pt>
                <c:pt idx="215">
                  <c:v>0</c:v>
                </c:pt>
                <c:pt idx="216">
                  <c:v>0</c:v>
                </c:pt>
              </c:numCache>
            </c:numRef>
          </c:yVal>
          <c:smooth val="0"/>
        </c:ser>
        <c:ser>
          <c:idx val="5"/>
          <c:order val="5"/>
          <c:tx>
            <c:strRef>
              <c:f>Sheet1!$G$1</c:f>
              <c:strCache>
                <c:ptCount val="1"/>
                <c:pt idx="0">
                  <c:v>Retransplant (N=725)</c:v>
                </c:pt>
              </c:strCache>
            </c:strRef>
          </c:tx>
          <c:spPr>
            <a:ln w="41275">
              <a:solidFill>
                <a:srgbClr val="FF00FF"/>
              </a:solidFill>
            </a:ln>
          </c:spPr>
          <c:marker>
            <c:symbol val="none"/>
          </c:marker>
          <c:xVal>
            <c:numRef>
              <c:f>Sheet1!$A$2:$A$218</c:f>
              <c:numCache>
                <c:formatCode>General</c:formatCode>
                <c:ptCount val="21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numCache>
            </c:numRef>
          </c:xVal>
          <c:yVal>
            <c:numRef>
              <c:f>Sheet1!$G$2:$G$218</c:f>
              <c:numCache>
                <c:formatCode>General</c:formatCode>
                <c:ptCount val="217"/>
                <c:pt idx="0">
                  <c:v>100</c:v>
                </c:pt>
                <c:pt idx="1">
                  <c:v>100</c:v>
                </c:pt>
                <c:pt idx="2">
                  <c:v>99.861999999999995</c:v>
                </c:pt>
                <c:pt idx="3">
                  <c:v>99.171999999999997</c:v>
                </c:pt>
                <c:pt idx="4">
                  <c:v>97.644999999999996</c:v>
                </c:pt>
                <c:pt idx="5">
                  <c:v>96.238</c:v>
                </c:pt>
                <c:pt idx="6">
                  <c:v>89.668000000000006</c:v>
                </c:pt>
                <c:pt idx="7">
                  <c:v>83.765000000000001</c:v>
                </c:pt>
                <c:pt idx="8">
                  <c:v>83.471000000000004</c:v>
                </c:pt>
                <c:pt idx="9">
                  <c:v>83.176000000000002</c:v>
                </c:pt>
                <c:pt idx="10">
                  <c:v>83.027000000000001</c:v>
                </c:pt>
                <c:pt idx="11">
                  <c:v>83.027000000000001</c:v>
                </c:pt>
                <c:pt idx="12">
                  <c:v>82.873000000000005</c:v>
                </c:pt>
                <c:pt idx="13">
                  <c:v>82.873000000000005</c:v>
                </c:pt>
                <c:pt idx="14">
                  <c:v>82.873000000000005</c:v>
                </c:pt>
                <c:pt idx="15">
                  <c:v>82.501000000000005</c:v>
                </c:pt>
                <c:pt idx="16">
                  <c:v>81.748999999999995</c:v>
                </c:pt>
                <c:pt idx="17">
                  <c:v>79.28</c:v>
                </c:pt>
                <c:pt idx="18">
                  <c:v>75.287999999999997</c:v>
                </c:pt>
                <c:pt idx="19">
                  <c:v>69.745999999999995</c:v>
                </c:pt>
                <c:pt idx="20">
                  <c:v>68.391999999999996</c:v>
                </c:pt>
                <c:pt idx="21">
                  <c:v>67.406000000000006</c:v>
                </c:pt>
                <c:pt idx="22">
                  <c:v>67.007999999999996</c:v>
                </c:pt>
                <c:pt idx="23">
                  <c:v>67.007999999999996</c:v>
                </c:pt>
                <c:pt idx="24">
                  <c:v>67.007999999999996</c:v>
                </c:pt>
                <c:pt idx="25">
                  <c:v>67.007999999999996</c:v>
                </c:pt>
                <c:pt idx="26">
                  <c:v>67.007999999999996</c:v>
                </c:pt>
                <c:pt idx="27">
                  <c:v>66.531999999999996</c:v>
                </c:pt>
                <c:pt idx="28">
                  <c:v>65.813999999999993</c:v>
                </c:pt>
                <c:pt idx="29">
                  <c:v>63.414999999999999</c:v>
                </c:pt>
                <c:pt idx="30">
                  <c:v>58.353000000000002</c:v>
                </c:pt>
                <c:pt idx="31">
                  <c:v>55.207000000000001</c:v>
                </c:pt>
                <c:pt idx="32">
                  <c:v>54.472999999999999</c:v>
                </c:pt>
                <c:pt idx="33">
                  <c:v>54.472999999999999</c:v>
                </c:pt>
                <c:pt idx="34">
                  <c:v>54.472999999999999</c:v>
                </c:pt>
                <c:pt idx="35">
                  <c:v>54.222999999999999</c:v>
                </c:pt>
                <c:pt idx="36">
                  <c:v>54.222999999999999</c:v>
                </c:pt>
                <c:pt idx="37">
                  <c:v>53.912999999999997</c:v>
                </c:pt>
                <c:pt idx="38">
                  <c:v>53.595999999999997</c:v>
                </c:pt>
                <c:pt idx="39">
                  <c:v>53.273000000000003</c:v>
                </c:pt>
                <c:pt idx="40">
                  <c:v>52.305</c:v>
                </c:pt>
                <c:pt idx="41">
                  <c:v>51.658999999999999</c:v>
                </c:pt>
                <c:pt idx="42">
                  <c:v>47.462000000000003</c:v>
                </c:pt>
                <c:pt idx="43">
                  <c:v>44.875999999999998</c:v>
                </c:pt>
                <c:pt idx="44">
                  <c:v>43.890999999999998</c:v>
                </c:pt>
                <c:pt idx="45">
                  <c:v>43.890999999999998</c:v>
                </c:pt>
                <c:pt idx="46">
                  <c:v>43.558999999999997</c:v>
                </c:pt>
                <c:pt idx="47">
                  <c:v>43.558999999999997</c:v>
                </c:pt>
                <c:pt idx="48">
                  <c:v>43.558999999999997</c:v>
                </c:pt>
                <c:pt idx="49">
                  <c:v>43.177</c:v>
                </c:pt>
                <c:pt idx="50">
                  <c:v>43.177</c:v>
                </c:pt>
                <c:pt idx="51">
                  <c:v>43.177</c:v>
                </c:pt>
                <c:pt idx="52">
                  <c:v>42.322000000000003</c:v>
                </c:pt>
                <c:pt idx="53">
                  <c:v>41.466999999999999</c:v>
                </c:pt>
                <c:pt idx="54">
                  <c:v>39.329000000000001</c:v>
                </c:pt>
                <c:pt idx="55">
                  <c:v>38.046999999999997</c:v>
                </c:pt>
                <c:pt idx="56">
                  <c:v>37.186999999999998</c:v>
                </c:pt>
                <c:pt idx="57">
                  <c:v>37.186999999999998</c:v>
                </c:pt>
                <c:pt idx="58">
                  <c:v>36.728000000000002</c:v>
                </c:pt>
                <c:pt idx="59">
                  <c:v>36.728000000000002</c:v>
                </c:pt>
                <c:pt idx="60">
                  <c:v>36.728000000000002</c:v>
                </c:pt>
                <c:pt idx="61">
                  <c:v>36.728000000000002</c:v>
                </c:pt>
                <c:pt idx="62">
                  <c:v>36.728000000000002</c:v>
                </c:pt>
                <c:pt idx="63">
                  <c:v>36.18</c:v>
                </c:pt>
                <c:pt idx="64">
                  <c:v>36.18</c:v>
                </c:pt>
                <c:pt idx="65">
                  <c:v>36.18</c:v>
                </c:pt>
                <c:pt idx="66">
                  <c:v>35.082999999999998</c:v>
                </c:pt>
                <c:pt idx="67">
                  <c:v>33.439</c:v>
                </c:pt>
                <c:pt idx="68">
                  <c:v>33.439</c:v>
                </c:pt>
                <c:pt idx="69">
                  <c:v>33.439</c:v>
                </c:pt>
                <c:pt idx="70">
                  <c:v>33.439</c:v>
                </c:pt>
                <c:pt idx="71">
                  <c:v>33.439</c:v>
                </c:pt>
                <c:pt idx="72">
                  <c:v>33.439</c:v>
                </c:pt>
                <c:pt idx="73">
                  <c:v>33.439</c:v>
                </c:pt>
                <c:pt idx="74">
                  <c:v>33.439</c:v>
                </c:pt>
                <c:pt idx="75">
                  <c:v>32.741999999999997</c:v>
                </c:pt>
                <c:pt idx="76">
                  <c:v>32.741999999999997</c:v>
                </c:pt>
                <c:pt idx="77">
                  <c:v>32.741999999999997</c:v>
                </c:pt>
                <c:pt idx="78">
                  <c:v>29.895</c:v>
                </c:pt>
                <c:pt idx="79">
                  <c:v>28.471</c:v>
                </c:pt>
                <c:pt idx="80">
                  <c:v>27.010999999999999</c:v>
                </c:pt>
                <c:pt idx="81">
                  <c:v>27.010999999999999</c:v>
                </c:pt>
                <c:pt idx="82">
                  <c:v>27.010999999999999</c:v>
                </c:pt>
                <c:pt idx="83">
                  <c:v>27.010999999999999</c:v>
                </c:pt>
                <c:pt idx="84">
                  <c:v>27.010999999999999</c:v>
                </c:pt>
                <c:pt idx="85">
                  <c:v>27.010999999999999</c:v>
                </c:pt>
                <c:pt idx="86">
                  <c:v>27.010999999999999</c:v>
                </c:pt>
                <c:pt idx="87">
                  <c:v>27.010999999999999</c:v>
                </c:pt>
                <c:pt idx="88">
                  <c:v>26.08</c:v>
                </c:pt>
                <c:pt idx="89">
                  <c:v>26.08</c:v>
                </c:pt>
                <c:pt idx="90">
                  <c:v>25.148</c:v>
                </c:pt>
                <c:pt idx="91">
                  <c:v>24.216999999999999</c:v>
                </c:pt>
                <c:pt idx="92">
                  <c:v>23.286000000000001</c:v>
                </c:pt>
                <c:pt idx="93">
                  <c:v>22.353999999999999</c:v>
                </c:pt>
                <c:pt idx="94">
                  <c:v>22.353999999999999</c:v>
                </c:pt>
                <c:pt idx="95">
                  <c:v>22.353999999999999</c:v>
                </c:pt>
                <c:pt idx="96">
                  <c:v>22.353999999999999</c:v>
                </c:pt>
                <c:pt idx="97">
                  <c:v>22.353999999999999</c:v>
                </c:pt>
                <c:pt idx="98">
                  <c:v>22.353999999999999</c:v>
                </c:pt>
                <c:pt idx="99">
                  <c:v>22.353999999999999</c:v>
                </c:pt>
                <c:pt idx="100">
                  <c:v>22.353999999999999</c:v>
                </c:pt>
                <c:pt idx="101">
                  <c:v>22.353999999999999</c:v>
                </c:pt>
                <c:pt idx="102">
                  <c:v>21.236000000000001</c:v>
                </c:pt>
                <c:pt idx="103">
                  <c:v>21.236000000000001</c:v>
                </c:pt>
                <c:pt idx="104">
                  <c:v>21.236000000000001</c:v>
                </c:pt>
                <c:pt idx="105">
                  <c:v>21.236000000000001</c:v>
                </c:pt>
                <c:pt idx="106">
                  <c:v>21.236000000000001</c:v>
                </c:pt>
                <c:pt idx="107">
                  <c:v>21.236000000000001</c:v>
                </c:pt>
                <c:pt idx="108">
                  <c:v>21.236000000000001</c:v>
                </c:pt>
                <c:pt idx="109">
                  <c:v>21.236000000000001</c:v>
                </c:pt>
                <c:pt idx="110">
                  <c:v>21.236000000000001</c:v>
                </c:pt>
                <c:pt idx="111">
                  <c:v>21.236000000000001</c:v>
                </c:pt>
                <c:pt idx="112">
                  <c:v>21.236000000000001</c:v>
                </c:pt>
                <c:pt idx="113">
                  <c:v>19.986999999999998</c:v>
                </c:pt>
                <c:pt idx="114">
                  <c:v>18.738</c:v>
                </c:pt>
                <c:pt idx="115">
                  <c:v>18.738</c:v>
                </c:pt>
                <c:pt idx="116">
                  <c:v>18.738</c:v>
                </c:pt>
                <c:pt idx="117">
                  <c:v>18.738</c:v>
                </c:pt>
                <c:pt idx="118">
                  <c:v>18.738</c:v>
                </c:pt>
                <c:pt idx="119">
                  <c:v>18.738</c:v>
                </c:pt>
                <c:pt idx="120">
                  <c:v>18.738</c:v>
                </c:pt>
              </c:numCache>
            </c:numRef>
          </c:yVal>
          <c:smooth val="0"/>
        </c:ser>
        <c:dLbls>
          <c:showLegendKey val="0"/>
          <c:showVal val="0"/>
          <c:showCatName val="0"/>
          <c:showSerName val="0"/>
          <c:showPercent val="0"/>
          <c:showBubbleSize val="0"/>
        </c:dLbls>
        <c:axId val="820711784"/>
        <c:axId val="820712176"/>
      </c:scatterChart>
      <c:valAx>
        <c:axId val="820711784"/>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20712176"/>
        <c:crosses val="autoZero"/>
        <c:crossBetween val="midCat"/>
        <c:majorUnit val="1"/>
      </c:valAx>
      <c:valAx>
        <c:axId val="82071217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Bronchiolitis Obliterans Syndrome-Free 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20711784"/>
        <c:crosses val="autoZero"/>
        <c:crossBetween val="midCat"/>
        <c:majorUnit val="25"/>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4239158711355771"/>
          <c:y val="6.488337143340954E-2"/>
          <c:w val="0.53112837665203361"/>
          <c:h val="0.23091863517060537"/>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537"/>
          <c:h val="0.78955973245279865"/>
        </c:manualLayout>
      </c:layout>
      <c:scatterChart>
        <c:scatterStyle val="smoothMarker"/>
        <c:varyColors val="0"/>
        <c:ser>
          <c:idx val="0"/>
          <c:order val="0"/>
          <c:tx>
            <c:strRef>
              <c:f>Sheet1!$B$1</c:f>
              <c:strCache>
                <c:ptCount val="1"/>
                <c:pt idx="0">
                  <c:v>No Induction (N=10,114)</c:v>
                </c:pt>
              </c:strCache>
            </c:strRef>
          </c:tx>
          <c:spPr>
            <a:ln w="41275">
              <a:solidFill>
                <a:srgbClr val="00FF00"/>
              </a:solidFill>
            </a:ln>
          </c:spPr>
          <c:marker>
            <c:symbol val="none"/>
          </c:marker>
          <c:xVal>
            <c:numRef>
              <c:f>Sheet1!$A$2:$A$221</c:f>
              <c:numCache>
                <c:formatCode>General</c:formatCode>
                <c:ptCount val="22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numCache>
            </c:numRef>
          </c:xVal>
          <c:yVal>
            <c:numRef>
              <c:f>Sheet1!$B$2:$B$221</c:f>
              <c:numCache>
                <c:formatCode>General</c:formatCode>
                <c:ptCount val="220"/>
                <c:pt idx="0">
                  <c:v>100</c:v>
                </c:pt>
                <c:pt idx="1">
                  <c:v>100</c:v>
                </c:pt>
                <c:pt idx="2">
                  <c:v>99.97</c:v>
                </c:pt>
                <c:pt idx="3">
                  <c:v>99.781999999999996</c:v>
                </c:pt>
                <c:pt idx="4">
                  <c:v>99.444999999999993</c:v>
                </c:pt>
                <c:pt idx="5">
                  <c:v>98.914000000000001</c:v>
                </c:pt>
                <c:pt idx="6">
                  <c:v>95.674999999999997</c:v>
                </c:pt>
                <c:pt idx="7">
                  <c:v>90.742000000000004</c:v>
                </c:pt>
                <c:pt idx="8">
                  <c:v>90.135000000000005</c:v>
                </c:pt>
                <c:pt idx="9">
                  <c:v>89.927999999999997</c:v>
                </c:pt>
                <c:pt idx="10">
                  <c:v>89.896000000000001</c:v>
                </c:pt>
                <c:pt idx="11">
                  <c:v>89.853999999999999</c:v>
                </c:pt>
                <c:pt idx="12">
                  <c:v>89.778000000000006</c:v>
                </c:pt>
                <c:pt idx="13">
                  <c:v>89.721000000000004</c:v>
                </c:pt>
                <c:pt idx="14">
                  <c:v>89.697000000000003</c:v>
                </c:pt>
                <c:pt idx="15">
                  <c:v>89.563999999999993</c:v>
                </c:pt>
                <c:pt idx="16">
                  <c:v>88.941000000000003</c:v>
                </c:pt>
                <c:pt idx="17">
                  <c:v>87.619</c:v>
                </c:pt>
                <c:pt idx="18">
                  <c:v>83.626999999999995</c:v>
                </c:pt>
                <c:pt idx="19">
                  <c:v>78.412999999999997</c:v>
                </c:pt>
                <c:pt idx="20">
                  <c:v>77.271000000000001</c:v>
                </c:pt>
                <c:pt idx="21">
                  <c:v>76.869</c:v>
                </c:pt>
                <c:pt idx="22">
                  <c:v>76.742999999999995</c:v>
                </c:pt>
                <c:pt idx="23">
                  <c:v>76.638999999999996</c:v>
                </c:pt>
                <c:pt idx="24">
                  <c:v>76.558999999999997</c:v>
                </c:pt>
                <c:pt idx="25">
                  <c:v>76.489000000000004</c:v>
                </c:pt>
                <c:pt idx="26">
                  <c:v>76.399000000000001</c:v>
                </c:pt>
                <c:pt idx="27">
                  <c:v>76.216999999999999</c:v>
                </c:pt>
                <c:pt idx="28">
                  <c:v>75.331999999999994</c:v>
                </c:pt>
                <c:pt idx="29">
                  <c:v>74</c:v>
                </c:pt>
                <c:pt idx="30">
                  <c:v>70.638000000000005</c:v>
                </c:pt>
                <c:pt idx="31">
                  <c:v>67.293999999999997</c:v>
                </c:pt>
                <c:pt idx="32">
                  <c:v>66.191999999999993</c:v>
                </c:pt>
                <c:pt idx="33">
                  <c:v>65.894000000000005</c:v>
                </c:pt>
                <c:pt idx="34">
                  <c:v>65.799000000000007</c:v>
                </c:pt>
                <c:pt idx="35">
                  <c:v>65.734999999999999</c:v>
                </c:pt>
                <c:pt idx="36">
                  <c:v>65.701999999999998</c:v>
                </c:pt>
                <c:pt idx="37">
                  <c:v>65.58</c:v>
                </c:pt>
                <c:pt idx="38">
                  <c:v>65.471000000000004</c:v>
                </c:pt>
                <c:pt idx="39">
                  <c:v>65.194999999999993</c:v>
                </c:pt>
                <c:pt idx="40">
                  <c:v>64.658000000000001</c:v>
                </c:pt>
                <c:pt idx="41">
                  <c:v>63.265000000000001</c:v>
                </c:pt>
                <c:pt idx="42">
                  <c:v>60.734999999999999</c:v>
                </c:pt>
                <c:pt idx="43">
                  <c:v>57.534999999999997</c:v>
                </c:pt>
                <c:pt idx="44">
                  <c:v>56.48</c:v>
                </c:pt>
                <c:pt idx="45">
                  <c:v>56.29</c:v>
                </c:pt>
                <c:pt idx="46">
                  <c:v>56.136000000000003</c:v>
                </c:pt>
                <c:pt idx="47">
                  <c:v>56.018999999999998</c:v>
                </c:pt>
                <c:pt idx="48">
                  <c:v>55.96</c:v>
                </c:pt>
                <c:pt idx="49">
                  <c:v>55.96</c:v>
                </c:pt>
                <c:pt idx="50">
                  <c:v>55.826999999999998</c:v>
                </c:pt>
                <c:pt idx="51">
                  <c:v>55.58</c:v>
                </c:pt>
                <c:pt idx="52">
                  <c:v>55.152000000000001</c:v>
                </c:pt>
                <c:pt idx="53">
                  <c:v>54.203000000000003</c:v>
                </c:pt>
                <c:pt idx="54">
                  <c:v>51.957999999999998</c:v>
                </c:pt>
                <c:pt idx="55">
                  <c:v>49.591999999999999</c:v>
                </c:pt>
                <c:pt idx="56">
                  <c:v>49.134</c:v>
                </c:pt>
                <c:pt idx="57">
                  <c:v>48.95</c:v>
                </c:pt>
                <c:pt idx="58">
                  <c:v>48.902999999999999</c:v>
                </c:pt>
                <c:pt idx="59">
                  <c:v>48.832000000000001</c:v>
                </c:pt>
                <c:pt idx="60">
                  <c:v>48.808</c:v>
                </c:pt>
                <c:pt idx="61">
                  <c:v>48.625</c:v>
                </c:pt>
                <c:pt idx="62">
                  <c:v>48.433</c:v>
                </c:pt>
                <c:pt idx="63">
                  <c:v>48.322000000000003</c:v>
                </c:pt>
                <c:pt idx="64">
                  <c:v>47.845999999999997</c:v>
                </c:pt>
                <c:pt idx="65">
                  <c:v>46.835000000000001</c:v>
                </c:pt>
                <c:pt idx="66">
                  <c:v>44.329000000000001</c:v>
                </c:pt>
                <c:pt idx="67">
                  <c:v>42.631999999999998</c:v>
                </c:pt>
                <c:pt idx="68">
                  <c:v>41.976999999999997</c:v>
                </c:pt>
                <c:pt idx="69">
                  <c:v>41.890999999999998</c:v>
                </c:pt>
                <c:pt idx="70">
                  <c:v>41.862000000000002</c:v>
                </c:pt>
                <c:pt idx="71">
                  <c:v>41.832000000000001</c:v>
                </c:pt>
                <c:pt idx="72">
                  <c:v>41.738999999999997</c:v>
                </c:pt>
                <c:pt idx="73">
                  <c:v>41.707000000000001</c:v>
                </c:pt>
                <c:pt idx="74">
                  <c:v>41.537999999999997</c:v>
                </c:pt>
                <c:pt idx="75">
                  <c:v>41.265000000000001</c:v>
                </c:pt>
                <c:pt idx="76">
                  <c:v>40.51</c:v>
                </c:pt>
                <c:pt idx="77">
                  <c:v>39.408000000000001</c:v>
                </c:pt>
                <c:pt idx="78">
                  <c:v>38.094000000000001</c:v>
                </c:pt>
                <c:pt idx="79">
                  <c:v>36.078000000000003</c:v>
                </c:pt>
                <c:pt idx="80">
                  <c:v>35.795999999999999</c:v>
                </c:pt>
                <c:pt idx="81">
                  <c:v>35.689</c:v>
                </c:pt>
                <c:pt idx="82">
                  <c:v>35.652999999999999</c:v>
                </c:pt>
                <c:pt idx="83">
                  <c:v>35.652999999999999</c:v>
                </c:pt>
                <c:pt idx="84">
                  <c:v>35.652999999999999</c:v>
                </c:pt>
                <c:pt idx="85">
                  <c:v>35.572000000000003</c:v>
                </c:pt>
                <c:pt idx="86">
                  <c:v>35.49</c:v>
                </c:pt>
                <c:pt idx="87">
                  <c:v>35.323999999999998</c:v>
                </c:pt>
                <c:pt idx="88">
                  <c:v>34.741999999999997</c:v>
                </c:pt>
                <c:pt idx="89">
                  <c:v>34.033999999999999</c:v>
                </c:pt>
                <c:pt idx="90">
                  <c:v>32.738</c:v>
                </c:pt>
                <c:pt idx="91">
                  <c:v>31.181000000000001</c:v>
                </c:pt>
                <c:pt idx="92">
                  <c:v>30.8</c:v>
                </c:pt>
                <c:pt idx="93">
                  <c:v>30.757000000000001</c:v>
                </c:pt>
                <c:pt idx="94">
                  <c:v>30.757000000000001</c:v>
                </c:pt>
                <c:pt idx="95">
                  <c:v>30.757000000000001</c:v>
                </c:pt>
                <c:pt idx="96">
                  <c:v>30.71</c:v>
                </c:pt>
                <c:pt idx="97">
                  <c:v>30.71</c:v>
                </c:pt>
                <c:pt idx="98">
                  <c:v>30.609000000000002</c:v>
                </c:pt>
                <c:pt idx="99">
                  <c:v>30.350999999999999</c:v>
                </c:pt>
                <c:pt idx="100">
                  <c:v>30.091000000000001</c:v>
                </c:pt>
                <c:pt idx="101">
                  <c:v>29.414000000000001</c:v>
                </c:pt>
                <c:pt idx="102">
                  <c:v>28.111999999999998</c:v>
                </c:pt>
                <c:pt idx="103">
                  <c:v>27.065000000000001</c:v>
                </c:pt>
                <c:pt idx="104">
                  <c:v>26.800999999999998</c:v>
                </c:pt>
                <c:pt idx="105">
                  <c:v>26.693999999999999</c:v>
                </c:pt>
                <c:pt idx="106">
                  <c:v>26.64</c:v>
                </c:pt>
                <c:pt idx="107">
                  <c:v>26.529</c:v>
                </c:pt>
                <c:pt idx="108">
                  <c:v>26.529</c:v>
                </c:pt>
                <c:pt idx="109">
                  <c:v>26.469000000000001</c:v>
                </c:pt>
                <c:pt idx="110">
                  <c:v>26.405999999999999</c:v>
                </c:pt>
                <c:pt idx="111">
                  <c:v>26.085999999999999</c:v>
                </c:pt>
                <c:pt idx="112">
                  <c:v>25.827999999999999</c:v>
                </c:pt>
                <c:pt idx="113">
                  <c:v>25.052</c:v>
                </c:pt>
                <c:pt idx="114">
                  <c:v>23.757000000000001</c:v>
                </c:pt>
                <c:pt idx="115">
                  <c:v>22.713000000000001</c:v>
                </c:pt>
                <c:pt idx="116">
                  <c:v>22.58</c:v>
                </c:pt>
                <c:pt idx="117">
                  <c:v>22.513000000000002</c:v>
                </c:pt>
                <c:pt idx="118">
                  <c:v>22.513000000000002</c:v>
                </c:pt>
                <c:pt idx="119">
                  <c:v>22.513000000000002</c:v>
                </c:pt>
                <c:pt idx="120">
                  <c:v>22.513000000000002</c:v>
                </c:pt>
                <c:pt idx="121">
                  <c:v>22.513000000000002</c:v>
                </c:pt>
                <c:pt idx="122">
                  <c:v>22.347000000000001</c:v>
                </c:pt>
                <c:pt idx="123">
                  <c:v>22.09</c:v>
                </c:pt>
                <c:pt idx="124">
                  <c:v>22.004000000000001</c:v>
                </c:pt>
                <c:pt idx="125">
                  <c:v>21.573</c:v>
                </c:pt>
                <c:pt idx="126">
                  <c:v>21.05</c:v>
                </c:pt>
                <c:pt idx="127">
                  <c:v>20.350000000000001</c:v>
                </c:pt>
                <c:pt idx="128">
                  <c:v>20.172000000000001</c:v>
                </c:pt>
                <c:pt idx="129">
                  <c:v>20.172000000000001</c:v>
                </c:pt>
                <c:pt idx="130">
                  <c:v>20.172000000000001</c:v>
                </c:pt>
                <c:pt idx="131">
                  <c:v>20.074000000000002</c:v>
                </c:pt>
                <c:pt idx="132">
                  <c:v>20.074000000000002</c:v>
                </c:pt>
                <c:pt idx="133">
                  <c:v>20.074000000000002</c:v>
                </c:pt>
                <c:pt idx="134">
                  <c:v>19.965</c:v>
                </c:pt>
                <c:pt idx="135">
                  <c:v>19.853999999999999</c:v>
                </c:pt>
                <c:pt idx="136">
                  <c:v>19.632000000000001</c:v>
                </c:pt>
                <c:pt idx="137">
                  <c:v>19.071000000000002</c:v>
                </c:pt>
                <c:pt idx="138">
                  <c:v>17.943999999999999</c:v>
                </c:pt>
                <c:pt idx="139">
                  <c:v>17.716999999999999</c:v>
                </c:pt>
                <c:pt idx="140">
                  <c:v>17.716999999999999</c:v>
                </c:pt>
                <c:pt idx="141">
                  <c:v>17.716999999999999</c:v>
                </c:pt>
                <c:pt idx="142">
                  <c:v>17.597999999999999</c:v>
                </c:pt>
                <c:pt idx="143">
                  <c:v>17.597999999999999</c:v>
                </c:pt>
                <c:pt idx="144">
                  <c:v>17.597999999999999</c:v>
                </c:pt>
                <c:pt idx="145">
                  <c:v>17.597999999999999</c:v>
                </c:pt>
                <c:pt idx="146">
                  <c:v>17.597999999999999</c:v>
                </c:pt>
                <c:pt idx="147">
                  <c:v>17.597999999999999</c:v>
                </c:pt>
                <c:pt idx="148">
                  <c:v>17.448</c:v>
                </c:pt>
                <c:pt idx="149">
                  <c:v>16.844000000000001</c:v>
                </c:pt>
                <c:pt idx="150">
                  <c:v>16.085000000000001</c:v>
                </c:pt>
                <c:pt idx="151">
                  <c:v>15.473000000000001</c:v>
                </c:pt>
                <c:pt idx="152">
                  <c:v>15.164999999999999</c:v>
                </c:pt>
                <c:pt idx="153">
                  <c:v>15.164999999999999</c:v>
                </c:pt>
                <c:pt idx="154">
                  <c:v>15.164999999999999</c:v>
                </c:pt>
                <c:pt idx="155">
                  <c:v>15.164999999999999</c:v>
                </c:pt>
                <c:pt idx="156">
                  <c:v>15.164999999999999</c:v>
                </c:pt>
                <c:pt idx="157">
                  <c:v>15.164999999999999</c:v>
                </c:pt>
                <c:pt idx="158">
                  <c:v>15.164999999999999</c:v>
                </c:pt>
                <c:pt idx="159">
                  <c:v>15.164999999999999</c:v>
                </c:pt>
                <c:pt idx="160">
                  <c:v>15.164999999999999</c:v>
                </c:pt>
                <c:pt idx="161">
                  <c:v>14.397</c:v>
                </c:pt>
                <c:pt idx="162">
                  <c:v>14.013</c:v>
                </c:pt>
                <c:pt idx="163">
                  <c:v>13.629</c:v>
                </c:pt>
                <c:pt idx="164">
                  <c:v>13.629</c:v>
                </c:pt>
                <c:pt idx="165">
                  <c:v>13.629</c:v>
                </c:pt>
                <c:pt idx="166">
                  <c:v>13.629</c:v>
                </c:pt>
                <c:pt idx="167">
                  <c:v>13.629</c:v>
                </c:pt>
                <c:pt idx="168">
                  <c:v>13.629</c:v>
                </c:pt>
                <c:pt idx="169">
                  <c:v>13.629</c:v>
                </c:pt>
                <c:pt idx="170">
                  <c:v>13.629</c:v>
                </c:pt>
                <c:pt idx="171">
                  <c:v>13.629</c:v>
                </c:pt>
                <c:pt idx="172">
                  <c:v>13.629</c:v>
                </c:pt>
                <c:pt idx="173">
                  <c:v>13.394</c:v>
                </c:pt>
                <c:pt idx="174">
                  <c:v>13.159000000000001</c:v>
                </c:pt>
                <c:pt idx="175">
                  <c:v>12.92</c:v>
                </c:pt>
                <c:pt idx="176">
                  <c:v>12.92</c:v>
                </c:pt>
                <c:pt idx="177">
                  <c:v>12.92</c:v>
                </c:pt>
                <c:pt idx="178">
                  <c:v>12.92</c:v>
                </c:pt>
                <c:pt idx="179">
                  <c:v>12.92</c:v>
                </c:pt>
                <c:pt idx="180">
                  <c:v>12.92</c:v>
                </c:pt>
                <c:pt idx="181">
                  <c:v>12.92</c:v>
                </c:pt>
                <c:pt idx="182">
                  <c:v>12.92</c:v>
                </c:pt>
                <c:pt idx="183">
                  <c:v>12.645</c:v>
                </c:pt>
                <c:pt idx="184">
                  <c:v>12.37</c:v>
                </c:pt>
                <c:pt idx="185">
                  <c:v>12.37</c:v>
                </c:pt>
                <c:pt idx="186">
                  <c:v>12.095000000000001</c:v>
                </c:pt>
                <c:pt idx="187">
                  <c:v>12.095000000000001</c:v>
                </c:pt>
                <c:pt idx="188">
                  <c:v>12.095000000000001</c:v>
                </c:pt>
                <c:pt idx="189">
                  <c:v>12.095000000000001</c:v>
                </c:pt>
                <c:pt idx="190">
                  <c:v>12.095000000000001</c:v>
                </c:pt>
                <c:pt idx="191">
                  <c:v>12.095000000000001</c:v>
                </c:pt>
                <c:pt idx="192">
                  <c:v>12.095000000000001</c:v>
                </c:pt>
                <c:pt idx="193">
                  <c:v>12.095000000000001</c:v>
                </c:pt>
                <c:pt idx="194">
                  <c:v>12.095000000000001</c:v>
                </c:pt>
                <c:pt idx="195">
                  <c:v>11.749000000000001</c:v>
                </c:pt>
                <c:pt idx="196">
                  <c:v>11.749000000000001</c:v>
                </c:pt>
                <c:pt idx="197">
                  <c:v>11.058</c:v>
                </c:pt>
                <c:pt idx="198">
                  <c:v>10.712999999999999</c:v>
                </c:pt>
                <c:pt idx="199">
                  <c:v>9.9990000000000006</c:v>
                </c:pt>
                <c:pt idx="200">
                  <c:v>9.9990000000000006</c:v>
                </c:pt>
                <c:pt idx="201">
                  <c:v>9.9990000000000006</c:v>
                </c:pt>
                <c:pt idx="202">
                  <c:v>9.9990000000000006</c:v>
                </c:pt>
                <c:pt idx="203">
                  <c:v>9.9990000000000006</c:v>
                </c:pt>
                <c:pt idx="204">
                  <c:v>9.9990000000000006</c:v>
                </c:pt>
                <c:pt idx="205">
                  <c:v>9.9990000000000006</c:v>
                </c:pt>
                <c:pt idx="206">
                  <c:v>9.9990000000000006</c:v>
                </c:pt>
                <c:pt idx="207">
                  <c:v>9.9990000000000006</c:v>
                </c:pt>
                <c:pt idx="208">
                  <c:v>9.9990000000000006</c:v>
                </c:pt>
                <c:pt idx="209">
                  <c:v>9.9990000000000006</c:v>
                </c:pt>
                <c:pt idx="210">
                  <c:v>9.5220000000000002</c:v>
                </c:pt>
                <c:pt idx="211">
                  <c:v>9.5220000000000002</c:v>
                </c:pt>
                <c:pt idx="212">
                  <c:v>9.0210000000000008</c:v>
                </c:pt>
                <c:pt idx="213">
                  <c:v>9.0210000000000008</c:v>
                </c:pt>
                <c:pt idx="214">
                  <c:v>9.0210000000000008</c:v>
                </c:pt>
                <c:pt idx="215">
                  <c:v>9.0210000000000008</c:v>
                </c:pt>
                <c:pt idx="216">
                  <c:v>9.0210000000000008</c:v>
                </c:pt>
                <c:pt idx="217">
                  <c:v>9.0210000000000008</c:v>
                </c:pt>
                <c:pt idx="218">
                  <c:v>9.0210000000000008</c:v>
                </c:pt>
                <c:pt idx="219">
                  <c:v>9.0210000000000008</c:v>
                </c:pt>
              </c:numCache>
            </c:numRef>
          </c:yVal>
          <c:smooth val="0"/>
        </c:ser>
        <c:ser>
          <c:idx val="1"/>
          <c:order val="1"/>
          <c:tx>
            <c:strRef>
              <c:f>Sheet1!$C$1</c:f>
              <c:strCache>
                <c:ptCount val="1"/>
                <c:pt idx="0">
                  <c:v>Induction (N=9,823)</c:v>
                </c:pt>
              </c:strCache>
            </c:strRef>
          </c:tx>
          <c:spPr>
            <a:ln w="41275">
              <a:solidFill>
                <a:srgbClr val="FFFF00"/>
              </a:solidFill>
            </a:ln>
          </c:spPr>
          <c:marker>
            <c:symbol val="none"/>
          </c:marker>
          <c:xVal>
            <c:numRef>
              <c:f>Sheet1!$A$2:$A$221</c:f>
              <c:numCache>
                <c:formatCode>General</c:formatCode>
                <c:ptCount val="22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numCache>
            </c:numRef>
          </c:xVal>
          <c:yVal>
            <c:numRef>
              <c:f>Sheet1!$C$2:$C$221</c:f>
              <c:numCache>
                <c:formatCode>General</c:formatCode>
                <c:ptCount val="220"/>
                <c:pt idx="0">
                  <c:v>100</c:v>
                </c:pt>
                <c:pt idx="1">
                  <c:v>99.99</c:v>
                </c:pt>
                <c:pt idx="2">
                  <c:v>99.959000000000003</c:v>
                </c:pt>
                <c:pt idx="3">
                  <c:v>99.826999999999998</c:v>
                </c:pt>
                <c:pt idx="4">
                  <c:v>99.572000000000003</c:v>
                </c:pt>
                <c:pt idx="5">
                  <c:v>99.016999999999996</c:v>
                </c:pt>
                <c:pt idx="6">
                  <c:v>95.558999999999997</c:v>
                </c:pt>
                <c:pt idx="7">
                  <c:v>91.891999999999996</c:v>
                </c:pt>
                <c:pt idx="8">
                  <c:v>91.367999999999995</c:v>
                </c:pt>
                <c:pt idx="9">
                  <c:v>91.272999999999996</c:v>
                </c:pt>
                <c:pt idx="10">
                  <c:v>91.241</c:v>
                </c:pt>
                <c:pt idx="11">
                  <c:v>91.209000000000003</c:v>
                </c:pt>
                <c:pt idx="12">
                  <c:v>91.197000000000003</c:v>
                </c:pt>
                <c:pt idx="13">
                  <c:v>91.113</c:v>
                </c:pt>
                <c:pt idx="14">
                  <c:v>91.037000000000006</c:v>
                </c:pt>
                <c:pt idx="15">
                  <c:v>90.858999999999995</c:v>
                </c:pt>
                <c:pt idx="16">
                  <c:v>90.296000000000006</c:v>
                </c:pt>
                <c:pt idx="17">
                  <c:v>88.897999999999996</c:v>
                </c:pt>
                <c:pt idx="18">
                  <c:v>84.332999999999998</c:v>
                </c:pt>
                <c:pt idx="19">
                  <c:v>80.462000000000003</c:v>
                </c:pt>
                <c:pt idx="20">
                  <c:v>79.564999999999998</c:v>
                </c:pt>
                <c:pt idx="21">
                  <c:v>79.263000000000005</c:v>
                </c:pt>
                <c:pt idx="22">
                  <c:v>79.090999999999994</c:v>
                </c:pt>
                <c:pt idx="23">
                  <c:v>78.956000000000003</c:v>
                </c:pt>
                <c:pt idx="24">
                  <c:v>78.929000000000002</c:v>
                </c:pt>
                <c:pt idx="25">
                  <c:v>78.852999999999994</c:v>
                </c:pt>
                <c:pt idx="26">
                  <c:v>78.664000000000001</c:v>
                </c:pt>
                <c:pt idx="27">
                  <c:v>78.442999999999998</c:v>
                </c:pt>
                <c:pt idx="28">
                  <c:v>77.918000000000006</c:v>
                </c:pt>
                <c:pt idx="29">
                  <c:v>76.003</c:v>
                </c:pt>
                <c:pt idx="30">
                  <c:v>72.326999999999998</c:v>
                </c:pt>
                <c:pt idx="31">
                  <c:v>69.263999999999996</c:v>
                </c:pt>
                <c:pt idx="32">
                  <c:v>68.587000000000003</c:v>
                </c:pt>
                <c:pt idx="33">
                  <c:v>68.326999999999998</c:v>
                </c:pt>
                <c:pt idx="34">
                  <c:v>68.245000000000005</c:v>
                </c:pt>
                <c:pt idx="35">
                  <c:v>68.227999999999994</c:v>
                </c:pt>
                <c:pt idx="36">
                  <c:v>68.210999999999999</c:v>
                </c:pt>
                <c:pt idx="37">
                  <c:v>68.042000000000002</c:v>
                </c:pt>
                <c:pt idx="38">
                  <c:v>67.924999999999997</c:v>
                </c:pt>
                <c:pt idx="39">
                  <c:v>67.495999999999995</c:v>
                </c:pt>
                <c:pt idx="40">
                  <c:v>66.751999999999995</c:v>
                </c:pt>
                <c:pt idx="41">
                  <c:v>65.319999999999993</c:v>
                </c:pt>
                <c:pt idx="42">
                  <c:v>62.253999999999998</c:v>
                </c:pt>
                <c:pt idx="43">
                  <c:v>59.805</c:v>
                </c:pt>
                <c:pt idx="44">
                  <c:v>59.168999999999997</c:v>
                </c:pt>
                <c:pt idx="45">
                  <c:v>59.008000000000003</c:v>
                </c:pt>
                <c:pt idx="46">
                  <c:v>58.926000000000002</c:v>
                </c:pt>
                <c:pt idx="47">
                  <c:v>58.905000000000001</c:v>
                </c:pt>
                <c:pt idx="48">
                  <c:v>58.819000000000003</c:v>
                </c:pt>
                <c:pt idx="49">
                  <c:v>58.704999999999998</c:v>
                </c:pt>
                <c:pt idx="50">
                  <c:v>58.515000000000001</c:v>
                </c:pt>
                <c:pt idx="51">
                  <c:v>58.204000000000001</c:v>
                </c:pt>
                <c:pt idx="52">
                  <c:v>57.290999999999997</c:v>
                </c:pt>
                <c:pt idx="53">
                  <c:v>55.676000000000002</c:v>
                </c:pt>
                <c:pt idx="54">
                  <c:v>53.332000000000001</c:v>
                </c:pt>
                <c:pt idx="55">
                  <c:v>51.487000000000002</c:v>
                </c:pt>
                <c:pt idx="56">
                  <c:v>51.045999999999999</c:v>
                </c:pt>
                <c:pt idx="57">
                  <c:v>50.823</c:v>
                </c:pt>
                <c:pt idx="58">
                  <c:v>50.747999999999998</c:v>
                </c:pt>
                <c:pt idx="59">
                  <c:v>50.722000000000001</c:v>
                </c:pt>
                <c:pt idx="60">
                  <c:v>50.695999999999998</c:v>
                </c:pt>
                <c:pt idx="61">
                  <c:v>50.695999999999998</c:v>
                </c:pt>
                <c:pt idx="62">
                  <c:v>50.606000000000002</c:v>
                </c:pt>
                <c:pt idx="63">
                  <c:v>50.304000000000002</c:v>
                </c:pt>
                <c:pt idx="64">
                  <c:v>49.64</c:v>
                </c:pt>
                <c:pt idx="65">
                  <c:v>48.244</c:v>
                </c:pt>
                <c:pt idx="66">
                  <c:v>45.655999999999999</c:v>
                </c:pt>
                <c:pt idx="67">
                  <c:v>44.161000000000001</c:v>
                </c:pt>
                <c:pt idx="68">
                  <c:v>43.945</c:v>
                </c:pt>
                <c:pt idx="69">
                  <c:v>43.881999999999998</c:v>
                </c:pt>
                <c:pt idx="70">
                  <c:v>43.786999999999999</c:v>
                </c:pt>
                <c:pt idx="71">
                  <c:v>43.755000000000003</c:v>
                </c:pt>
                <c:pt idx="72">
                  <c:v>43.720999999999997</c:v>
                </c:pt>
                <c:pt idx="73">
                  <c:v>43.720999999999997</c:v>
                </c:pt>
                <c:pt idx="74">
                  <c:v>43.606000000000002</c:v>
                </c:pt>
                <c:pt idx="75">
                  <c:v>43.335000000000001</c:v>
                </c:pt>
                <c:pt idx="76">
                  <c:v>42.752000000000002</c:v>
                </c:pt>
                <c:pt idx="77">
                  <c:v>41.308999999999997</c:v>
                </c:pt>
                <c:pt idx="78">
                  <c:v>39.472999999999999</c:v>
                </c:pt>
                <c:pt idx="79">
                  <c:v>37.942</c:v>
                </c:pt>
                <c:pt idx="80">
                  <c:v>37.625</c:v>
                </c:pt>
                <c:pt idx="81">
                  <c:v>37.304000000000002</c:v>
                </c:pt>
                <c:pt idx="82">
                  <c:v>37.304000000000002</c:v>
                </c:pt>
                <c:pt idx="83">
                  <c:v>37.304000000000002</c:v>
                </c:pt>
                <c:pt idx="84">
                  <c:v>37.261000000000003</c:v>
                </c:pt>
                <c:pt idx="85">
                  <c:v>37.210999999999999</c:v>
                </c:pt>
                <c:pt idx="86">
                  <c:v>37.210999999999999</c:v>
                </c:pt>
                <c:pt idx="87">
                  <c:v>36.96</c:v>
                </c:pt>
                <c:pt idx="88">
                  <c:v>36.353999999999999</c:v>
                </c:pt>
                <c:pt idx="89">
                  <c:v>35.137</c:v>
                </c:pt>
                <c:pt idx="90">
                  <c:v>33.258000000000003</c:v>
                </c:pt>
                <c:pt idx="91">
                  <c:v>32.493000000000002</c:v>
                </c:pt>
                <c:pt idx="92">
                  <c:v>32.338999999999999</c:v>
                </c:pt>
                <c:pt idx="93">
                  <c:v>32.286000000000001</c:v>
                </c:pt>
                <c:pt idx="94">
                  <c:v>32.18</c:v>
                </c:pt>
                <c:pt idx="95">
                  <c:v>32.070999999999998</c:v>
                </c:pt>
                <c:pt idx="96">
                  <c:v>32.070999999999998</c:v>
                </c:pt>
                <c:pt idx="97">
                  <c:v>32.070999999999998</c:v>
                </c:pt>
                <c:pt idx="98">
                  <c:v>31.943999999999999</c:v>
                </c:pt>
                <c:pt idx="99">
                  <c:v>31.43</c:v>
                </c:pt>
                <c:pt idx="100">
                  <c:v>31.300999999999998</c:v>
                </c:pt>
                <c:pt idx="101">
                  <c:v>30.33</c:v>
                </c:pt>
                <c:pt idx="102">
                  <c:v>28.837</c:v>
                </c:pt>
                <c:pt idx="103">
                  <c:v>28.183</c:v>
                </c:pt>
                <c:pt idx="104">
                  <c:v>27.788</c:v>
                </c:pt>
                <c:pt idx="105">
                  <c:v>27.654</c:v>
                </c:pt>
                <c:pt idx="106">
                  <c:v>27.654</c:v>
                </c:pt>
                <c:pt idx="107">
                  <c:v>27.585000000000001</c:v>
                </c:pt>
                <c:pt idx="108">
                  <c:v>27.512</c:v>
                </c:pt>
                <c:pt idx="109">
                  <c:v>27.347000000000001</c:v>
                </c:pt>
                <c:pt idx="110">
                  <c:v>27.260999999999999</c:v>
                </c:pt>
                <c:pt idx="111">
                  <c:v>27.084</c:v>
                </c:pt>
                <c:pt idx="112">
                  <c:v>26.375</c:v>
                </c:pt>
                <c:pt idx="113">
                  <c:v>25.931000000000001</c:v>
                </c:pt>
                <c:pt idx="114">
                  <c:v>24.864999999999998</c:v>
                </c:pt>
                <c:pt idx="115">
                  <c:v>24.419</c:v>
                </c:pt>
                <c:pt idx="116">
                  <c:v>24.15</c:v>
                </c:pt>
                <c:pt idx="117">
                  <c:v>24.15</c:v>
                </c:pt>
                <c:pt idx="118">
                  <c:v>24.059000000000001</c:v>
                </c:pt>
                <c:pt idx="119">
                  <c:v>24.059000000000001</c:v>
                </c:pt>
                <c:pt idx="120">
                  <c:v>23.861999999999998</c:v>
                </c:pt>
                <c:pt idx="121">
                  <c:v>23.861999999999998</c:v>
                </c:pt>
                <c:pt idx="122">
                  <c:v>23.748999999999999</c:v>
                </c:pt>
                <c:pt idx="123">
                  <c:v>23.518999999999998</c:v>
                </c:pt>
                <c:pt idx="124">
                  <c:v>23.402999999999999</c:v>
                </c:pt>
                <c:pt idx="125">
                  <c:v>23.056000000000001</c:v>
                </c:pt>
                <c:pt idx="126">
                  <c:v>22.123999999999999</c:v>
                </c:pt>
                <c:pt idx="127">
                  <c:v>21.541</c:v>
                </c:pt>
                <c:pt idx="128">
                  <c:v>21.541</c:v>
                </c:pt>
                <c:pt idx="129">
                  <c:v>21.541</c:v>
                </c:pt>
                <c:pt idx="130">
                  <c:v>21.541</c:v>
                </c:pt>
                <c:pt idx="131">
                  <c:v>21.541</c:v>
                </c:pt>
                <c:pt idx="132">
                  <c:v>21.541</c:v>
                </c:pt>
                <c:pt idx="133">
                  <c:v>21.405999999999999</c:v>
                </c:pt>
                <c:pt idx="134">
                  <c:v>21.405999999999999</c:v>
                </c:pt>
                <c:pt idx="135">
                  <c:v>21.109000000000002</c:v>
                </c:pt>
                <c:pt idx="136">
                  <c:v>20.81</c:v>
                </c:pt>
                <c:pt idx="137">
                  <c:v>20.81</c:v>
                </c:pt>
                <c:pt idx="138">
                  <c:v>19.606999999999999</c:v>
                </c:pt>
                <c:pt idx="139">
                  <c:v>18.702000000000002</c:v>
                </c:pt>
                <c:pt idx="140">
                  <c:v>18.702000000000002</c:v>
                </c:pt>
                <c:pt idx="141">
                  <c:v>18.702000000000002</c:v>
                </c:pt>
                <c:pt idx="142">
                  <c:v>18.702000000000002</c:v>
                </c:pt>
                <c:pt idx="143">
                  <c:v>18.702000000000002</c:v>
                </c:pt>
                <c:pt idx="144">
                  <c:v>18.702000000000002</c:v>
                </c:pt>
                <c:pt idx="145">
                  <c:v>18.702000000000002</c:v>
                </c:pt>
                <c:pt idx="146">
                  <c:v>18.702000000000002</c:v>
                </c:pt>
                <c:pt idx="147">
                  <c:v>18.702000000000002</c:v>
                </c:pt>
                <c:pt idx="148">
                  <c:v>18.489000000000001</c:v>
                </c:pt>
                <c:pt idx="149">
                  <c:v>18.277000000000001</c:v>
                </c:pt>
                <c:pt idx="150">
                  <c:v>17.852</c:v>
                </c:pt>
                <c:pt idx="151">
                  <c:v>17.427</c:v>
                </c:pt>
                <c:pt idx="152">
                  <c:v>17.427</c:v>
                </c:pt>
                <c:pt idx="153">
                  <c:v>17.427</c:v>
                </c:pt>
                <c:pt idx="154">
                  <c:v>17.193999999999999</c:v>
                </c:pt>
                <c:pt idx="155">
                  <c:v>17.193999999999999</c:v>
                </c:pt>
                <c:pt idx="156">
                  <c:v>17.193999999999999</c:v>
                </c:pt>
                <c:pt idx="157">
                  <c:v>17.193999999999999</c:v>
                </c:pt>
                <c:pt idx="158">
                  <c:v>17.193999999999999</c:v>
                </c:pt>
                <c:pt idx="159">
                  <c:v>16.876000000000001</c:v>
                </c:pt>
                <c:pt idx="160">
                  <c:v>16.558</c:v>
                </c:pt>
                <c:pt idx="161">
                  <c:v>16.558</c:v>
                </c:pt>
                <c:pt idx="162">
                  <c:v>16.233000000000001</c:v>
                </c:pt>
                <c:pt idx="163">
                  <c:v>15.907999999999999</c:v>
                </c:pt>
                <c:pt idx="164">
                  <c:v>15.907999999999999</c:v>
                </c:pt>
                <c:pt idx="165">
                  <c:v>15.231</c:v>
                </c:pt>
                <c:pt idx="166">
                  <c:v>15.231</c:v>
                </c:pt>
                <c:pt idx="167">
                  <c:v>15.231</c:v>
                </c:pt>
                <c:pt idx="168">
                  <c:v>15.231</c:v>
                </c:pt>
                <c:pt idx="169">
                  <c:v>15.231</c:v>
                </c:pt>
                <c:pt idx="170">
                  <c:v>15.231</c:v>
                </c:pt>
                <c:pt idx="171">
                  <c:v>15.231</c:v>
                </c:pt>
                <c:pt idx="172">
                  <c:v>15.231</c:v>
                </c:pt>
                <c:pt idx="173">
                  <c:v>15.231</c:v>
                </c:pt>
                <c:pt idx="174">
                  <c:v>14.215999999999999</c:v>
                </c:pt>
                <c:pt idx="175">
                  <c:v>14.215999999999999</c:v>
                </c:pt>
                <c:pt idx="176">
                  <c:v>14.215999999999999</c:v>
                </c:pt>
                <c:pt idx="177">
                  <c:v>14.215999999999999</c:v>
                </c:pt>
                <c:pt idx="178">
                  <c:v>14.215999999999999</c:v>
                </c:pt>
                <c:pt idx="179">
                  <c:v>14.215999999999999</c:v>
                </c:pt>
                <c:pt idx="180">
                  <c:v>14.215999999999999</c:v>
                </c:pt>
                <c:pt idx="181">
                  <c:v>14.215999999999999</c:v>
                </c:pt>
                <c:pt idx="182">
                  <c:v>14.215999999999999</c:v>
                </c:pt>
                <c:pt idx="183">
                  <c:v>14.215999999999999</c:v>
                </c:pt>
                <c:pt idx="184">
                  <c:v>14.215999999999999</c:v>
                </c:pt>
                <c:pt idx="185">
                  <c:v>14.215999999999999</c:v>
                </c:pt>
                <c:pt idx="186">
                  <c:v>14.215999999999999</c:v>
                </c:pt>
                <c:pt idx="187">
                  <c:v>14.215999999999999</c:v>
                </c:pt>
                <c:pt idx="188">
                  <c:v>14.215999999999999</c:v>
                </c:pt>
                <c:pt idx="189">
                  <c:v>14.215999999999999</c:v>
                </c:pt>
                <c:pt idx="190">
                  <c:v>14.215999999999999</c:v>
                </c:pt>
                <c:pt idx="191">
                  <c:v>14.215999999999999</c:v>
                </c:pt>
                <c:pt idx="192">
                  <c:v>14.215999999999999</c:v>
                </c:pt>
                <c:pt idx="193">
                  <c:v>14.215999999999999</c:v>
                </c:pt>
                <c:pt idx="194">
                  <c:v>14.215999999999999</c:v>
                </c:pt>
                <c:pt idx="195">
                  <c:v>14.215999999999999</c:v>
                </c:pt>
                <c:pt idx="196">
                  <c:v>14.215999999999999</c:v>
                </c:pt>
                <c:pt idx="197">
                  <c:v>14.215999999999999</c:v>
                </c:pt>
                <c:pt idx="198">
                  <c:v>14.215999999999999</c:v>
                </c:pt>
                <c:pt idx="199">
                  <c:v>12.029</c:v>
                </c:pt>
                <c:pt idx="200">
                  <c:v>12.029</c:v>
                </c:pt>
                <c:pt idx="201">
                  <c:v>12.029</c:v>
                </c:pt>
                <c:pt idx="202">
                  <c:v>12.029</c:v>
                </c:pt>
                <c:pt idx="203">
                  <c:v>12.029</c:v>
                </c:pt>
                <c:pt idx="204">
                  <c:v>12.029</c:v>
                </c:pt>
                <c:pt idx="205">
                  <c:v>12.029</c:v>
                </c:pt>
                <c:pt idx="206">
                  <c:v>12.029</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numCache>
            </c:numRef>
          </c:yVal>
          <c:smooth val="0"/>
        </c:ser>
        <c:dLbls>
          <c:showLegendKey val="0"/>
          <c:showVal val="0"/>
          <c:showCatName val="0"/>
          <c:showSerName val="0"/>
          <c:showPercent val="0"/>
          <c:showBubbleSize val="0"/>
        </c:dLbls>
        <c:axId val="820712960"/>
        <c:axId val="820713352"/>
      </c:scatterChart>
      <c:valAx>
        <c:axId val="820712960"/>
        <c:scaling>
          <c:orientation val="minMax"/>
          <c:max val="1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20713352"/>
        <c:crosses val="autoZero"/>
        <c:crossBetween val="midCat"/>
        <c:majorUnit val="1"/>
      </c:valAx>
      <c:valAx>
        <c:axId val="82071335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Bronchiolitis Obliterans Syndrome-Free 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20712960"/>
        <c:crosses val="autoZero"/>
        <c:crossBetween val="midCat"/>
        <c:majorUnit val="25"/>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64367988293498712"/>
          <c:y val="6.2195199390398782E-2"/>
          <c:w val="0.3094837758112095"/>
          <c:h val="0.16120226907120477"/>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581"/>
          <c:h val="0.77074260114040583"/>
        </c:manualLayout>
      </c:layout>
      <c:scatterChart>
        <c:scatterStyle val="smoothMarker"/>
        <c:varyColors val="0"/>
        <c:ser>
          <c:idx val="0"/>
          <c:order val="0"/>
          <c:tx>
            <c:strRef>
              <c:f>Sheet1!$B$1</c:f>
              <c:strCache>
                <c:ptCount val="1"/>
                <c:pt idx="0">
                  <c:v>No Induction (N=9,226)</c:v>
                </c:pt>
              </c:strCache>
            </c:strRef>
          </c:tx>
          <c:spPr>
            <a:ln w="41275">
              <a:solidFill>
                <a:srgbClr val="00FF00"/>
              </a:solidFill>
            </a:ln>
          </c:spPr>
          <c:marker>
            <c:symbol val="none"/>
          </c:marker>
          <c:xVal>
            <c:numRef>
              <c:f>Sheet1!$A$2:$A$221</c:f>
              <c:numCache>
                <c:formatCode>General</c:formatCode>
                <c:ptCount val="22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numCache>
            </c:numRef>
          </c:xVal>
          <c:yVal>
            <c:numRef>
              <c:f>Sheet1!$B$2:$B$221</c:f>
              <c:numCache>
                <c:formatCode>General</c:formatCode>
                <c:ptCount val="220"/>
                <c:pt idx="0">
                  <c:v>100</c:v>
                </c:pt>
                <c:pt idx="1">
                  <c:v>100</c:v>
                </c:pt>
                <c:pt idx="2">
                  <c:v>100</c:v>
                </c:pt>
                <c:pt idx="3">
                  <c:v>99.989000000000004</c:v>
                </c:pt>
                <c:pt idx="4">
                  <c:v>99.924000000000007</c:v>
                </c:pt>
                <c:pt idx="5">
                  <c:v>99.837000000000003</c:v>
                </c:pt>
                <c:pt idx="6">
                  <c:v>96.995000000000005</c:v>
                </c:pt>
                <c:pt idx="7">
                  <c:v>91.745000000000005</c:v>
                </c:pt>
                <c:pt idx="8">
                  <c:v>91.103999999999999</c:v>
                </c:pt>
                <c:pt idx="9">
                  <c:v>90.887</c:v>
                </c:pt>
                <c:pt idx="10">
                  <c:v>90.855000000000004</c:v>
                </c:pt>
                <c:pt idx="11">
                  <c:v>90.811000000000007</c:v>
                </c:pt>
                <c:pt idx="12">
                  <c:v>90.733999999999995</c:v>
                </c:pt>
                <c:pt idx="13">
                  <c:v>90.676000000000002</c:v>
                </c:pt>
                <c:pt idx="14">
                  <c:v>90.650999999999996</c:v>
                </c:pt>
                <c:pt idx="15">
                  <c:v>90.516999999999996</c:v>
                </c:pt>
                <c:pt idx="16">
                  <c:v>89.888000000000005</c:v>
                </c:pt>
                <c:pt idx="17">
                  <c:v>88.552000000000007</c:v>
                </c:pt>
                <c:pt idx="18">
                  <c:v>84.516999999999996</c:v>
                </c:pt>
                <c:pt idx="19">
                  <c:v>79.247</c:v>
                </c:pt>
                <c:pt idx="20">
                  <c:v>78.093000000000004</c:v>
                </c:pt>
                <c:pt idx="21">
                  <c:v>77.688000000000002</c:v>
                </c:pt>
                <c:pt idx="22">
                  <c:v>77.558999999999997</c:v>
                </c:pt>
                <c:pt idx="23">
                  <c:v>77.454999999999998</c:v>
                </c:pt>
                <c:pt idx="24">
                  <c:v>77.373999999999995</c:v>
                </c:pt>
                <c:pt idx="25">
                  <c:v>77.302999999999997</c:v>
                </c:pt>
                <c:pt idx="26">
                  <c:v>77.212000000000003</c:v>
                </c:pt>
                <c:pt idx="27">
                  <c:v>77.028000000000006</c:v>
                </c:pt>
                <c:pt idx="28">
                  <c:v>76.132999999999996</c:v>
                </c:pt>
                <c:pt idx="29">
                  <c:v>74.787999999999997</c:v>
                </c:pt>
                <c:pt idx="30">
                  <c:v>71.39</c:v>
                </c:pt>
                <c:pt idx="31">
                  <c:v>68.010999999999996</c:v>
                </c:pt>
                <c:pt idx="32">
                  <c:v>66.896000000000001</c:v>
                </c:pt>
                <c:pt idx="33">
                  <c:v>66.596000000000004</c:v>
                </c:pt>
                <c:pt idx="34">
                  <c:v>66.5</c:v>
                </c:pt>
                <c:pt idx="35">
                  <c:v>66.435000000000002</c:v>
                </c:pt>
                <c:pt idx="36">
                  <c:v>66.400999999999996</c:v>
                </c:pt>
                <c:pt idx="37">
                  <c:v>66.278000000000006</c:v>
                </c:pt>
                <c:pt idx="38">
                  <c:v>66.168000000000006</c:v>
                </c:pt>
                <c:pt idx="39">
                  <c:v>65.888999999999996</c:v>
                </c:pt>
                <c:pt idx="40">
                  <c:v>65.346000000000004</c:v>
                </c:pt>
                <c:pt idx="41">
                  <c:v>63.938000000000002</c:v>
                </c:pt>
                <c:pt idx="42">
                  <c:v>61.381</c:v>
                </c:pt>
                <c:pt idx="43">
                  <c:v>58.148000000000003</c:v>
                </c:pt>
                <c:pt idx="44">
                  <c:v>57.081000000000003</c:v>
                </c:pt>
                <c:pt idx="45">
                  <c:v>56.889000000000003</c:v>
                </c:pt>
                <c:pt idx="46">
                  <c:v>56.734000000000002</c:v>
                </c:pt>
                <c:pt idx="47">
                  <c:v>56.616</c:v>
                </c:pt>
                <c:pt idx="48">
                  <c:v>56.555</c:v>
                </c:pt>
                <c:pt idx="49">
                  <c:v>56.555</c:v>
                </c:pt>
                <c:pt idx="50">
                  <c:v>56.420999999999999</c:v>
                </c:pt>
                <c:pt idx="51">
                  <c:v>56.171999999999997</c:v>
                </c:pt>
                <c:pt idx="52">
                  <c:v>55.738999999999997</c:v>
                </c:pt>
                <c:pt idx="53">
                  <c:v>54.78</c:v>
                </c:pt>
                <c:pt idx="54">
                  <c:v>52.511000000000003</c:v>
                </c:pt>
                <c:pt idx="55">
                  <c:v>50.12</c:v>
                </c:pt>
                <c:pt idx="56">
                  <c:v>49.656999999999996</c:v>
                </c:pt>
                <c:pt idx="57">
                  <c:v>49.470999999999997</c:v>
                </c:pt>
                <c:pt idx="58">
                  <c:v>49.423000000000002</c:v>
                </c:pt>
                <c:pt idx="59">
                  <c:v>49.351999999999997</c:v>
                </c:pt>
                <c:pt idx="60">
                  <c:v>49.326999999999998</c:v>
                </c:pt>
                <c:pt idx="61">
                  <c:v>49.142000000000003</c:v>
                </c:pt>
                <c:pt idx="62">
                  <c:v>48.948999999999998</c:v>
                </c:pt>
                <c:pt idx="63">
                  <c:v>48.835999999999999</c:v>
                </c:pt>
                <c:pt idx="64">
                  <c:v>48.356000000000002</c:v>
                </c:pt>
                <c:pt idx="65">
                  <c:v>47.334000000000003</c:v>
                </c:pt>
                <c:pt idx="66">
                  <c:v>44.801000000000002</c:v>
                </c:pt>
                <c:pt idx="67">
                  <c:v>43.085999999999999</c:v>
                </c:pt>
                <c:pt idx="68">
                  <c:v>42.423000000000002</c:v>
                </c:pt>
                <c:pt idx="69">
                  <c:v>42.335999999999999</c:v>
                </c:pt>
                <c:pt idx="70">
                  <c:v>42.307000000000002</c:v>
                </c:pt>
                <c:pt idx="71">
                  <c:v>42.277000000000001</c:v>
                </c:pt>
                <c:pt idx="72">
                  <c:v>42.183</c:v>
                </c:pt>
                <c:pt idx="73">
                  <c:v>42.151000000000003</c:v>
                </c:pt>
                <c:pt idx="74">
                  <c:v>41.98</c:v>
                </c:pt>
                <c:pt idx="75">
                  <c:v>41.704000000000001</c:v>
                </c:pt>
                <c:pt idx="76">
                  <c:v>40.941000000000003</c:v>
                </c:pt>
                <c:pt idx="77">
                  <c:v>39.826999999999998</c:v>
                </c:pt>
                <c:pt idx="78">
                  <c:v>38.499000000000002</c:v>
                </c:pt>
                <c:pt idx="79">
                  <c:v>36.462000000000003</c:v>
                </c:pt>
                <c:pt idx="80">
                  <c:v>36.177</c:v>
                </c:pt>
                <c:pt idx="81">
                  <c:v>36.069000000000003</c:v>
                </c:pt>
                <c:pt idx="82">
                  <c:v>36.033000000000001</c:v>
                </c:pt>
                <c:pt idx="83">
                  <c:v>36.033000000000001</c:v>
                </c:pt>
                <c:pt idx="84">
                  <c:v>36.033000000000001</c:v>
                </c:pt>
                <c:pt idx="85">
                  <c:v>35.951000000000001</c:v>
                </c:pt>
                <c:pt idx="86">
                  <c:v>35.868000000000002</c:v>
                </c:pt>
                <c:pt idx="87">
                  <c:v>35.700000000000003</c:v>
                </c:pt>
                <c:pt idx="88">
                  <c:v>35.112000000000002</c:v>
                </c:pt>
                <c:pt idx="89">
                  <c:v>34.396000000000001</c:v>
                </c:pt>
                <c:pt idx="90">
                  <c:v>33.085999999999999</c:v>
                </c:pt>
                <c:pt idx="91">
                  <c:v>31.513000000000002</c:v>
                </c:pt>
                <c:pt idx="92">
                  <c:v>31.126999999999999</c:v>
                </c:pt>
                <c:pt idx="93">
                  <c:v>31.084</c:v>
                </c:pt>
                <c:pt idx="94">
                  <c:v>31.084</c:v>
                </c:pt>
                <c:pt idx="95">
                  <c:v>31.084</c:v>
                </c:pt>
                <c:pt idx="96">
                  <c:v>31.036999999999999</c:v>
                </c:pt>
                <c:pt idx="97">
                  <c:v>31.036999999999999</c:v>
                </c:pt>
                <c:pt idx="98">
                  <c:v>30.934999999999999</c:v>
                </c:pt>
                <c:pt idx="99">
                  <c:v>30.673999999999999</c:v>
                </c:pt>
                <c:pt idx="100">
                  <c:v>30.411000000000001</c:v>
                </c:pt>
                <c:pt idx="101">
                  <c:v>29.727</c:v>
                </c:pt>
                <c:pt idx="102">
                  <c:v>28.411000000000001</c:v>
                </c:pt>
                <c:pt idx="103">
                  <c:v>27.353000000000002</c:v>
                </c:pt>
                <c:pt idx="104">
                  <c:v>27.087</c:v>
                </c:pt>
                <c:pt idx="105">
                  <c:v>26.978000000000002</c:v>
                </c:pt>
                <c:pt idx="106">
                  <c:v>26.923999999999999</c:v>
                </c:pt>
                <c:pt idx="107">
                  <c:v>26.812000000000001</c:v>
                </c:pt>
                <c:pt idx="108">
                  <c:v>26.812000000000001</c:v>
                </c:pt>
                <c:pt idx="109">
                  <c:v>26.751000000000001</c:v>
                </c:pt>
                <c:pt idx="110">
                  <c:v>26.687000000000001</c:v>
                </c:pt>
                <c:pt idx="111">
                  <c:v>26.363</c:v>
                </c:pt>
                <c:pt idx="112">
                  <c:v>26.102</c:v>
                </c:pt>
                <c:pt idx="113">
                  <c:v>25.318999999999999</c:v>
                </c:pt>
                <c:pt idx="114">
                  <c:v>24.01</c:v>
                </c:pt>
                <c:pt idx="115">
                  <c:v>22.954999999999998</c:v>
                </c:pt>
                <c:pt idx="116">
                  <c:v>22.821000000000002</c:v>
                </c:pt>
                <c:pt idx="117">
                  <c:v>22.753</c:v>
                </c:pt>
                <c:pt idx="118">
                  <c:v>22.753</c:v>
                </c:pt>
                <c:pt idx="119">
                  <c:v>22.753</c:v>
                </c:pt>
                <c:pt idx="120">
                  <c:v>22.753</c:v>
                </c:pt>
                <c:pt idx="121">
                  <c:v>22.753</c:v>
                </c:pt>
                <c:pt idx="122">
                  <c:v>22.585000000000001</c:v>
                </c:pt>
                <c:pt idx="123">
                  <c:v>22.326000000000001</c:v>
                </c:pt>
                <c:pt idx="124">
                  <c:v>22.238</c:v>
                </c:pt>
                <c:pt idx="125">
                  <c:v>21.802</c:v>
                </c:pt>
                <c:pt idx="126">
                  <c:v>21.274000000000001</c:v>
                </c:pt>
                <c:pt idx="127">
                  <c:v>20.565999999999999</c:v>
                </c:pt>
                <c:pt idx="128">
                  <c:v>20.387</c:v>
                </c:pt>
                <c:pt idx="129">
                  <c:v>20.387</c:v>
                </c:pt>
                <c:pt idx="130">
                  <c:v>20.387</c:v>
                </c:pt>
                <c:pt idx="131">
                  <c:v>20.288</c:v>
                </c:pt>
                <c:pt idx="132">
                  <c:v>20.288</c:v>
                </c:pt>
                <c:pt idx="133">
                  <c:v>20.288</c:v>
                </c:pt>
                <c:pt idx="134">
                  <c:v>20.178000000000001</c:v>
                </c:pt>
                <c:pt idx="135">
                  <c:v>20.065999999999999</c:v>
                </c:pt>
                <c:pt idx="136">
                  <c:v>19.841000000000001</c:v>
                </c:pt>
                <c:pt idx="137">
                  <c:v>19.274000000000001</c:v>
                </c:pt>
                <c:pt idx="138">
                  <c:v>18.135000000000002</c:v>
                </c:pt>
                <c:pt idx="139">
                  <c:v>17.905999999999999</c:v>
                </c:pt>
                <c:pt idx="140">
                  <c:v>17.905999999999999</c:v>
                </c:pt>
                <c:pt idx="141">
                  <c:v>17.905999999999999</c:v>
                </c:pt>
                <c:pt idx="142">
                  <c:v>17.785</c:v>
                </c:pt>
                <c:pt idx="143">
                  <c:v>17.785</c:v>
                </c:pt>
                <c:pt idx="144">
                  <c:v>17.785</c:v>
                </c:pt>
                <c:pt idx="145">
                  <c:v>17.785</c:v>
                </c:pt>
                <c:pt idx="146">
                  <c:v>17.785</c:v>
                </c:pt>
                <c:pt idx="147">
                  <c:v>17.785</c:v>
                </c:pt>
                <c:pt idx="148">
                  <c:v>17.634</c:v>
                </c:pt>
                <c:pt idx="149">
                  <c:v>17.023</c:v>
                </c:pt>
                <c:pt idx="150">
                  <c:v>16.257000000000001</c:v>
                </c:pt>
                <c:pt idx="151">
                  <c:v>15.637</c:v>
                </c:pt>
                <c:pt idx="152">
                  <c:v>15.326000000000001</c:v>
                </c:pt>
                <c:pt idx="153">
                  <c:v>15.326000000000001</c:v>
                </c:pt>
                <c:pt idx="154">
                  <c:v>15.326000000000001</c:v>
                </c:pt>
                <c:pt idx="155">
                  <c:v>15.326000000000001</c:v>
                </c:pt>
                <c:pt idx="156">
                  <c:v>15.326000000000001</c:v>
                </c:pt>
                <c:pt idx="157">
                  <c:v>15.326000000000001</c:v>
                </c:pt>
                <c:pt idx="158">
                  <c:v>15.326000000000001</c:v>
                </c:pt>
                <c:pt idx="159">
                  <c:v>15.326000000000001</c:v>
                </c:pt>
                <c:pt idx="160">
                  <c:v>15.326000000000001</c:v>
                </c:pt>
                <c:pt idx="161">
                  <c:v>14.55</c:v>
                </c:pt>
                <c:pt idx="162">
                  <c:v>14.162000000000001</c:v>
                </c:pt>
                <c:pt idx="163">
                  <c:v>13.773999999999999</c:v>
                </c:pt>
                <c:pt idx="164">
                  <c:v>13.773999999999999</c:v>
                </c:pt>
                <c:pt idx="165">
                  <c:v>13.773999999999999</c:v>
                </c:pt>
                <c:pt idx="166">
                  <c:v>13.773999999999999</c:v>
                </c:pt>
                <c:pt idx="167">
                  <c:v>13.773999999999999</c:v>
                </c:pt>
                <c:pt idx="168">
                  <c:v>13.773999999999999</c:v>
                </c:pt>
                <c:pt idx="169">
                  <c:v>13.773999999999999</c:v>
                </c:pt>
                <c:pt idx="170">
                  <c:v>13.773999999999999</c:v>
                </c:pt>
                <c:pt idx="171">
                  <c:v>13.773999999999999</c:v>
                </c:pt>
                <c:pt idx="172">
                  <c:v>13.773999999999999</c:v>
                </c:pt>
                <c:pt idx="173">
                  <c:v>13.537000000000001</c:v>
                </c:pt>
                <c:pt idx="174">
                  <c:v>13.298999999999999</c:v>
                </c:pt>
                <c:pt idx="175">
                  <c:v>13.057</c:v>
                </c:pt>
                <c:pt idx="176">
                  <c:v>13.057</c:v>
                </c:pt>
                <c:pt idx="177">
                  <c:v>13.057</c:v>
                </c:pt>
                <c:pt idx="178">
                  <c:v>13.057</c:v>
                </c:pt>
                <c:pt idx="179">
                  <c:v>13.057</c:v>
                </c:pt>
                <c:pt idx="180">
                  <c:v>13.057</c:v>
                </c:pt>
                <c:pt idx="181">
                  <c:v>13.057</c:v>
                </c:pt>
                <c:pt idx="182">
                  <c:v>13.057</c:v>
                </c:pt>
                <c:pt idx="183">
                  <c:v>12.779</c:v>
                </c:pt>
                <c:pt idx="184">
                  <c:v>12.502000000000001</c:v>
                </c:pt>
                <c:pt idx="185">
                  <c:v>12.502000000000001</c:v>
                </c:pt>
                <c:pt idx="186">
                  <c:v>12.224</c:v>
                </c:pt>
                <c:pt idx="187">
                  <c:v>12.224</c:v>
                </c:pt>
                <c:pt idx="188">
                  <c:v>12.224</c:v>
                </c:pt>
                <c:pt idx="189">
                  <c:v>12.224</c:v>
                </c:pt>
                <c:pt idx="190">
                  <c:v>12.224</c:v>
                </c:pt>
                <c:pt idx="191">
                  <c:v>12.224</c:v>
                </c:pt>
                <c:pt idx="192">
                  <c:v>12.224</c:v>
                </c:pt>
                <c:pt idx="193">
                  <c:v>12.224</c:v>
                </c:pt>
                <c:pt idx="194">
                  <c:v>12.224</c:v>
                </c:pt>
                <c:pt idx="195">
                  <c:v>11.875</c:v>
                </c:pt>
                <c:pt idx="196">
                  <c:v>11.875</c:v>
                </c:pt>
                <c:pt idx="197">
                  <c:v>11.176</c:v>
                </c:pt>
                <c:pt idx="198">
                  <c:v>10.827</c:v>
                </c:pt>
                <c:pt idx="199">
                  <c:v>10.105</c:v>
                </c:pt>
                <c:pt idx="200">
                  <c:v>10.105</c:v>
                </c:pt>
                <c:pt idx="201">
                  <c:v>10.105</c:v>
                </c:pt>
                <c:pt idx="202">
                  <c:v>10.105</c:v>
                </c:pt>
                <c:pt idx="203">
                  <c:v>10.105</c:v>
                </c:pt>
                <c:pt idx="204">
                  <c:v>10.105</c:v>
                </c:pt>
                <c:pt idx="205">
                  <c:v>10.105</c:v>
                </c:pt>
                <c:pt idx="206">
                  <c:v>10.105</c:v>
                </c:pt>
                <c:pt idx="207">
                  <c:v>10.105</c:v>
                </c:pt>
                <c:pt idx="208">
                  <c:v>10.105</c:v>
                </c:pt>
                <c:pt idx="209">
                  <c:v>10.105</c:v>
                </c:pt>
                <c:pt idx="210">
                  <c:v>9.6240000000000006</c:v>
                </c:pt>
                <c:pt idx="211">
                  <c:v>9.6240000000000006</c:v>
                </c:pt>
                <c:pt idx="212">
                  <c:v>9.1170000000000009</c:v>
                </c:pt>
                <c:pt idx="213">
                  <c:v>9.1170000000000009</c:v>
                </c:pt>
                <c:pt idx="214">
                  <c:v>9.1170000000000009</c:v>
                </c:pt>
                <c:pt idx="215">
                  <c:v>9.1170000000000009</c:v>
                </c:pt>
                <c:pt idx="216">
                  <c:v>9.1170000000000009</c:v>
                </c:pt>
                <c:pt idx="217">
                  <c:v>9.1170000000000009</c:v>
                </c:pt>
                <c:pt idx="218">
                  <c:v>9.1170000000000009</c:v>
                </c:pt>
                <c:pt idx="219">
                  <c:v>9.1170000000000009</c:v>
                </c:pt>
              </c:numCache>
            </c:numRef>
          </c:yVal>
          <c:smooth val="0"/>
        </c:ser>
        <c:ser>
          <c:idx val="1"/>
          <c:order val="1"/>
          <c:tx>
            <c:strRef>
              <c:f>Sheet1!$C$1</c:f>
              <c:strCache>
                <c:ptCount val="1"/>
                <c:pt idx="0">
                  <c:v>Induction (N=8,969)</c:v>
                </c:pt>
              </c:strCache>
            </c:strRef>
          </c:tx>
          <c:spPr>
            <a:ln w="41275">
              <a:solidFill>
                <a:srgbClr val="FFFF00"/>
              </a:solidFill>
            </a:ln>
          </c:spPr>
          <c:marker>
            <c:symbol val="none"/>
          </c:marker>
          <c:xVal>
            <c:numRef>
              <c:f>Sheet1!$A$2:$A$221</c:f>
              <c:numCache>
                <c:formatCode>General</c:formatCode>
                <c:ptCount val="22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numCache>
            </c:numRef>
          </c:xVal>
          <c:yVal>
            <c:numRef>
              <c:f>Sheet1!$C$2:$C$221</c:f>
              <c:numCache>
                <c:formatCode>General</c:formatCode>
                <c:ptCount val="220"/>
                <c:pt idx="0">
                  <c:v>100</c:v>
                </c:pt>
                <c:pt idx="1">
                  <c:v>100</c:v>
                </c:pt>
                <c:pt idx="2">
                  <c:v>100</c:v>
                </c:pt>
                <c:pt idx="3">
                  <c:v>99.989000000000004</c:v>
                </c:pt>
                <c:pt idx="4">
                  <c:v>99.944000000000003</c:v>
                </c:pt>
                <c:pt idx="5">
                  <c:v>99.665000000000006</c:v>
                </c:pt>
                <c:pt idx="6">
                  <c:v>96.631</c:v>
                </c:pt>
                <c:pt idx="7">
                  <c:v>92.692999999999998</c:v>
                </c:pt>
                <c:pt idx="8">
                  <c:v>92.135000000000005</c:v>
                </c:pt>
                <c:pt idx="9">
                  <c:v>92.034999999999997</c:v>
                </c:pt>
                <c:pt idx="10">
                  <c:v>92.001000000000005</c:v>
                </c:pt>
                <c:pt idx="11">
                  <c:v>91.966999999999999</c:v>
                </c:pt>
                <c:pt idx="12">
                  <c:v>91.956000000000003</c:v>
                </c:pt>
                <c:pt idx="13">
                  <c:v>91.870999999999995</c:v>
                </c:pt>
                <c:pt idx="14">
                  <c:v>91.795000000000002</c:v>
                </c:pt>
                <c:pt idx="15">
                  <c:v>91.614999999999995</c:v>
                </c:pt>
                <c:pt idx="16">
                  <c:v>91.046999999999997</c:v>
                </c:pt>
                <c:pt idx="17">
                  <c:v>89.637</c:v>
                </c:pt>
                <c:pt idx="18">
                  <c:v>85.034000000000006</c:v>
                </c:pt>
                <c:pt idx="19">
                  <c:v>81.131</c:v>
                </c:pt>
                <c:pt idx="20">
                  <c:v>80.225999999999999</c:v>
                </c:pt>
                <c:pt idx="21">
                  <c:v>79.921999999999997</c:v>
                </c:pt>
                <c:pt idx="22">
                  <c:v>79.748999999999995</c:v>
                </c:pt>
                <c:pt idx="23">
                  <c:v>79.613</c:v>
                </c:pt>
                <c:pt idx="24">
                  <c:v>79.584999999999994</c:v>
                </c:pt>
                <c:pt idx="25">
                  <c:v>79.509</c:v>
                </c:pt>
                <c:pt idx="26">
                  <c:v>79.319000000000003</c:v>
                </c:pt>
                <c:pt idx="27">
                  <c:v>79.094999999999999</c:v>
                </c:pt>
                <c:pt idx="28">
                  <c:v>78.566000000000003</c:v>
                </c:pt>
                <c:pt idx="29">
                  <c:v>76.635000000000005</c:v>
                </c:pt>
                <c:pt idx="30">
                  <c:v>72.927999999999997</c:v>
                </c:pt>
                <c:pt idx="31">
                  <c:v>69.840999999999994</c:v>
                </c:pt>
                <c:pt idx="32">
                  <c:v>69.156999999999996</c:v>
                </c:pt>
                <c:pt idx="33">
                  <c:v>68.894999999999996</c:v>
                </c:pt>
                <c:pt idx="34">
                  <c:v>68.811999999999998</c:v>
                </c:pt>
                <c:pt idx="35">
                  <c:v>68.795000000000002</c:v>
                </c:pt>
                <c:pt idx="36">
                  <c:v>68.778000000000006</c:v>
                </c:pt>
                <c:pt idx="37">
                  <c:v>68.608000000000004</c:v>
                </c:pt>
                <c:pt idx="38">
                  <c:v>68.489999999999995</c:v>
                </c:pt>
                <c:pt idx="39">
                  <c:v>68.057000000000002</c:v>
                </c:pt>
                <c:pt idx="40">
                  <c:v>67.307000000000002</c:v>
                </c:pt>
                <c:pt idx="41">
                  <c:v>65.863</c:v>
                </c:pt>
                <c:pt idx="42">
                  <c:v>62.771999999999998</c:v>
                </c:pt>
                <c:pt idx="43">
                  <c:v>60.302999999999997</c:v>
                </c:pt>
                <c:pt idx="44">
                  <c:v>59.661000000000001</c:v>
                </c:pt>
                <c:pt idx="45">
                  <c:v>59.499000000000002</c:v>
                </c:pt>
                <c:pt idx="46">
                  <c:v>59.417000000000002</c:v>
                </c:pt>
                <c:pt idx="47">
                  <c:v>59.395000000000003</c:v>
                </c:pt>
                <c:pt idx="48">
                  <c:v>59.308</c:v>
                </c:pt>
                <c:pt idx="49">
                  <c:v>59.192999999999998</c:v>
                </c:pt>
                <c:pt idx="50">
                  <c:v>59.002000000000002</c:v>
                </c:pt>
                <c:pt idx="51">
                  <c:v>58.688000000000002</c:v>
                </c:pt>
                <c:pt idx="52">
                  <c:v>57.767000000000003</c:v>
                </c:pt>
                <c:pt idx="53">
                  <c:v>56.139000000000003</c:v>
                </c:pt>
                <c:pt idx="54">
                  <c:v>53.776000000000003</c:v>
                </c:pt>
                <c:pt idx="55">
                  <c:v>51.914999999999999</c:v>
                </c:pt>
                <c:pt idx="56">
                  <c:v>51.47</c:v>
                </c:pt>
                <c:pt idx="57">
                  <c:v>51.246000000000002</c:v>
                </c:pt>
                <c:pt idx="58">
                  <c:v>51.17</c:v>
                </c:pt>
                <c:pt idx="59">
                  <c:v>51.143999999999998</c:v>
                </c:pt>
                <c:pt idx="60">
                  <c:v>51.118000000000002</c:v>
                </c:pt>
                <c:pt idx="61">
                  <c:v>51.118000000000002</c:v>
                </c:pt>
                <c:pt idx="62">
                  <c:v>51.027000000000001</c:v>
                </c:pt>
                <c:pt idx="63">
                  <c:v>50.722999999999999</c:v>
                </c:pt>
                <c:pt idx="64">
                  <c:v>50.052999999999997</c:v>
                </c:pt>
                <c:pt idx="65">
                  <c:v>48.645000000000003</c:v>
                </c:pt>
                <c:pt idx="66">
                  <c:v>46.036000000000001</c:v>
                </c:pt>
                <c:pt idx="67">
                  <c:v>44.527999999999999</c:v>
                </c:pt>
                <c:pt idx="68">
                  <c:v>44.311</c:v>
                </c:pt>
                <c:pt idx="69">
                  <c:v>44.247</c:v>
                </c:pt>
                <c:pt idx="70">
                  <c:v>44.152000000000001</c:v>
                </c:pt>
                <c:pt idx="71">
                  <c:v>44.119</c:v>
                </c:pt>
                <c:pt idx="72">
                  <c:v>44.085000000000001</c:v>
                </c:pt>
                <c:pt idx="73">
                  <c:v>44.085000000000001</c:v>
                </c:pt>
                <c:pt idx="74">
                  <c:v>43.968000000000004</c:v>
                </c:pt>
                <c:pt idx="75">
                  <c:v>43.695</c:v>
                </c:pt>
                <c:pt idx="76">
                  <c:v>43.106999999999999</c:v>
                </c:pt>
                <c:pt idx="77">
                  <c:v>41.652000000000001</c:v>
                </c:pt>
                <c:pt idx="78">
                  <c:v>39.801000000000002</c:v>
                </c:pt>
                <c:pt idx="79">
                  <c:v>38.258000000000003</c:v>
                </c:pt>
                <c:pt idx="80">
                  <c:v>37.938000000000002</c:v>
                </c:pt>
                <c:pt idx="81">
                  <c:v>37.615000000000002</c:v>
                </c:pt>
                <c:pt idx="82">
                  <c:v>37.615000000000002</c:v>
                </c:pt>
                <c:pt idx="83">
                  <c:v>37.615000000000002</c:v>
                </c:pt>
                <c:pt idx="84">
                  <c:v>37.570999999999998</c:v>
                </c:pt>
                <c:pt idx="85">
                  <c:v>37.521000000000001</c:v>
                </c:pt>
                <c:pt idx="86">
                  <c:v>37.521000000000001</c:v>
                </c:pt>
                <c:pt idx="87">
                  <c:v>37.268000000000001</c:v>
                </c:pt>
                <c:pt idx="88">
                  <c:v>36.655999999999999</c:v>
                </c:pt>
                <c:pt idx="89">
                  <c:v>35.429000000000002</c:v>
                </c:pt>
                <c:pt idx="90">
                  <c:v>33.534999999999997</c:v>
                </c:pt>
                <c:pt idx="91">
                  <c:v>32.762999999999998</c:v>
                </c:pt>
                <c:pt idx="92">
                  <c:v>32.607999999999997</c:v>
                </c:pt>
                <c:pt idx="93">
                  <c:v>32.555</c:v>
                </c:pt>
                <c:pt idx="94">
                  <c:v>32.447000000000003</c:v>
                </c:pt>
                <c:pt idx="95">
                  <c:v>32.338000000000001</c:v>
                </c:pt>
                <c:pt idx="96">
                  <c:v>32.338000000000001</c:v>
                </c:pt>
                <c:pt idx="97">
                  <c:v>32.338000000000001</c:v>
                </c:pt>
                <c:pt idx="98">
                  <c:v>32.209000000000003</c:v>
                </c:pt>
                <c:pt idx="99">
                  <c:v>31.690999999999999</c:v>
                </c:pt>
                <c:pt idx="100">
                  <c:v>31.561</c:v>
                </c:pt>
                <c:pt idx="101">
                  <c:v>30.582999999999998</c:v>
                </c:pt>
                <c:pt idx="102">
                  <c:v>29.076000000000001</c:v>
                </c:pt>
                <c:pt idx="103">
                  <c:v>28.417000000000002</c:v>
                </c:pt>
                <c:pt idx="104">
                  <c:v>28.018999999999998</c:v>
                </c:pt>
                <c:pt idx="105">
                  <c:v>27.884</c:v>
                </c:pt>
                <c:pt idx="106">
                  <c:v>27.884</c:v>
                </c:pt>
                <c:pt idx="107">
                  <c:v>27.814</c:v>
                </c:pt>
                <c:pt idx="108">
                  <c:v>27.741</c:v>
                </c:pt>
                <c:pt idx="109">
                  <c:v>27.574000000000002</c:v>
                </c:pt>
                <c:pt idx="110">
                  <c:v>27.488</c:v>
                </c:pt>
                <c:pt idx="111">
                  <c:v>27.309000000000001</c:v>
                </c:pt>
                <c:pt idx="112">
                  <c:v>26.594000000000001</c:v>
                </c:pt>
                <c:pt idx="113">
                  <c:v>26.146999999999998</c:v>
                </c:pt>
                <c:pt idx="114">
                  <c:v>25.071999999999999</c:v>
                </c:pt>
                <c:pt idx="115">
                  <c:v>24.622</c:v>
                </c:pt>
                <c:pt idx="116">
                  <c:v>24.350999999999999</c:v>
                </c:pt>
                <c:pt idx="117">
                  <c:v>24.350999999999999</c:v>
                </c:pt>
                <c:pt idx="118">
                  <c:v>24.259</c:v>
                </c:pt>
                <c:pt idx="119">
                  <c:v>24.259</c:v>
                </c:pt>
                <c:pt idx="120">
                  <c:v>24.06</c:v>
                </c:pt>
                <c:pt idx="121">
                  <c:v>24.06</c:v>
                </c:pt>
                <c:pt idx="122">
                  <c:v>23.946000000000002</c:v>
                </c:pt>
                <c:pt idx="123">
                  <c:v>23.713999999999999</c:v>
                </c:pt>
                <c:pt idx="124">
                  <c:v>23.597999999999999</c:v>
                </c:pt>
                <c:pt idx="125">
                  <c:v>23.247</c:v>
                </c:pt>
                <c:pt idx="126">
                  <c:v>22.308</c:v>
                </c:pt>
                <c:pt idx="127">
                  <c:v>21.721</c:v>
                </c:pt>
                <c:pt idx="128">
                  <c:v>21.721</c:v>
                </c:pt>
                <c:pt idx="129">
                  <c:v>21.721</c:v>
                </c:pt>
                <c:pt idx="130">
                  <c:v>21.721</c:v>
                </c:pt>
                <c:pt idx="131">
                  <c:v>21.721</c:v>
                </c:pt>
                <c:pt idx="132">
                  <c:v>21.721</c:v>
                </c:pt>
                <c:pt idx="133">
                  <c:v>21.584</c:v>
                </c:pt>
                <c:pt idx="134">
                  <c:v>21.584</c:v>
                </c:pt>
                <c:pt idx="135">
                  <c:v>21.283999999999999</c:v>
                </c:pt>
                <c:pt idx="136">
                  <c:v>20.983000000000001</c:v>
                </c:pt>
                <c:pt idx="137">
                  <c:v>20.983000000000001</c:v>
                </c:pt>
                <c:pt idx="138">
                  <c:v>19.77</c:v>
                </c:pt>
                <c:pt idx="139">
                  <c:v>18.858000000000001</c:v>
                </c:pt>
                <c:pt idx="140">
                  <c:v>18.858000000000001</c:v>
                </c:pt>
                <c:pt idx="141">
                  <c:v>18.858000000000001</c:v>
                </c:pt>
                <c:pt idx="142">
                  <c:v>18.858000000000001</c:v>
                </c:pt>
                <c:pt idx="143">
                  <c:v>18.858000000000001</c:v>
                </c:pt>
                <c:pt idx="144">
                  <c:v>18.858000000000001</c:v>
                </c:pt>
                <c:pt idx="145">
                  <c:v>18.858000000000001</c:v>
                </c:pt>
                <c:pt idx="146">
                  <c:v>18.858000000000001</c:v>
                </c:pt>
                <c:pt idx="147">
                  <c:v>18.858000000000001</c:v>
                </c:pt>
                <c:pt idx="148">
                  <c:v>18.643000000000001</c:v>
                </c:pt>
                <c:pt idx="149">
                  <c:v>18.428999999999998</c:v>
                </c:pt>
                <c:pt idx="150">
                  <c:v>18</c:v>
                </c:pt>
                <c:pt idx="151">
                  <c:v>17.571999999999999</c:v>
                </c:pt>
                <c:pt idx="152">
                  <c:v>17.571999999999999</c:v>
                </c:pt>
                <c:pt idx="153">
                  <c:v>17.571999999999999</c:v>
                </c:pt>
                <c:pt idx="154">
                  <c:v>17.338000000000001</c:v>
                </c:pt>
                <c:pt idx="155">
                  <c:v>17.338000000000001</c:v>
                </c:pt>
                <c:pt idx="156">
                  <c:v>17.338000000000001</c:v>
                </c:pt>
                <c:pt idx="157">
                  <c:v>17.338000000000001</c:v>
                </c:pt>
                <c:pt idx="158">
                  <c:v>17.338000000000001</c:v>
                </c:pt>
                <c:pt idx="159">
                  <c:v>17.015999999999998</c:v>
                </c:pt>
                <c:pt idx="160">
                  <c:v>16.695</c:v>
                </c:pt>
                <c:pt idx="161">
                  <c:v>16.695</c:v>
                </c:pt>
                <c:pt idx="162">
                  <c:v>16.367999999999999</c:v>
                </c:pt>
                <c:pt idx="163">
                  <c:v>16.041</c:v>
                </c:pt>
                <c:pt idx="164">
                  <c:v>16.041</c:v>
                </c:pt>
                <c:pt idx="165">
                  <c:v>15.358000000000001</c:v>
                </c:pt>
                <c:pt idx="166">
                  <c:v>15.358000000000001</c:v>
                </c:pt>
                <c:pt idx="167">
                  <c:v>15.358000000000001</c:v>
                </c:pt>
                <c:pt idx="168">
                  <c:v>15.358000000000001</c:v>
                </c:pt>
                <c:pt idx="169">
                  <c:v>15.358000000000001</c:v>
                </c:pt>
                <c:pt idx="170">
                  <c:v>15.358000000000001</c:v>
                </c:pt>
                <c:pt idx="171">
                  <c:v>15.358000000000001</c:v>
                </c:pt>
                <c:pt idx="172">
                  <c:v>15.358000000000001</c:v>
                </c:pt>
                <c:pt idx="173">
                  <c:v>15.358000000000001</c:v>
                </c:pt>
                <c:pt idx="174">
                  <c:v>14.334</c:v>
                </c:pt>
                <c:pt idx="175">
                  <c:v>14.334</c:v>
                </c:pt>
                <c:pt idx="176">
                  <c:v>14.334</c:v>
                </c:pt>
                <c:pt idx="177">
                  <c:v>14.334</c:v>
                </c:pt>
                <c:pt idx="178">
                  <c:v>14.334</c:v>
                </c:pt>
                <c:pt idx="179">
                  <c:v>14.334</c:v>
                </c:pt>
                <c:pt idx="180">
                  <c:v>14.334</c:v>
                </c:pt>
                <c:pt idx="181">
                  <c:v>14.334</c:v>
                </c:pt>
                <c:pt idx="182">
                  <c:v>14.334</c:v>
                </c:pt>
                <c:pt idx="183">
                  <c:v>14.334</c:v>
                </c:pt>
                <c:pt idx="184">
                  <c:v>14.334</c:v>
                </c:pt>
                <c:pt idx="185">
                  <c:v>14.334</c:v>
                </c:pt>
                <c:pt idx="186">
                  <c:v>14.334</c:v>
                </c:pt>
                <c:pt idx="187">
                  <c:v>14.334</c:v>
                </c:pt>
                <c:pt idx="188">
                  <c:v>14.334</c:v>
                </c:pt>
                <c:pt idx="189">
                  <c:v>14.334</c:v>
                </c:pt>
                <c:pt idx="190">
                  <c:v>14.334</c:v>
                </c:pt>
                <c:pt idx="191">
                  <c:v>14.334</c:v>
                </c:pt>
                <c:pt idx="192">
                  <c:v>14.334</c:v>
                </c:pt>
                <c:pt idx="193">
                  <c:v>14.334</c:v>
                </c:pt>
                <c:pt idx="194">
                  <c:v>14.334</c:v>
                </c:pt>
                <c:pt idx="195">
                  <c:v>14.334</c:v>
                </c:pt>
                <c:pt idx="196">
                  <c:v>14.334</c:v>
                </c:pt>
                <c:pt idx="197">
                  <c:v>14.334</c:v>
                </c:pt>
                <c:pt idx="198">
                  <c:v>14.334</c:v>
                </c:pt>
                <c:pt idx="199">
                  <c:v>12.129</c:v>
                </c:pt>
                <c:pt idx="200">
                  <c:v>12.129</c:v>
                </c:pt>
                <c:pt idx="201">
                  <c:v>12.129</c:v>
                </c:pt>
                <c:pt idx="202">
                  <c:v>12.129</c:v>
                </c:pt>
                <c:pt idx="203">
                  <c:v>12.129</c:v>
                </c:pt>
                <c:pt idx="204">
                  <c:v>12.129</c:v>
                </c:pt>
                <c:pt idx="205">
                  <c:v>12.129</c:v>
                </c:pt>
                <c:pt idx="206">
                  <c:v>12.129</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numCache>
            </c:numRef>
          </c:yVal>
          <c:smooth val="0"/>
        </c:ser>
        <c:dLbls>
          <c:showLegendKey val="0"/>
          <c:showVal val="0"/>
          <c:showCatName val="0"/>
          <c:showSerName val="0"/>
          <c:showPercent val="0"/>
          <c:showBubbleSize val="0"/>
        </c:dLbls>
        <c:axId val="820714136"/>
        <c:axId val="820714528"/>
      </c:scatterChart>
      <c:valAx>
        <c:axId val="820714136"/>
        <c:scaling>
          <c:orientation val="minMax"/>
          <c:max val="1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20714528"/>
        <c:crosses val="autoZero"/>
        <c:crossBetween val="midCat"/>
        <c:majorUnit val="1"/>
      </c:valAx>
      <c:valAx>
        <c:axId val="82071452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Bronchiolitis Obliterans Syndrome-Free 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20714136"/>
        <c:crosses val="autoZero"/>
        <c:crossBetween val="midCat"/>
        <c:majorUnit val="25"/>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65252944045711103"/>
          <c:y val="6.488337143340954E-2"/>
          <c:w val="0.30210914454277288"/>
          <c:h val="0.16120226907120477"/>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603"/>
          <c:h val="0.77074260114040605"/>
        </c:manualLayout>
      </c:layout>
      <c:scatterChart>
        <c:scatterStyle val="lineMarker"/>
        <c:varyColors val="0"/>
        <c:ser>
          <c:idx val="0"/>
          <c:order val="0"/>
          <c:tx>
            <c:strRef>
              <c:f>Sheet1!$B$1</c:f>
              <c:strCache>
                <c:ptCount val="1"/>
                <c:pt idx="0">
                  <c:v>D(-)/R(-) (N=3,280)</c:v>
                </c:pt>
              </c:strCache>
            </c:strRef>
          </c:tx>
          <c:spPr>
            <a:ln w="41275">
              <a:solidFill>
                <a:srgbClr val="00FFFF"/>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100</c:v>
                </c:pt>
                <c:pt idx="2">
                  <c:v>99.968999999999994</c:v>
                </c:pt>
                <c:pt idx="3">
                  <c:v>99.816999999999993</c:v>
                </c:pt>
                <c:pt idx="4">
                  <c:v>99.512</c:v>
                </c:pt>
                <c:pt idx="5">
                  <c:v>99.078999999999994</c:v>
                </c:pt>
                <c:pt idx="6">
                  <c:v>95.631</c:v>
                </c:pt>
                <c:pt idx="7">
                  <c:v>91.358000000000004</c:v>
                </c:pt>
                <c:pt idx="8">
                  <c:v>90.980999999999995</c:v>
                </c:pt>
                <c:pt idx="9">
                  <c:v>90.855000000000004</c:v>
                </c:pt>
                <c:pt idx="10">
                  <c:v>90.855000000000004</c:v>
                </c:pt>
                <c:pt idx="11">
                  <c:v>90.822999999999993</c:v>
                </c:pt>
                <c:pt idx="12">
                  <c:v>90.757000000000005</c:v>
                </c:pt>
                <c:pt idx="13">
                  <c:v>90.686000000000007</c:v>
                </c:pt>
                <c:pt idx="14">
                  <c:v>90.686000000000007</c:v>
                </c:pt>
                <c:pt idx="15">
                  <c:v>90.573999999999998</c:v>
                </c:pt>
                <c:pt idx="16">
                  <c:v>89.936999999999998</c:v>
                </c:pt>
                <c:pt idx="17">
                  <c:v>88.844999999999999</c:v>
                </c:pt>
                <c:pt idx="18">
                  <c:v>83.83</c:v>
                </c:pt>
                <c:pt idx="19">
                  <c:v>79.069000000000003</c:v>
                </c:pt>
                <c:pt idx="20">
                  <c:v>78.194000000000003</c:v>
                </c:pt>
                <c:pt idx="21">
                  <c:v>77.772999999999996</c:v>
                </c:pt>
                <c:pt idx="22">
                  <c:v>77.733999999999995</c:v>
                </c:pt>
                <c:pt idx="23">
                  <c:v>77.655000000000001</c:v>
                </c:pt>
                <c:pt idx="24">
                  <c:v>77.614000000000004</c:v>
                </c:pt>
                <c:pt idx="25">
                  <c:v>77.483999999999995</c:v>
                </c:pt>
                <c:pt idx="26">
                  <c:v>77.393000000000001</c:v>
                </c:pt>
                <c:pt idx="27">
                  <c:v>77.162000000000006</c:v>
                </c:pt>
                <c:pt idx="28">
                  <c:v>76.468999999999994</c:v>
                </c:pt>
                <c:pt idx="29">
                  <c:v>74.614999999999995</c:v>
                </c:pt>
                <c:pt idx="30">
                  <c:v>71.272999999999996</c:v>
                </c:pt>
                <c:pt idx="31">
                  <c:v>68.388000000000005</c:v>
                </c:pt>
                <c:pt idx="32">
                  <c:v>67.638000000000005</c:v>
                </c:pt>
                <c:pt idx="33">
                  <c:v>67.307000000000002</c:v>
                </c:pt>
                <c:pt idx="34">
                  <c:v>67.165000000000006</c:v>
                </c:pt>
                <c:pt idx="35">
                  <c:v>67.165000000000006</c:v>
                </c:pt>
                <c:pt idx="36">
                  <c:v>67.063999999999993</c:v>
                </c:pt>
                <c:pt idx="37">
                  <c:v>66.906000000000006</c:v>
                </c:pt>
                <c:pt idx="38">
                  <c:v>66.850999999999999</c:v>
                </c:pt>
                <c:pt idx="39">
                  <c:v>66.290000000000006</c:v>
                </c:pt>
                <c:pt idx="40">
                  <c:v>65.668999999999997</c:v>
                </c:pt>
                <c:pt idx="41">
                  <c:v>64.197000000000003</c:v>
                </c:pt>
                <c:pt idx="42">
                  <c:v>61.417999999999999</c:v>
                </c:pt>
                <c:pt idx="43">
                  <c:v>58.625</c:v>
                </c:pt>
                <c:pt idx="44">
                  <c:v>57.767000000000003</c:v>
                </c:pt>
                <c:pt idx="45">
                  <c:v>57.709000000000003</c:v>
                </c:pt>
                <c:pt idx="46">
                  <c:v>57.534999999999997</c:v>
                </c:pt>
                <c:pt idx="47">
                  <c:v>57.534999999999997</c:v>
                </c:pt>
                <c:pt idx="48">
                  <c:v>57.351999999999997</c:v>
                </c:pt>
                <c:pt idx="49">
                  <c:v>57.351999999999997</c:v>
                </c:pt>
                <c:pt idx="50">
                  <c:v>57.151000000000003</c:v>
                </c:pt>
                <c:pt idx="51">
                  <c:v>56.604999999999997</c:v>
                </c:pt>
                <c:pt idx="52">
                  <c:v>55.850999999999999</c:v>
                </c:pt>
                <c:pt idx="53">
                  <c:v>54.889000000000003</c:v>
                </c:pt>
                <c:pt idx="54">
                  <c:v>53.167999999999999</c:v>
                </c:pt>
                <c:pt idx="55">
                  <c:v>50.963999999999999</c:v>
                </c:pt>
                <c:pt idx="56">
                  <c:v>50.341000000000001</c:v>
                </c:pt>
                <c:pt idx="57">
                  <c:v>50.271000000000001</c:v>
                </c:pt>
                <c:pt idx="58">
                  <c:v>50.271000000000001</c:v>
                </c:pt>
                <c:pt idx="59">
                  <c:v>50.271000000000001</c:v>
                </c:pt>
                <c:pt idx="60">
                  <c:v>50.271000000000001</c:v>
                </c:pt>
                <c:pt idx="61">
                  <c:v>50.109000000000002</c:v>
                </c:pt>
                <c:pt idx="62">
                  <c:v>49.765999999999998</c:v>
                </c:pt>
                <c:pt idx="63">
                  <c:v>49.765999999999998</c:v>
                </c:pt>
                <c:pt idx="64">
                  <c:v>48.633000000000003</c:v>
                </c:pt>
                <c:pt idx="65">
                  <c:v>47.5</c:v>
                </c:pt>
                <c:pt idx="66">
                  <c:v>45.143000000000001</c:v>
                </c:pt>
                <c:pt idx="67">
                  <c:v>43.567999999999998</c:v>
                </c:pt>
                <c:pt idx="68">
                  <c:v>43.042999999999999</c:v>
                </c:pt>
                <c:pt idx="69">
                  <c:v>42.686999999999998</c:v>
                </c:pt>
                <c:pt idx="70">
                  <c:v>42.686999999999998</c:v>
                </c:pt>
                <c:pt idx="71">
                  <c:v>42.686999999999998</c:v>
                </c:pt>
                <c:pt idx="72">
                  <c:v>42.686999999999998</c:v>
                </c:pt>
                <c:pt idx="73">
                  <c:v>42.588000000000001</c:v>
                </c:pt>
                <c:pt idx="74">
                  <c:v>42.478000000000002</c:v>
                </c:pt>
                <c:pt idx="75">
                  <c:v>42.036999999999999</c:v>
                </c:pt>
                <c:pt idx="76">
                  <c:v>40.369999999999997</c:v>
                </c:pt>
                <c:pt idx="77">
                  <c:v>39.255000000000003</c:v>
                </c:pt>
                <c:pt idx="78">
                  <c:v>37.692999999999998</c:v>
                </c:pt>
                <c:pt idx="79">
                  <c:v>35.899000000000001</c:v>
                </c:pt>
                <c:pt idx="80">
                  <c:v>35.673000000000002</c:v>
                </c:pt>
                <c:pt idx="81">
                  <c:v>35.444000000000003</c:v>
                </c:pt>
                <c:pt idx="82">
                  <c:v>35.444000000000003</c:v>
                </c:pt>
                <c:pt idx="83">
                  <c:v>35.444000000000003</c:v>
                </c:pt>
                <c:pt idx="84">
                  <c:v>35.444000000000003</c:v>
                </c:pt>
                <c:pt idx="85">
                  <c:v>35.444000000000003</c:v>
                </c:pt>
                <c:pt idx="86">
                  <c:v>35.31</c:v>
                </c:pt>
                <c:pt idx="87">
                  <c:v>34.902999999999999</c:v>
                </c:pt>
                <c:pt idx="88">
                  <c:v>34.494999999999997</c:v>
                </c:pt>
                <c:pt idx="89">
                  <c:v>33.68</c:v>
                </c:pt>
                <c:pt idx="90">
                  <c:v>32.594000000000001</c:v>
                </c:pt>
                <c:pt idx="91">
                  <c:v>30.553000000000001</c:v>
                </c:pt>
                <c:pt idx="92">
                  <c:v>30.143000000000001</c:v>
                </c:pt>
                <c:pt idx="93">
                  <c:v>30.004999999999999</c:v>
                </c:pt>
                <c:pt idx="94">
                  <c:v>30.004999999999999</c:v>
                </c:pt>
                <c:pt idx="95">
                  <c:v>29.861000000000001</c:v>
                </c:pt>
                <c:pt idx="96">
                  <c:v>29.861000000000001</c:v>
                </c:pt>
                <c:pt idx="97">
                  <c:v>29.861000000000001</c:v>
                </c:pt>
                <c:pt idx="98">
                  <c:v>29.861000000000001</c:v>
                </c:pt>
                <c:pt idx="99">
                  <c:v>29.183</c:v>
                </c:pt>
                <c:pt idx="100">
                  <c:v>29.013000000000002</c:v>
                </c:pt>
                <c:pt idx="101">
                  <c:v>28.33</c:v>
                </c:pt>
                <c:pt idx="102">
                  <c:v>26.623000000000001</c:v>
                </c:pt>
                <c:pt idx="103">
                  <c:v>26.280999999999999</c:v>
                </c:pt>
                <c:pt idx="104">
                  <c:v>26.280999999999999</c:v>
                </c:pt>
                <c:pt idx="105">
                  <c:v>26.280999999999999</c:v>
                </c:pt>
                <c:pt idx="106">
                  <c:v>26.280999999999999</c:v>
                </c:pt>
                <c:pt idx="107">
                  <c:v>26.280999999999999</c:v>
                </c:pt>
                <c:pt idx="108">
                  <c:v>26.280999999999999</c:v>
                </c:pt>
                <c:pt idx="109">
                  <c:v>26.06</c:v>
                </c:pt>
                <c:pt idx="110">
                  <c:v>26.06</c:v>
                </c:pt>
                <c:pt idx="111">
                  <c:v>25.837</c:v>
                </c:pt>
                <c:pt idx="112">
                  <c:v>25.614999999999998</c:v>
                </c:pt>
                <c:pt idx="113">
                  <c:v>25.388000000000002</c:v>
                </c:pt>
                <c:pt idx="114">
                  <c:v>22.667999999999999</c:v>
                </c:pt>
                <c:pt idx="115">
                  <c:v>22.215</c:v>
                </c:pt>
                <c:pt idx="116">
                  <c:v>21.760999999999999</c:v>
                </c:pt>
                <c:pt idx="117">
                  <c:v>21.533999999999999</c:v>
                </c:pt>
                <c:pt idx="118">
                  <c:v>21.533999999999999</c:v>
                </c:pt>
                <c:pt idx="119">
                  <c:v>21.533999999999999</c:v>
                </c:pt>
                <c:pt idx="120">
                  <c:v>21.286999999999999</c:v>
                </c:pt>
                <c:pt idx="121">
                  <c:v>21.286999999999999</c:v>
                </c:pt>
                <c:pt idx="122">
                  <c:v>20.991</c:v>
                </c:pt>
                <c:pt idx="123">
                  <c:v>20.991</c:v>
                </c:pt>
                <c:pt idx="124">
                  <c:v>20.382999999999999</c:v>
                </c:pt>
                <c:pt idx="125">
                  <c:v>19.774000000000001</c:v>
                </c:pt>
                <c:pt idx="126">
                  <c:v>19.47</c:v>
                </c:pt>
                <c:pt idx="127">
                  <c:v>18.558</c:v>
                </c:pt>
                <c:pt idx="128">
                  <c:v>18.253</c:v>
                </c:pt>
                <c:pt idx="129">
                  <c:v>18.253</c:v>
                </c:pt>
                <c:pt idx="130">
                  <c:v>18.253</c:v>
                </c:pt>
                <c:pt idx="131">
                  <c:v>17.939</c:v>
                </c:pt>
                <c:pt idx="132">
                  <c:v>17.939</c:v>
                </c:pt>
                <c:pt idx="133">
                  <c:v>17.611999999999998</c:v>
                </c:pt>
                <c:pt idx="134">
                  <c:v>17.611999999999998</c:v>
                </c:pt>
                <c:pt idx="135">
                  <c:v>17.611999999999998</c:v>
                </c:pt>
                <c:pt idx="136">
                  <c:v>17.611999999999998</c:v>
                </c:pt>
                <c:pt idx="137">
                  <c:v>17.260000000000002</c:v>
                </c:pt>
                <c:pt idx="138">
                  <c:v>15.829000000000001</c:v>
                </c:pt>
                <c:pt idx="139">
                  <c:v>15.829000000000001</c:v>
                </c:pt>
                <c:pt idx="140">
                  <c:v>15.829000000000001</c:v>
                </c:pt>
                <c:pt idx="141">
                  <c:v>15.829000000000001</c:v>
                </c:pt>
                <c:pt idx="142">
                  <c:v>15.829000000000001</c:v>
                </c:pt>
                <c:pt idx="143">
                  <c:v>15.829000000000001</c:v>
                </c:pt>
                <c:pt idx="144">
                  <c:v>15.829000000000001</c:v>
                </c:pt>
                <c:pt idx="145">
                  <c:v>15.829000000000001</c:v>
                </c:pt>
                <c:pt idx="146">
                  <c:v>15.829000000000001</c:v>
                </c:pt>
                <c:pt idx="147">
                  <c:v>15.829000000000001</c:v>
                </c:pt>
                <c:pt idx="148">
                  <c:v>15.829000000000001</c:v>
                </c:pt>
                <c:pt idx="149">
                  <c:v>15.829000000000001</c:v>
                </c:pt>
                <c:pt idx="150">
                  <c:v>14.869</c:v>
                </c:pt>
                <c:pt idx="151">
                  <c:v>14.869</c:v>
                </c:pt>
                <c:pt idx="152">
                  <c:v>14.356999999999999</c:v>
                </c:pt>
                <c:pt idx="153">
                  <c:v>14.356999999999999</c:v>
                </c:pt>
                <c:pt idx="154">
                  <c:v>14.356999999999999</c:v>
                </c:pt>
                <c:pt idx="155">
                  <c:v>14.356999999999999</c:v>
                </c:pt>
                <c:pt idx="156">
                  <c:v>14.356999999999999</c:v>
                </c:pt>
                <c:pt idx="157">
                  <c:v>14.356999999999999</c:v>
                </c:pt>
                <c:pt idx="158">
                  <c:v>14.356999999999999</c:v>
                </c:pt>
                <c:pt idx="159">
                  <c:v>14.356999999999999</c:v>
                </c:pt>
                <c:pt idx="160">
                  <c:v>14.356999999999999</c:v>
                </c:pt>
                <c:pt idx="161">
                  <c:v>13.638999999999999</c:v>
                </c:pt>
                <c:pt idx="162">
                  <c:v>13.638999999999999</c:v>
                </c:pt>
                <c:pt idx="163">
                  <c:v>12.920999999999999</c:v>
                </c:pt>
                <c:pt idx="164">
                  <c:v>12.920999999999999</c:v>
                </c:pt>
                <c:pt idx="165">
                  <c:v>12.161</c:v>
                </c:pt>
                <c:pt idx="166">
                  <c:v>12.161</c:v>
                </c:pt>
                <c:pt idx="167">
                  <c:v>12.161</c:v>
                </c:pt>
                <c:pt idx="168">
                  <c:v>12.161</c:v>
                </c:pt>
                <c:pt idx="169">
                  <c:v>12.161</c:v>
                </c:pt>
                <c:pt idx="170">
                  <c:v>12.161</c:v>
                </c:pt>
                <c:pt idx="171">
                  <c:v>12.161</c:v>
                </c:pt>
                <c:pt idx="172">
                  <c:v>12.161</c:v>
                </c:pt>
                <c:pt idx="173">
                  <c:v>12.161</c:v>
                </c:pt>
                <c:pt idx="174">
                  <c:v>11.401</c:v>
                </c:pt>
                <c:pt idx="175">
                  <c:v>10.641</c:v>
                </c:pt>
                <c:pt idx="176">
                  <c:v>10.641</c:v>
                </c:pt>
                <c:pt idx="177">
                  <c:v>10.641</c:v>
                </c:pt>
                <c:pt idx="178">
                  <c:v>10.641</c:v>
                </c:pt>
                <c:pt idx="179">
                  <c:v>10.641</c:v>
                </c:pt>
                <c:pt idx="180">
                  <c:v>10.641</c:v>
                </c:pt>
              </c:numCache>
            </c:numRef>
          </c:yVal>
          <c:smooth val="0"/>
        </c:ser>
        <c:ser>
          <c:idx val="1"/>
          <c:order val="1"/>
          <c:tx>
            <c:strRef>
              <c:f>Sheet1!$C$1</c:f>
              <c:strCache>
                <c:ptCount val="1"/>
                <c:pt idx="0">
                  <c:v>D(-)/R(+) (N=4,227)</c:v>
                </c:pt>
              </c:strCache>
            </c:strRef>
          </c:tx>
          <c:spPr>
            <a:ln w="41275">
              <a:solidFill>
                <a:srgbClr val="00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Sheet1!$C$2:$C$182</c:f>
              <c:numCache>
                <c:formatCode>General</c:formatCode>
                <c:ptCount val="181"/>
                <c:pt idx="0">
                  <c:v>100</c:v>
                </c:pt>
                <c:pt idx="1">
                  <c:v>100</c:v>
                </c:pt>
                <c:pt idx="2">
                  <c:v>99.975999999999999</c:v>
                </c:pt>
                <c:pt idx="3">
                  <c:v>99.834000000000003</c:v>
                </c:pt>
                <c:pt idx="4">
                  <c:v>99.525999999999996</c:v>
                </c:pt>
                <c:pt idx="5">
                  <c:v>99.048000000000002</c:v>
                </c:pt>
                <c:pt idx="6">
                  <c:v>95.552000000000007</c:v>
                </c:pt>
                <c:pt idx="7">
                  <c:v>91.394000000000005</c:v>
                </c:pt>
                <c:pt idx="8">
                  <c:v>91.003</c:v>
                </c:pt>
                <c:pt idx="9">
                  <c:v>90.929000000000002</c:v>
                </c:pt>
                <c:pt idx="10">
                  <c:v>90.88</c:v>
                </c:pt>
                <c:pt idx="11">
                  <c:v>90.778999999999996</c:v>
                </c:pt>
                <c:pt idx="12">
                  <c:v>90.701999999999998</c:v>
                </c:pt>
                <c:pt idx="13">
                  <c:v>90.674999999999997</c:v>
                </c:pt>
                <c:pt idx="14">
                  <c:v>90.587999999999994</c:v>
                </c:pt>
                <c:pt idx="15">
                  <c:v>90.442999999999998</c:v>
                </c:pt>
                <c:pt idx="16">
                  <c:v>89.742000000000004</c:v>
                </c:pt>
                <c:pt idx="17">
                  <c:v>88.540999999999997</c:v>
                </c:pt>
                <c:pt idx="18">
                  <c:v>84.19</c:v>
                </c:pt>
                <c:pt idx="19">
                  <c:v>80.39</c:v>
                </c:pt>
                <c:pt idx="20">
                  <c:v>79.144999999999996</c:v>
                </c:pt>
                <c:pt idx="21">
                  <c:v>78.906000000000006</c:v>
                </c:pt>
                <c:pt idx="22">
                  <c:v>78.664000000000001</c:v>
                </c:pt>
                <c:pt idx="23">
                  <c:v>78.540999999999997</c:v>
                </c:pt>
                <c:pt idx="24">
                  <c:v>78.475999999999999</c:v>
                </c:pt>
                <c:pt idx="25">
                  <c:v>78.373999999999995</c:v>
                </c:pt>
                <c:pt idx="26">
                  <c:v>78.337999999999994</c:v>
                </c:pt>
                <c:pt idx="27">
                  <c:v>78.123000000000005</c:v>
                </c:pt>
                <c:pt idx="28">
                  <c:v>77.582999999999998</c:v>
                </c:pt>
                <c:pt idx="29">
                  <c:v>76.03</c:v>
                </c:pt>
                <c:pt idx="30">
                  <c:v>72.123000000000005</c:v>
                </c:pt>
                <c:pt idx="31">
                  <c:v>68.748000000000005</c:v>
                </c:pt>
                <c:pt idx="32">
                  <c:v>67.724999999999994</c:v>
                </c:pt>
                <c:pt idx="33">
                  <c:v>67.540999999999997</c:v>
                </c:pt>
                <c:pt idx="34">
                  <c:v>67.391999999999996</c:v>
                </c:pt>
                <c:pt idx="35">
                  <c:v>67.391999999999996</c:v>
                </c:pt>
                <c:pt idx="36">
                  <c:v>67.352999999999994</c:v>
                </c:pt>
                <c:pt idx="37">
                  <c:v>67.313000000000002</c:v>
                </c:pt>
                <c:pt idx="38">
                  <c:v>67.099000000000004</c:v>
                </c:pt>
                <c:pt idx="39">
                  <c:v>66.712999999999994</c:v>
                </c:pt>
                <c:pt idx="40">
                  <c:v>65.893000000000001</c:v>
                </c:pt>
                <c:pt idx="41">
                  <c:v>64.245999999999995</c:v>
                </c:pt>
                <c:pt idx="42">
                  <c:v>61.768000000000001</c:v>
                </c:pt>
                <c:pt idx="43">
                  <c:v>59.356999999999999</c:v>
                </c:pt>
                <c:pt idx="44">
                  <c:v>58.65</c:v>
                </c:pt>
                <c:pt idx="45">
                  <c:v>58.338999999999999</c:v>
                </c:pt>
                <c:pt idx="46">
                  <c:v>58.204000000000001</c:v>
                </c:pt>
                <c:pt idx="47">
                  <c:v>58.204000000000001</c:v>
                </c:pt>
                <c:pt idx="48">
                  <c:v>58.158000000000001</c:v>
                </c:pt>
                <c:pt idx="49">
                  <c:v>58.158000000000001</c:v>
                </c:pt>
                <c:pt idx="50">
                  <c:v>58.005000000000003</c:v>
                </c:pt>
                <c:pt idx="51">
                  <c:v>57.646000000000001</c:v>
                </c:pt>
                <c:pt idx="52">
                  <c:v>56.924999999999997</c:v>
                </c:pt>
                <c:pt idx="53">
                  <c:v>55.323</c:v>
                </c:pt>
                <c:pt idx="54">
                  <c:v>52.890999999999998</c:v>
                </c:pt>
                <c:pt idx="55">
                  <c:v>50.76</c:v>
                </c:pt>
                <c:pt idx="56">
                  <c:v>50.497999999999998</c:v>
                </c:pt>
                <c:pt idx="57">
                  <c:v>50.445</c:v>
                </c:pt>
                <c:pt idx="58">
                  <c:v>50.392000000000003</c:v>
                </c:pt>
                <c:pt idx="59">
                  <c:v>50.281999999999996</c:v>
                </c:pt>
                <c:pt idx="60">
                  <c:v>50.281999999999996</c:v>
                </c:pt>
                <c:pt idx="61">
                  <c:v>50.164000000000001</c:v>
                </c:pt>
                <c:pt idx="62">
                  <c:v>49.973999999999997</c:v>
                </c:pt>
                <c:pt idx="63">
                  <c:v>49.652000000000001</c:v>
                </c:pt>
                <c:pt idx="64">
                  <c:v>49.264000000000003</c:v>
                </c:pt>
                <c:pt idx="65">
                  <c:v>48.292000000000002</c:v>
                </c:pt>
                <c:pt idx="66">
                  <c:v>45.558999999999997</c:v>
                </c:pt>
                <c:pt idx="67">
                  <c:v>43.404000000000003</c:v>
                </c:pt>
                <c:pt idx="68">
                  <c:v>42.811999999999998</c:v>
                </c:pt>
                <c:pt idx="69">
                  <c:v>42.746000000000002</c:v>
                </c:pt>
                <c:pt idx="70">
                  <c:v>42.543999999999997</c:v>
                </c:pt>
                <c:pt idx="71">
                  <c:v>42.475000000000001</c:v>
                </c:pt>
                <c:pt idx="72">
                  <c:v>42.402999999999999</c:v>
                </c:pt>
                <c:pt idx="73">
                  <c:v>42.402999999999999</c:v>
                </c:pt>
                <c:pt idx="74">
                  <c:v>42.097000000000001</c:v>
                </c:pt>
                <c:pt idx="75">
                  <c:v>41.865000000000002</c:v>
                </c:pt>
                <c:pt idx="76">
                  <c:v>41.4</c:v>
                </c:pt>
                <c:pt idx="77">
                  <c:v>40.234999999999999</c:v>
                </c:pt>
                <c:pt idx="78">
                  <c:v>38.835999999999999</c:v>
                </c:pt>
                <c:pt idx="79">
                  <c:v>37.195999999999998</c:v>
                </c:pt>
                <c:pt idx="80">
                  <c:v>36.880000000000003</c:v>
                </c:pt>
                <c:pt idx="81">
                  <c:v>36.880000000000003</c:v>
                </c:pt>
                <c:pt idx="82">
                  <c:v>36.798999999999999</c:v>
                </c:pt>
                <c:pt idx="83">
                  <c:v>36.798999999999999</c:v>
                </c:pt>
                <c:pt idx="84">
                  <c:v>36.712000000000003</c:v>
                </c:pt>
                <c:pt idx="85">
                  <c:v>36.514000000000003</c:v>
                </c:pt>
                <c:pt idx="86">
                  <c:v>36.514000000000003</c:v>
                </c:pt>
                <c:pt idx="87">
                  <c:v>36.21</c:v>
                </c:pt>
                <c:pt idx="88">
                  <c:v>35.091999999999999</c:v>
                </c:pt>
                <c:pt idx="89">
                  <c:v>34.271999999999998</c:v>
                </c:pt>
                <c:pt idx="90">
                  <c:v>32.414999999999999</c:v>
                </c:pt>
                <c:pt idx="91">
                  <c:v>31.376999999999999</c:v>
                </c:pt>
                <c:pt idx="92">
                  <c:v>31.062000000000001</c:v>
                </c:pt>
                <c:pt idx="93">
                  <c:v>31.062000000000001</c:v>
                </c:pt>
                <c:pt idx="94">
                  <c:v>30.954000000000001</c:v>
                </c:pt>
                <c:pt idx="95">
                  <c:v>30.846</c:v>
                </c:pt>
                <c:pt idx="96">
                  <c:v>30.731999999999999</c:v>
                </c:pt>
                <c:pt idx="97">
                  <c:v>30.731999999999999</c:v>
                </c:pt>
                <c:pt idx="98">
                  <c:v>30.606999999999999</c:v>
                </c:pt>
                <c:pt idx="99">
                  <c:v>30.48</c:v>
                </c:pt>
                <c:pt idx="100">
                  <c:v>30.225000000000001</c:v>
                </c:pt>
                <c:pt idx="101">
                  <c:v>29.451000000000001</c:v>
                </c:pt>
                <c:pt idx="102">
                  <c:v>28.288</c:v>
                </c:pt>
                <c:pt idx="103">
                  <c:v>27.384</c:v>
                </c:pt>
                <c:pt idx="104">
                  <c:v>26.991</c:v>
                </c:pt>
                <c:pt idx="105">
                  <c:v>26.858000000000001</c:v>
                </c:pt>
                <c:pt idx="106">
                  <c:v>26.858000000000001</c:v>
                </c:pt>
                <c:pt idx="107">
                  <c:v>26.721</c:v>
                </c:pt>
                <c:pt idx="108">
                  <c:v>26.721</c:v>
                </c:pt>
                <c:pt idx="109">
                  <c:v>26.568000000000001</c:v>
                </c:pt>
                <c:pt idx="110">
                  <c:v>26.408000000000001</c:v>
                </c:pt>
                <c:pt idx="111">
                  <c:v>26.242000000000001</c:v>
                </c:pt>
                <c:pt idx="112">
                  <c:v>25.91</c:v>
                </c:pt>
                <c:pt idx="113">
                  <c:v>25.411999999999999</c:v>
                </c:pt>
                <c:pt idx="114">
                  <c:v>24.414000000000001</c:v>
                </c:pt>
                <c:pt idx="115">
                  <c:v>23.238</c:v>
                </c:pt>
                <c:pt idx="116">
                  <c:v>23.068000000000001</c:v>
                </c:pt>
                <c:pt idx="117">
                  <c:v>23.068000000000001</c:v>
                </c:pt>
                <c:pt idx="118">
                  <c:v>23.068000000000001</c:v>
                </c:pt>
                <c:pt idx="119">
                  <c:v>23.068000000000001</c:v>
                </c:pt>
                <c:pt idx="120">
                  <c:v>22.882999999999999</c:v>
                </c:pt>
                <c:pt idx="121">
                  <c:v>22.882999999999999</c:v>
                </c:pt>
                <c:pt idx="122">
                  <c:v>22.663</c:v>
                </c:pt>
                <c:pt idx="123">
                  <c:v>22.663</c:v>
                </c:pt>
                <c:pt idx="124">
                  <c:v>22.663</c:v>
                </c:pt>
                <c:pt idx="125">
                  <c:v>22.003</c:v>
                </c:pt>
                <c:pt idx="126">
                  <c:v>21.105</c:v>
                </c:pt>
                <c:pt idx="127">
                  <c:v>20.431999999999999</c:v>
                </c:pt>
                <c:pt idx="128">
                  <c:v>20.431999999999999</c:v>
                </c:pt>
                <c:pt idx="129">
                  <c:v>20.431999999999999</c:v>
                </c:pt>
                <c:pt idx="130">
                  <c:v>20.431999999999999</c:v>
                </c:pt>
                <c:pt idx="131">
                  <c:v>20.431999999999999</c:v>
                </c:pt>
                <c:pt idx="132">
                  <c:v>20.431999999999999</c:v>
                </c:pt>
                <c:pt idx="133">
                  <c:v>20.431999999999999</c:v>
                </c:pt>
                <c:pt idx="134">
                  <c:v>20.163</c:v>
                </c:pt>
                <c:pt idx="135">
                  <c:v>19.887</c:v>
                </c:pt>
                <c:pt idx="136">
                  <c:v>19.61</c:v>
                </c:pt>
                <c:pt idx="137">
                  <c:v>19.61</c:v>
                </c:pt>
                <c:pt idx="138">
                  <c:v>17.884</c:v>
                </c:pt>
                <c:pt idx="139">
                  <c:v>17.018999999999998</c:v>
                </c:pt>
                <c:pt idx="140">
                  <c:v>17.018999999999998</c:v>
                </c:pt>
                <c:pt idx="141">
                  <c:v>17.018999999999998</c:v>
                </c:pt>
                <c:pt idx="142">
                  <c:v>16.709</c:v>
                </c:pt>
                <c:pt idx="143">
                  <c:v>16.709</c:v>
                </c:pt>
                <c:pt idx="144">
                  <c:v>16.709</c:v>
                </c:pt>
                <c:pt idx="145">
                  <c:v>16.709</c:v>
                </c:pt>
                <c:pt idx="146">
                  <c:v>16.709</c:v>
                </c:pt>
                <c:pt idx="147">
                  <c:v>16.709</c:v>
                </c:pt>
                <c:pt idx="148">
                  <c:v>16.709</c:v>
                </c:pt>
                <c:pt idx="149">
                  <c:v>15.913</c:v>
                </c:pt>
                <c:pt idx="150">
                  <c:v>15.913</c:v>
                </c:pt>
                <c:pt idx="151">
                  <c:v>15.118</c:v>
                </c:pt>
                <c:pt idx="152">
                  <c:v>15.118</c:v>
                </c:pt>
                <c:pt idx="153">
                  <c:v>15.118</c:v>
                </c:pt>
                <c:pt idx="154">
                  <c:v>14.709</c:v>
                </c:pt>
                <c:pt idx="155">
                  <c:v>14.709</c:v>
                </c:pt>
                <c:pt idx="156">
                  <c:v>14.709</c:v>
                </c:pt>
                <c:pt idx="157">
                  <c:v>14.709</c:v>
                </c:pt>
                <c:pt idx="158">
                  <c:v>14.709</c:v>
                </c:pt>
                <c:pt idx="159">
                  <c:v>14.709</c:v>
                </c:pt>
                <c:pt idx="160">
                  <c:v>14.709</c:v>
                </c:pt>
                <c:pt idx="161">
                  <c:v>14.709</c:v>
                </c:pt>
                <c:pt idx="162">
                  <c:v>13.62</c:v>
                </c:pt>
                <c:pt idx="163">
                  <c:v>13.074999999999999</c:v>
                </c:pt>
                <c:pt idx="164">
                  <c:v>13.074999999999999</c:v>
                </c:pt>
                <c:pt idx="165">
                  <c:v>13.074999999999999</c:v>
                </c:pt>
                <c:pt idx="166">
                  <c:v>13.074999999999999</c:v>
                </c:pt>
                <c:pt idx="167">
                  <c:v>13.074999999999999</c:v>
                </c:pt>
                <c:pt idx="168">
                  <c:v>13.074999999999999</c:v>
                </c:pt>
                <c:pt idx="169">
                  <c:v>13.074999999999999</c:v>
                </c:pt>
                <c:pt idx="170">
                  <c:v>13.074999999999999</c:v>
                </c:pt>
                <c:pt idx="171">
                  <c:v>13.074999999999999</c:v>
                </c:pt>
                <c:pt idx="172">
                  <c:v>13.074999999999999</c:v>
                </c:pt>
                <c:pt idx="173">
                  <c:v>13.074999999999999</c:v>
                </c:pt>
                <c:pt idx="174">
                  <c:v>13.074999999999999</c:v>
                </c:pt>
                <c:pt idx="175">
                  <c:v>13.074999999999999</c:v>
                </c:pt>
                <c:pt idx="176">
                  <c:v>13.074999999999999</c:v>
                </c:pt>
                <c:pt idx="177">
                  <c:v>13.074999999999999</c:v>
                </c:pt>
                <c:pt idx="178">
                  <c:v>13.074999999999999</c:v>
                </c:pt>
                <c:pt idx="179">
                  <c:v>13.074999999999999</c:v>
                </c:pt>
                <c:pt idx="180">
                  <c:v>13.074999999999999</c:v>
                </c:pt>
              </c:numCache>
            </c:numRef>
          </c:yVal>
          <c:smooth val="0"/>
        </c:ser>
        <c:ser>
          <c:idx val="2"/>
          <c:order val="2"/>
          <c:tx>
            <c:strRef>
              <c:f>Sheet1!$D$1</c:f>
              <c:strCache>
                <c:ptCount val="1"/>
                <c:pt idx="0">
                  <c:v>D(+)/R(-) (N=4,464)</c:v>
                </c:pt>
              </c:strCache>
            </c:strRef>
          </c:tx>
          <c:spPr>
            <a:ln w="41275">
              <a:solidFill>
                <a:srgbClr val="FF00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Sheet1!$D$2:$D$182</c:f>
              <c:numCache>
                <c:formatCode>General</c:formatCode>
                <c:ptCount val="181"/>
                <c:pt idx="0">
                  <c:v>100</c:v>
                </c:pt>
                <c:pt idx="1">
                  <c:v>100</c:v>
                </c:pt>
                <c:pt idx="2">
                  <c:v>99.933000000000007</c:v>
                </c:pt>
                <c:pt idx="3">
                  <c:v>99.730999999999995</c:v>
                </c:pt>
                <c:pt idx="4">
                  <c:v>99.551000000000002</c:v>
                </c:pt>
                <c:pt idx="5">
                  <c:v>99.028999999999996</c:v>
                </c:pt>
                <c:pt idx="6">
                  <c:v>96.05</c:v>
                </c:pt>
                <c:pt idx="7">
                  <c:v>91.766000000000005</c:v>
                </c:pt>
                <c:pt idx="8">
                  <c:v>91.230999999999995</c:v>
                </c:pt>
                <c:pt idx="9">
                  <c:v>91.043000000000006</c:v>
                </c:pt>
                <c:pt idx="10">
                  <c:v>91.043000000000006</c:v>
                </c:pt>
                <c:pt idx="11">
                  <c:v>91.019000000000005</c:v>
                </c:pt>
                <c:pt idx="12">
                  <c:v>91.019000000000005</c:v>
                </c:pt>
                <c:pt idx="13">
                  <c:v>90.912000000000006</c:v>
                </c:pt>
                <c:pt idx="14">
                  <c:v>90.855999999999995</c:v>
                </c:pt>
                <c:pt idx="15">
                  <c:v>90.628</c:v>
                </c:pt>
                <c:pt idx="16">
                  <c:v>89.97</c:v>
                </c:pt>
                <c:pt idx="17">
                  <c:v>88.707999999999998</c:v>
                </c:pt>
                <c:pt idx="18">
                  <c:v>84.659000000000006</c:v>
                </c:pt>
                <c:pt idx="19">
                  <c:v>79.319999999999993</c:v>
                </c:pt>
                <c:pt idx="20">
                  <c:v>78.504999999999995</c:v>
                </c:pt>
                <c:pt idx="21">
                  <c:v>78.210999999999999</c:v>
                </c:pt>
                <c:pt idx="22">
                  <c:v>78.091999999999999</c:v>
                </c:pt>
                <c:pt idx="23">
                  <c:v>77.97</c:v>
                </c:pt>
                <c:pt idx="24">
                  <c:v>77.876999999999995</c:v>
                </c:pt>
                <c:pt idx="25">
                  <c:v>77.876999999999995</c:v>
                </c:pt>
                <c:pt idx="26">
                  <c:v>77.625</c:v>
                </c:pt>
                <c:pt idx="27">
                  <c:v>77.516000000000005</c:v>
                </c:pt>
                <c:pt idx="28">
                  <c:v>76.933000000000007</c:v>
                </c:pt>
                <c:pt idx="29">
                  <c:v>75.471999999999994</c:v>
                </c:pt>
                <c:pt idx="30">
                  <c:v>72.097999999999999</c:v>
                </c:pt>
                <c:pt idx="31">
                  <c:v>68.894999999999996</c:v>
                </c:pt>
                <c:pt idx="32">
                  <c:v>68.004999999999995</c:v>
                </c:pt>
                <c:pt idx="33">
                  <c:v>67.816999999999993</c:v>
                </c:pt>
                <c:pt idx="34">
                  <c:v>67.741</c:v>
                </c:pt>
                <c:pt idx="35">
                  <c:v>67.703000000000003</c:v>
                </c:pt>
                <c:pt idx="36">
                  <c:v>67.703000000000003</c:v>
                </c:pt>
                <c:pt idx="37">
                  <c:v>67.528999999999996</c:v>
                </c:pt>
                <c:pt idx="38">
                  <c:v>67.394999999999996</c:v>
                </c:pt>
                <c:pt idx="39">
                  <c:v>66.984999999999999</c:v>
                </c:pt>
                <c:pt idx="40">
                  <c:v>66.527000000000001</c:v>
                </c:pt>
                <c:pt idx="41">
                  <c:v>65.015000000000001</c:v>
                </c:pt>
                <c:pt idx="42">
                  <c:v>62.125999999999998</c:v>
                </c:pt>
                <c:pt idx="43">
                  <c:v>58.72</c:v>
                </c:pt>
                <c:pt idx="44">
                  <c:v>57.792000000000002</c:v>
                </c:pt>
                <c:pt idx="45">
                  <c:v>57.744999999999997</c:v>
                </c:pt>
                <c:pt idx="46">
                  <c:v>57.744999999999997</c:v>
                </c:pt>
                <c:pt idx="47">
                  <c:v>57.697000000000003</c:v>
                </c:pt>
                <c:pt idx="48">
                  <c:v>57.595999999999997</c:v>
                </c:pt>
                <c:pt idx="49">
                  <c:v>57.542999999999999</c:v>
                </c:pt>
                <c:pt idx="50">
                  <c:v>57.375</c:v>
                </c:pt>
                <c:pt idx="51">
                  <c:v>57.204999999999998</c:v>
                </c:pt>
                <c:pt idx="52">
                  <c:v>56.807000000000002</c:v>
                </c:pt>
                <c:pt idx="53">
                  <c:v>55.436999999999998</c:v>
                </c:pt>
                <c:pt idx="54">
                  <c:v>53.198999999999998</c:v>
                </c:pt>
                <c:pt idx="55">
                  <c:v>51.695999999999998</c:v>
                </c:pt>
                <c:pt idx="56">
                  <c:v>51.110999999999997</c:v>
                </c:pt>
                <c:pt idx="57">
                  <c:v>50.993000000000002</c:v>
                </c:pt>
                <c:pt idx="58">
                  <c:v>50.874000000000002</c:v>
                </c:pt>
                <c:pt idx="59">
                  <c:v>50.874000000000002</c:v>
                </c:pt>
                <c:pt idx="60">
                  <c:v>50.874000000000002</c:v>
                </c:pt>
                <c:pt idx="61">
                  <c:v>50.874000000000002</c:v>
                </c:pt>
                <c:pt idx="62">
                  <c:v>50.662999999999997</c:v>
                </c:pt>
                <c:pt idx="63">
                  <c:v>50.378999999999998</c:v>
                </c:pt>
                <c:pt idx="64">
                  <c:v>50.021000000000001</c:v>
                </c:pt>
                <c:pt idx="65">
                  <c:v>48.941000000000003</c:v>
                </c:pt>
                <c:pt idx="66">
                  <c:v>46.921999999999997</c:v>
                </c:pt>
                <c:pt idx="67">
                  <c:v>45.107999999999997</c:v>
                </c:pt>
                <c:pt idx="68">
                  <c:v>44.741</c:v>
                </c:pt>
                <c:pt idx="69">
                  <c:v>44.667000000000002</c:v>
                </c:pt>
                <c:pt idx="70">
                  <c:v>44.667000000000002</c:v>
                </c:pt>
                <c:pt idx="71">
                  <c:v>44.59</c:v>
                </c:pt>
                <c:pt idx="72">
                  <c:v>44.508000000000003</c:v>
                </c:pt>
                <c:pt idx="73">
                  <c:v>44.508000000000003</c:v>
                </c:pt>
                <c:pt idx="74">
                  <c:v>44.508000000000003</c:v>
                </c:pt>
                <c:pt idx="75">
                  <c:v>44.32</c:v>
                </c:pt>
                <c:pt idx="76">
                  <c:v>43.942999999999998</c:v>
                </c:pt>
                <c:pt idx="77">
                  <c:v>42.622</c:v>
                </c:pt>
                <c:pt idx="78">
                  <c:v>41.298999999999999</c:v>
                </c:pt>
                <c:pt idx="79">
                  <c:v>39.588000000000001</c:v>
                </c:pt>
                <c:pt idx="80">
                  <c:v>39.109000000000002</c:v>
                </c:pt>
                <c:pt idx="81">
                  <c:v>38.817999999999998</c:v>
                </c:pt>
                <c:pt idx="82">
                  <c:v>38.817999999999998</c:v>
                </c:pt>
                <c:pt idx="83">
                  <c:v>38.817999999999998</c:v>
                </c:pt>
                <c:pt idx="84">
                  <c:v>38.817999999999998</c:v>
                </c:pt>
                <c:pt idx="85">
                  <c:v>38.704999999999998</c:v>
                </c:pt>
                <c:pt idx="86">
                  <c:v>38.704999999999998</c:v>
                </c:pt>
                <c:pt idx="87">
                  <c:v>38.475000000000001</c:v>
                </c:pt>
                <c:pt idx="88">
                  <c:v>38.012999999999998</c:v>
                </c:pt>
                <c:pt idx="89">
                  <c:v>36.856000000000002</c:v>
                </c:pt>
                <c:pt idx="90">
                  <c:v>34.880000000000003</c:v>
                </c:pt>
                <c:pt idx="91">
                  <c:v>33.944000000000003</c:v>
                </c:pt>
                <c:pt idx="92">
                  <c:v>33.826000000000001</c:v>
                </c:pt>
                <c:pt idx="93">
                  <c:v>33.707000000000001</c:v>
                </c:pt>
                <c:pt idx="94">
                  <c:v>33.585000000000001</c:v>
                </c:pt>
                <c:pt idx="95">
                  <c:v>33.585000000000001</c:v>
                </c:pt>
                <c:pt idx="96">
                  <c:v>33.585000000000001</c:v>
                </c:pt>
                <c:pt idx="97">
                  <c:v>33.585000000000001</c:v>
                </c:pt>
                <c:pt idx="98">
                  <c:v>33.44</c:v>
                </c:pt>
                <c:pt idx="99">
                  <c:v>33.44</c:v>
                </c:pt>
                <c:pt idx="100">
                  <c:v>33.292999999999999</c:v>
                </c:pt>
                <c:pt idx="101">
                  <c:v>31.817</c:v>
                </c:pt>
                <c:pt idx="102">
                  <c:v>29.893999999999998</c:v>
                </c:pt>
                <c:pt idx="103">
                  <c:v>29.146000000000001</c:v>
                </c:pt>
                <c:pt idx="104">
                  <c:v>28.995000000000001</c:v>
                </c:pt>
                <c:pt idx="105">
                  <c:v>28.995000000000001</c:v>
                </c:pt>
                <c:pt idx="106">
                  <c:v>28.995000000000001</c:v>
                </c:pt>
                <c:pt idx="107">
                  <c:v>28.831</c:v>
                </c:pt>
                <c:pt idx="108">
                  <c:v>28.831</c:v>
                </c:pt>
                <c:pt idx="109">
                  <c:v>28.831</c:v>
                </c:pt>
                <c:pt idx="110">
                  <c:v>28.831</c:v>
                </c:pt>
                <c:pt idx="111">
                  <c:v>28.640999999999998</c:v>
                </c:pt>
                <c:pt idx="112">
                  <c:v>27.876999999999999</c:v>
                </c:pt>
                <c:pt idx="113">
                  <c:v>27.303999999999998</c:v>
                </c:pt>
                <c:pt idx="114">
                  <c:v>26.541</c:v>
                </c:pt>
                <c:pt idx="115">
                  <c:v>25.968</c:v>
                </c:pt>
                <c:pt idx="116">
                  <c:v>25.968</c:v>
                </c:pt>
                <c:pt idx="117">
                  <c:v>25.968</c:v>
                </c:pt>
                <c:pt idx="118">
                  <c:v>25.968</c:v>
                </c:pt>
                <c:pt idx="119">
                  <c:v>25.968</c:v>
                </c:pt>
                <c:pt idx="120">
                  <c:v>25.968</c:v>
                </c:pt>
                <c:pt idx="121">
                  <c:v>25.968</c:v>
                </c:pt>
                <c:pt idx="122">
                  <c:v>25.968</c:v>
                </c:pt>
                <c:pt idx="123">
                  <c:v>25.713000000000001</c:v>
                </c:pt>
                <c:pt idx="124">
                  <c:v>25.713000000000001</c:v>
                </c:pt>
                <c:pt idx="125">
                  <c:v>25.452999999999999</c:v>
                </c:pt>
                <c:pt idx="126">
                  <c:v>24.673999999999999</c:v>
                </c:pt>
                <c:pt idx="127">
                  <c:v>24.155000000000001</c:v>
                </c:pt>
                <c:pt idx="128">
                  <c:v>24.155000000000001</c:v>
                </c:pt>
                <c:pt idx="129">
                  <c:v>24.155000000000001</c:v>
                </c:pt>
                <c:pt idx="130">
                  <c:v>24.155000000000001</c:v>
                </c:pt>
                <c:pt idx="131">
                  <c:v>24.155000000000001</c:v>
                </c:pt>
                <c:pt idx="132">
                  <c:v>24.155000000000001</c:v>
                </c:pt>
                <c:pt idx="133">
                  <c:v>24.155000000000001</c:v>
                </c:pt>
                <c:pt idx="134">
                  <c:v>24.155000000000001</c:v>
                </c:pt>
                <c:pt idx="135">
                  <c:v>24.155000000000001</c:v>
                </c:pt>
                <c:pt idx="136">
                  <c:v>24.155000000000001</c:v>
                </c:pt>
                <c:pt idx="137">
                  <c:v>23.818999999999999</c:v>
                </c:pt>
                <c:pt idx="138">
                  <c:v>22.477</c:v>
                </c:pt>
                <c:pt idx="139">
                  <c:v>21.471</c:v>
                </c:pt>
                <c:pt idx="140">
                  <c:v>21.471</c:v>
                </c:pt>
                <c:pt idx="141">
                  <c:v>21.471</c:v>
                </c:pt>
                <c:pt idx="142">
                  <c:v>21.471</c:v>
                </c:pt>
                <c:pt idx="143">
                  <c:v>21.471</c:v>
                </c:pt>
                <c:pt idx="144">
                  <c:v>21.471</c:v>
                </c:pt>
                <c:pt idx="145">
                  <c:v>21.471</c:v>
                </c:pt>
                <c:pt idx="146">
                  <c:v>21.471</c:v>
                </c:pt>
                <c:pt idx="147">
                  <c:v>21.471</c:v>
                </c:pt>
                <c:pt idx="148">
                  <c:v>21.004000000000001</c:v>
                </c:pt>
                <c:pt idx="149">
                  <c:v>20.048999999999999</c:v>
                </c:pt>
                <c:pt idx="150">
                  <c:v>19.571999999999999</c:v>
                </c:pt>
                <c:pt idx="151">
                  <c:v>19.094999999999999</c:v>
                </c:pt>
                <c:pt idx="152">
                  <c:v>19.094999999999999</c:v>
                </c:pt>
                <c:pt idx="153">
                  <c:v>19.094999999999999</c:v>
                </c:pt>
                <c:pt idx="154">
                  <c:v>19.094999999999999</c:v>
                </c:pt>
                <c:pt idx="155">
                  <c:v>19.094999999999999</c:v>
                </c:pt>
                <c:pt idx="156">
                  <c:v>19.094999999999999</c:v>
                </c:pt>
                <c:pt idx="157">
                  <c:v>19.094999999999999</c:v>
                </c:pt>
                <c:pt idx="158">
                  <c:v>19.094999999999999</c:v>
                </c:pt>
                <c:pt idx="159">
                  <c:v>18.478999999999999</c:v>
                </c:pt>
                <c:pt idx="160">
                  <c:v>18.478999999999999</c:v>
                </c:pt>
                <c:pt idx="161">
                  <c:v>17.247</c:v>
                </c:pt>
                <c:pt idx="162">
                  <c:v>17.247</c:v>
                </c:pt>
                <c:pt idx="163">
                  <c:v>16.631</c:v>
                </c:pt>
                <c:pt idx="164">
                  <c:v>16.631</c:v>
                </c:pt>
                <c:pt idx="165">
                  <c:v>15.991</c:v>
                </c:pt>
                <c:pt idx="166">
                  <c:v>15.991</c:v>
                </c:pt>
                <c:pt idx="167">
                  <c:v>15.991</c:v>
                </c:pt>
                <c:pt idx="168">
                  <c:v>15.991</c:v>
                </c:pt>
                <c:pt idx="169">
                  <c:v>15.991</c:v>
                </c:pt>
                <c:pt idx="170">
                  <c:v>15.991</c:v>
                </c:pt>
                <c:pt idx="171">
                  <c:v>15.991</c:v>
                </c:pt>
                <c:pt idx="172">
                  <c:v>15.991</c:v>
                </c:pt>
                <c:pt idx="173">
                  <c:v>15.991</c:v>
                </c:pt>
                <c:pt idx="174">
                  <c:v>15.991</c:v>
                </c:pt>
                <c:pt idx="175">
                  <c:v>15.991</c:v>
                </c:pt>
                <c:pt idx="176">
                  <c:v>15.991</c:v>
                </c:pt>
                <c:pt idx="177">
                  <c:v>15.991</c:v>
                </c:pt>
                <c:pt idx="178">
                  <c:v>15.991</c:v>
                </c:pt>
                <c:pt idx="179">
                  <c:v>15.991</c:v>
                </c:pt>
                <c:pt idx="180">
                  <c:v>15.991</c:v>
                </c:pt>
              </c:numCache>
            </c:numRef>
          </c:yVal>
          <c:smooth val="0"/>
        </c:ser>
        <c:ser>
          <c:idx val="3"/>
          <c:order val="3"/>
          <c:tx>
            <c:strRef>
              <c:f>Sheet1!$E$1</c:f>
              <c:strCache>
                <c:ptCount val="1"/>
                <c:pt idx="0">
                  <c:v>D(+)/R(+) (N=7,124)</c:v>
                </c:pt>
              </c:strCache>
            </c:strRef>
          </c:tx>
          <c:spPr>
            <a:ln w="41275">
              <a:solidFill>
                <a:srgbClr val="FF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Sheet1!$E$2:$E$182</c:f>
              <c:numCache>
                <c:formatCode>General</c:formatCode>
                <c:ptCount val="181"/>
                <c:pt idx="0">
                  <c:v>100</c:v>
                </c:pt>
                <c:pt idx="1">
                  <c:v>99.986000000000004</c:v>
                </c:pt>
                <c:pt idx="2">
                  <c:v>99.971999999999994</c:v>
                </c:pt>
                <c:pt idx="3">
                  <c:v>99.831999999999994</c:v>
                </c:pt>
                <c:pt idx="4">
                  <c:v>99.423000000000002</c:v>
                </c:pt>
                <c:pt idx="5">
                  <c:v>98.686000000000007</c:v>
                </c:pt>
                <c:pt idx="6">
                  <c:v>95.266999999999996</c:v>
                </c:pt>
                <c:pt idx="7">
                  <c:v>90.885000000000005</c:v>
                </c:pt>
                <c:pt idx="8">
                  <c:v>90.085999999999999</c:v>
                </c:pt>
                <c:pt idx="9">
                  <c:v>89.896000000000001</c:v>
                </c:pt>
                <c:pt idx="10">
                  <c:v>89.850999999999999</c:v>
                </c:pt>
                <c:pt idx="11">
                  <c:v>89.835999999999999</c:v>
                </c:pt>
                <c:pt idx="12">
                  <c:v>89.79</c:v>
                </c:pt>
                <c:pt idx="13">
                  <c:v>89.706999999999994</c:v>
                </c:pt>
                <c:pt idx="14">
                  <c:v>89.656000000000006</c:v>
                </c:pt>
                <c:pt idx="15">
                  <c:v>89.480999999999995</c:v>
                </c:pt>
                <c:pt idx="16">
                  <c:v>88.972999999999999</c:v>
                </c:pt>
                <c:pt idx="17">
                  <c:v>87.3</c:v>
                </c:pt>
                <c:pt idx="18">
                  <c:v>82.97</c:v>
                </c:pt>
                <c:pt idx="19">
                  <c:v>78.281999999999996</c:v>
                </c:pt>
                <c:pt idx="20">
                  <c:v>77.171999999999997</c:v>
                </c:pt>
                <c:pt idx="21">
                  <c:v>76.739000000000004</c:v>
                </c:pt>
                <c:pt idx="22">
                  <c:v>76.537999999999997</c:v>
                </c:pt>
                <c:pt idx="23">
                  <c:v>76.388999999999996</c:v>
                </c:pt>
                <c:pt idx="24">
                  <c:v>76.331000000000003</c:v>
                </c:pt>
                <c:pt idx="25">
                  <c:v>76.227999999999994</c:v>
                </c:pt>
                <c:pt idx="26">
                  <c:v>76.078000000000003</c:v>
                </c:pt>
                <c:pt idx="27">
                  <c:v>75.835999999999999</c:v>
                </c:pt>
                <c:pt idx="28">
                  <c:v>74.953999999999994</c:v>
                </c:pt>
                <c:pt idx="29">
                  <c:v>73.363</c:v>
                </c:pt>
                <c:pt idx="30">
                  <c:v>69.929000000000002</c:v>
                </c:pt>
                <c:pt idx="31">
                  <c:v>66.593000000000004</c:v>
                </c:pt>
                <c:pt idx="32">
                  <c:v>65.744</c:v>
                </c:pt>
                <c:pt idx="33">
                  <c:v>65.337999999999994</c:v>
                </c:pt>
                <c:pt idx="34">
                  <c:v>65.27</c:v>
                </c:pt>
                <c:pt idx="35">
                  <c:v>65.200999999999993</c:v>
                </c:pt>
                <c:pt idx="36">
                  <c:v>65.200999999999993</c:v>
                </c:pt>
                <c:pt idx="37">
                  <c:v>65.02</c:v>
                </c:pt>
                <c:pt idx="38">
                  <c:v>64.994</c:v>
                </c:pt>
                <c:pt idx="39">
                  <c:v>64.778999999999996</c:v>
                </c:pt>
                <c:pt idx="40">
                  <c:v>64.08</c:v>
                </c:pt>
                <c:pt idx="41">
                  <c:v>62.896000000000001</c:v>
                </c:pt>
                <c:pt idx="42">
                  <c:v>59.847000000000001</c:v>
                </c:pt>
                <c:pt idx="43">
                  <c:v>57.112000000000002</c:v>
                </c:pt>
                <c:pt idx="44">
                  <c:v>56.210999999999999</c:v>
                </c:pt>
                <c:pt idx="45">
                  <c:v>55.963000000000001</c:v>
                </c:pt>
                <c:pt idx="46">
                  <c:v>55.795999999999999</c:v>
                </c:pt>
                <c:pt idx="47">
                  <c:v>55.682000000000002</c:v>
                </c:pt>
                <c:pt idx="48">
                  <c:v>55.622999999999998</c:v>
                </c:pt>
                <c:pt idx="49">
                  <c:v>55.53</c:v>
                </c:pt>
                <c:pt idx="50">
                  <c:v>55.335000000000001</c:v>
                </c:pt>
                <c:pt idx="51">
                  <c:v>55.137</c:v>
                </c:pt>
                <c:pt idx="52">
                  <c:v>54.341999999999999</c:v>
                </c:pt>
                <c:pt idx="53">
                  <c:v>53.279000000000003</c:v>
                </c:pt>
                <c:pt idx="54">
                  <c:v>50.88</c:v>
                </c:pt>
                <c:pt idx="55">
                  <c:v>48.436999999999998</c:v>
                </c:pt>
                <c:pt idx="56">
                  <c:v>47.963999999999999</c:v>
                </c:pt>
                <c:pt idx="57">
                  <c:v>47.555</c:v>
                </c:pt>
                <c:pt idx="58">
                  <c:v>47.485999999999997</c:v>
                </c:pt>
                <c:pt idx="59">
                  <c:v>47.414999999999999</c:v>
                </c:pt>
                <c:pt idx="60">
                  <c:v>47.378999999999998</c:v>
                </c:pt>
                <c:pt idx="61">
                  <c:v>47.259</c:v>
                </c:pt>
                <c:pt idx="62">
                  <c:v>47.259</c:v>
                </c:pt>
                <c:pt idx="63">
                  <c:v>47.094000000000001</c:v>
                </c:pt>
                <c:pt idx="64">
                  <c:v>46.597000000000001</c:v>
                </c:pt>
                <c:pt idx="65">
                  <c:v>45.307000000000002</c:v>
                </c:pt>
                <c:pt idx="66">
                  <c:v>42.593000000000004</c:v>
                </c:pt>
                <c:pt idx="67">
                  <c:v>41.418999999999997</c:v>
                </c:pt>
                <c:pt idx="68">
                  <c:v>41.122999999999998</c:v>
                </c:pt>
                <c:pt idx="69">
                  <c:v>41.122999999999998</c:v>
                </c:pt>
                <c:pt idx="70">
                  <c:v>41.08</c:v>
                </c:pt>
                <c:pt idx="71">
                  <c:v>41.034999999999997</c:v>
                </c:pt>
                <c:pt idx="72">
                  <c:v>40.988</c:v>
                </c:pt>
                <c:pt idx="73">
                  <c:v>40.988</c:v>
                </c:pt>
                <c:pt idx="74">
                  <c:v>40.884</c:v>
                </c:pt>
                <c:pt idx="75">
                  <c:v>40.57</c:v>
                </c:pt>
                <c:pt idx="76">
                  <c:v>39.99</c:v>
                </c:pt>
                <c:pt idx="77">
                  <c:v>38.457999999999998</c:v>
                </c:pt>
                <c:pt idx="78">
                  <c:v>36.656999999999996</c:v>
                </c:pt>
                <c:pt idx="79">
                  <c:v>34.631999999999998</c:v>
                </c:pt>
                <c:pt idx="80">
                  <c:v>34.360999999999997</c:v>
                </c:pt>
                <c:pt idx="81">
                  <c:v>34.195</c:v>
                </c:pt>
                <c:pt idx="82">
                  <c:v>34.195</c:v>
                </c:pt>
                <c:pt idx="83">
                  <c:v>34.195</c:v>
                </c:pt>
                <c:pt idx="84">
                  <c:v>34.195</c:v>
                </c:pt>
                <c:pt idx="85">
                  <c:v>34.195</c:v>
                </c:pt>
                <c:pt idx="86">
                  <c:v>34.128999999999998</c:v>
                </c:pt>
                <c:pt idx="87">
                  <c:v>34.061</c:v>
                </c:pt>
                <c:pt idx="88">
                  <c:v>33.451999999999998</c:v>
                </c:pt>
                <c:pt idx="89">
                  <c:v>32.503999999999998</c:v>
                </c:pt>
                <c:pt idx="90">
                  <c:v>31.353000000000002</c:v>
                </c:pt>
                <c:pt idx="91">
                  <c:v>30.265000000000001</c:v>
                </c:pt>
                <c:pt idx="92">
                  <c:v>30.128</c:v>
                </c:pt>
                <c:pt idx="93">
                  <c:v>30.058</c:v>
                </c:pt>
                <c:pt idx="94">
                  <c:v>30.058</c:v>
                </c:pt>
                <c:pt idx="95">
                  <c:v>30.058</c:v>
                </c:pt>
                <c:pt idx="96">
                  <c:v>30.058</c:v>
                </c:pt>
                <c:pt idx="97">
                  <c:v>29.975999999999999</c:v>
                </c:pt>
                <c:pt idx="98">
                  <c:v>29.803999999999998</c:v>
                </c:pt>
                <c:pt idx="99">
                  <c:v>29.201000000000001</c:v>
                </c:pt>
                <c:pt idx="100">
                  <c:v>29.027000000000001</c:v>
                </c:pt>
                <c:pt idx="101">
                  <c:v>28.681000000000001</c:v>
                </c:pt>
                <c:pt idx="102">
                  <c:v>27.640999999999998</c:v>
                </c:pt>
                <c:pt idx="103">
                  <c:v>26.512</c:v>
                </c:pt>
                <c:pt idx="104">
                  <c:v>26.076000000000001</c:v>
                </c:pt>
                <c:pt idx="105">
                  <c:v>25.899000000000001</c:v>
                </c:pt>
                <c:pt idx="106">
                  <c:v>25.811</c:v>
                </c:pt>
                <c:pt idx="107">
                  <c:v>25.72</c:v>
                </c:pt>
                <c:pt idx="108">
                  <c:v>25.623999999999999</c:v>
                </c:pt>
                <c:pt idx="109">
                  <c:v>25.521000000000001</c:v>
                </c:pt>
                <c:pt idx="110">
                  <c:v>25.411000000000001</c:v>
                </c:pt>
                <c:pt idx="111">
                  <c:v>24.962</c:v>
                </c:pt>
                <c:pt idx="112">
                  <c:v>24.623000000000001</c:v>
                </c:pt>
                <c:pt idx="113">
                  <c:v>23.831</c:v>
                </c:pt>
                <c:pt idx="114">
                  <c:v>22.922000000000001</c:v>
                </c:pt>
                <c:pt idx="115">
                  <c:v>21.891999999999999</c:v>
                </c:pt>
                <c:pt idx="116">
                  <c:v>21.774999999999999</c:v>
                </c:pt>
                <c:pt idx="117">
                  <c:v>21.774999999999999</c:v>
                </c:pt>
                <c:pt idx="118">
                  <c:v>21.655000000000001</c:v>
                </c:pt>
                <c:pt idx="119">
                  <c:v>21.655000000000001</c:v>
                </c:pt>
                <c:pt idx="120">
                  <c:v>21.655000000000001</c:v>
                </c:pt>
                <c:pt idx="121">
                  <c:v>21.655000000000001</c:v>
                </c:pt>
                <c:pt idx="122">
                  <c:v>21.373000000000001</c:v>
                </c:pt>
                <c:pt idx="123">
                  <c:v>20.792999999999999</c:v>
                </c:pt>
                <c:pt idx="124">
                  <c:v>20.792999999999999</c:v>
                </c:pt>
                <c:pt idx="125">
                  <c:v>20.648</c:v>
                </c:pt>
                <c:pt idx="126">
                  <c:v>20.207000000000001</c:v>
                </c:pt>
                <c:pt idx="127">
                  <c:v>19.765000000000001</c:v>
                </c:pt>
                <c:pt idx="128">
                  <c:v>19.765000000000001</c:v>
                </c:pt>
                <c:pt idx="129">
                  <c:v>19.765000000000001</c:v>
                </c:pt>
                <c:pt idx="130">
                  <c:v>19.765000000000001</c:v>
                </c:pt>
                <c:pt idx="131">
                  <c:v>19.765000000000001</c:v>
                </c:pt>
                <c:pt idx="132">
                  <c:v>19.765000000000001</c:v>
                </c:pt>
                <c:pt idx="133">
                  <c:v>19.571000000000002</c:v>
                </c:pt>
                <c:pt idx="134">
                  <c:v>19.571000000000002</c:v>
                </c:pt>
                <c:pt idx="135">
                  <c:v>19.167999999999999</c:v>
                </c:pt>
                <c:pt idx="136">
                  <c:v>18.760000000000002</c:v>
                </c:pt>
                <c:pt idx="137">
                  <c:v>18.556000000000001</c:v>
                </c:pt>
                <c:pt idx="138">
                  <c:v>17.739999999999998</c:v>
                </c:pt>
                <c:pt idx="139">
                  <c:v>17.329999999999998</c:v>
                </c:pt>
                <c:pt idx="140">
                  <c:v>17.329999999999998</c:v>
                </c:pt>
                <c:pt idx="141">
                  <c:v>17.329999999999998</c:v>
                </c:pt>
                <c:pt idx="142">
                  <c:v>17.329999999999998</c:v>
                </c:pt>
                <c:pt idx="143">
                  <c:v>17.329999999999998</c:v>
                </c:pt>
                <c:pt idx="144">
                  <c:v>17.329999999999998</c:v>
                </c:pt>
                <c:pt idx="145">
                  <c:v>17.329999999999998</c:v>
                </c:pt>
                <c:pt idx="146">
                  <c:v>17.329999999999998</c:v>
                </c:pt>
                <c:pt idx="147">
                  <c:v>17.329999999999998</c:v>
                </c:pt>
                <c:pt idx="148">
                  <c:v>17.055</c:v>
                </c:pt>
                <c:pt idx="149">
                  <c:v>16.774999999999999</c:v>
                </c:pt>
                <c:pt idx="150">
                  <c:v>16.207000000000001</c:v>
                </c:pt>
                <c:pt idx="151">
                  <c:v>15.922000000000001</c:v>
                </c:pt>
                <c:pt idx="152">
                  <c:v>15.922000000000001</c:v>
                </c:pt>
                <c:pt idx="153">
                  <c:v>15.922000000000001</c:v>
                </c:pt>
                <c:pt idx="154">
                  <c:v>15.922000000000001</c:v>
                </c:pt>
                <c:pt idx="155">
                  <c:v>15.922000000000001</c:v>
                </c:pt>
                <c:pt idx="156">
                  <c:v>15.922000000000001</c:v>
                </c:pt>
                <c:pt idx="157">
                  <c:v>15.922000000000001</c:v>
                </c:pt>
                <c:pt idx="158">
                  <c:v>15.922000000000001</c:v>
                </c:pt>
                <c:pt idx="159">
                  <c:v>15.922000000000001</c:v>
                </c:pt>
                <c:pt idx="160">
                  <c:v>15.576000000000001</c:v>
                </c:pt>
                <c:pt idx="161">
                  <c:v>15.222</c:v>
                </c:pt>
                <c:pt idx="162">
                  <c:v>14.868</c:v>
                </c:pt>
                <c:pt idx="163">
                  <c:v>14.868</c:v>
                </c:pt>
                <c:pt idx="164">
                  <c:v>14.868</c:v>
                </c:pt>
                <c:pt idx="165">
                  <c:v>14.868</c:v>
                </c:pt>
                <c:pt idx="166">
                  <c:v>14.868</c:v>
                </c:pt>
                <c:pt idx="167">
                  <c:v>14.868</c:v>
                </c:pt>
                <c:pt idx="168">
                  <c:v>14.868</c:v>
                </c:pt>
                <c:pt idx="169">
                  <c:v>14.868</c:v>
                </c:pt>
                <c:pt idx="170">
                  <c:v>14.868</c:v>
                </c:pt>
                <c:pt idx="171">
                  <c:v>14.868</c:v>
                </c:pt>
                <c:pt idx="172">
                  <c:v>14.868</c:v>
                </c:pt>
                <c:pt idx="173">
                  <c:v>14.372999999999999</c:v>
                </c:pt>
                <c:pt idx="174">
                  <c:v>14.372999999999999</c:v>
                </c:pt>
                <c:pt idx="175">
                  <c:v>14.372999999999999</c:v>
                </c:pt>
                <c:pt idx="176">
                  <c:v>14.372999999999999</c:v>
                </c:pt>
                <c:pt idx="177">
                  <c:v>14.372999999999999</c:v>
                </c:pt>
                <c:pt idx="178">
                  <c:v>14.372999999999999</c:v>
                </c:pt>
                <c:pt idx="179">
                  <c:v>14.372999999999999</c:v>
                </c:pt>
                <c:pt idx="180">
                  <c:v>14.372999999999999</c:v>
                </c:pt>
              </c:numCache>
            </c:numRef>
          </c:yVal>
          <c:smooth val="0"/>
        </c:ser>
        <c:dLbls>
          <c:showLegendKey val="0"/>
          <c:showVal val="0"/>
          <c:showCatName val="0"/>
          <c:showSerName val="0"/>
          <c:showPercent val="0"/>
          <c:showBubbleSize val="0"/>
        </c:dLbls>
        <c:axId val="747022200"/>
        <c:axId val="767493192"/>
      </c:scatterChart>
      <c:valAx>
        <c:axId val="747022200"/>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67493192"/>
        <c:crosses val="autoZero"/>
        <c:crossBetween val="midCat"/>
        <c:majorUnit val="1"/>
      </c:valAx>
      <c:valAx>
        <c:axId val="76749319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Bronchiolitis Obliterans Syndrome-Free 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47022200"/>
        <c:crosses val="autoZero"/>
        <c:crossBetween val="midCat"/>
        <c:majorUnit val="25"/>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44893062039811393"/>
          <c:y val="4.8754339175345017E-2"/>
          <c:w val="0.51387173948389198"/>
          <c:h val="0.17724324781982898"/>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625"/>
          <c:h val="0.77074260114040638"/>
        </c:manualLayout>
      </c:layout>
      <c:scatterChart>
        <c:scatterStyle val="smoothMarker"/>
        <c:varyColors val="0"/>
        <c:ser>
          <c:idx val="0"/>
          <c:order val="0"/>
          <c:tx>
            <c:strRef>
              <c:f>Sheet1!$B$1</c:f>
              <c:strCache>
                <c:ptCount val="1"/>
                <c:pt idx="0">
                  <c:v>D(-)/R(-) (N=3,016)</c:v>
                </c:pt>
              </c:strCache>
            </c:strRef>
          </c:tx>
          <c:spPr>
            <a:ln w="41275">
              <a:solidFill>
                <a:srgbClr val="00FFFF"/>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100</c:v>
                </c:pt>
                <c:pt idx="2">
                  <c:v>100</c:v>
                </c:pt>
                <c:pt idx="3">
                  <c:v>100</c:v>
                </c:pt>
                <c:pt idx="4">
                  <c:v>99.900999999999996</c:v>
                </c:pt>
                <c:pt idx="5">
                  <c:v>99.768000000000001</c:v>
                </c:pt>
                <c:pt idx="6">
                  <c:v>96.683000000000007</c:v>
                </c:pt>
                <c:pt idx="7">
                  <c:v>92.138000000000005</c:v>
                </c:pt>
                <c:pt idx="8">
                  <c:v>91.74</c:v>
                </c:pt>
                <c:pt idx="9">
                  <c:v>91.606999999999999</c:v>
                </c:pt>
                <c:pt idx="10">
                  <c:v>91.606999999999999</c:v>
                </c:pt>
                <c:pt idx="11">
                  <c:v>91.573999999999998</c:v>
                </c:pt>
                <c:pt idx="12">
                  <c:v>91.506</c:v>
                </c:pt>
                <c:pt idx="13">
                  <c:v>91.433999999999997</c:v>
                </c:pt>
                <c:pt idx="14">
                  <c:v>91.433999999999997</c:v>
                </c:pt>
                <c:pt idx="15">
                  <c:v>91.322000000000003</c:v>
                </c:pt>
                <c:pt idx="16">
                  <c:v>90.679000000000002</c:v>
                </c:pt>
                <c:pt idx="17">
                  <c:v>89.578999999999994</c:v>
                </c:pt>
                <c:pt idx="18">
                  <c:v>84.522000000000006</c:v>
                </c:pt>
                <c:pt idx="19">
                  <c:v>79.721000000000004</c:v>
                </c:pt>
                <c:pt idx="20">
                  <c:v>78.838999999999999</c:v>
                </c:pt>
                <c:pt idx="21">
                  <c:v>78.415000000000006</c:v>
                </c:pt>
                <c:pt idx="22">
                  <c:v>78.376000000000005</c:v>
                </c:pt>
                <c:pt idx="23">
                  <c:v>78.296000000000006</c:v>
                </c:pt>
                <c:pt idx="24">
                  <c:v>78.254999999999995</c:v>
                </c:pt>
                <c:pt idx="25">
                  <c:v>78.123999999999995</c:v>
                </c:pt>
                <c:pt idx="26">
                  <c:v>78.031000000000006</c:v>
                </c:pt>
                <c:pt idx="27">
                  <c:v>77.799000000000007</c:v>
                </c:pt>
                <c:pt idx="28">
                  <c:v>77.099999999999994</c:v>
                </c:pt>
                <c:pt idx="29">
                  <c:v>75.230999999999995</c:v>
                </c:pt>
                <c:pt idx="30">
                  <c:v>71.861999999999995</c:v>
                </c:pt>
                <c:pt idx="31">
                  <c:v>68.953000000000003</c:v>
                </c:pt>
                <c:pt idx="32">
                  <c:v>68.195999999999998</c:v>
                </c:pt>
                <c:pt idx="33">
                  <c:v>67.863</c:v>
                </c:pt>
                <c:pt idx="34">
                  <c:v>67.718999999999994</c:v>
                </c:pt>
                <c:pt idx="35">
                  <c:v>67.718999999999994</c:v>
                </c:pt>
                <c:pt idx="36">
                  <c:v>67.617999999999995</c:v>
                </c:pt>
                <c:pt idx="37">
                  <c:v>67.457999999999998</c:v>
                </c:pt>
                <c:pt idx="38">
                  <c:v>67.403000000000006</c:v>
                </c:pt>
                <c:pt idx="39">
                  <c:v>66.837000000000003</c:v>
                </c:pt>
                <c:pt idx="40">
                  <c:v>66.210999999999999</c:v>
                </c:pt>
                <c:pt idx="41">
                  <c:v>64.727000000000004</c:v>
                </c:pt>
                <c:pt idx="42">
                  <c:v>61.926000000000002</c:v>
                </c:pt>
                <c:pt idx="43">
                  <c:v>59.109000000000002</c:v>
                </c:pt>
                <c:pt idx="44">
                  <c:v>58.244</c:v>
                </c:pt>
                <c:pt idx="45">
                  <c:v>58.186</c:v>
                </c:pt>
                <c:pt idx="46">
                  <c:v>58.01</c:v>
                </c:pt>
                <c:pt idx="47">
                  <c:v>58.01</c:v>
                </c:pt>
                <c:pt idx="48">
                  <c:v>57.826000000000001</c:v>
                </c:pt>
                <c:pt idx="49">
                  <c:v>57.826000000000001</c:v>
                </c:pt>
                <c:pt idx="50">
                  <c:v>57.622</c:v>
                </c:pt>
                <c:pt idx="51">
                  <c:v>57.072000000000003</c:v>
                </c:pt>
                <c:pt idx="52">
                  <c:v>56.311999999999998</c:v>
                </c:pt>
                <c:pt idx="53">
                  <c:v>55.341999999999999</c:v>
                </c:pt>
                <c:pt idx="54">
                  <c:v>53.606999999999999</c:v>
                </c:pt>
                <c:pt idx="55">
                  <c:v>51.384999999999998</c:v>
                </c:pt>
                <c:pt idx="56">
                  <c:v>50.756</c:v>
                </c:pt>
                <c:pt idx="57">
                  <c:v>50.686</c:v>
                </c:pt>
                <c:pt idx="58">
                  <c:v>50.686</c:v>
                </c:pt>
                <c:pt idx="59">
                  <c:v>50.686</c:v>
                </c:pt>
                <c:pt idx="60">
                  <c:v>50.686</c:v>
                </c:pt>
                <c:pt idx="61">
                  <c:v>50.523000000000003</c:v>
                </c:pt>
                <c:pt idx="62">
                  <c:v>50.177</c:v>
                </c:pt>
                <c:pt idx="63">
                  <c:v>50.177</c:v>
                </c:pt>
                <c:pt idx="64">
                  <c:v>49.033999999999999</c:v>
                </c:pt>
                <c:pt idx="65">
                  <c:v>47.892000000000003</c:v>
                </c:pt>
                <c:pt idx="66">
                  <c:v>45.515999999999998</c:v>
                </c:pt>
                <c:pt idx="67">
                  <c:v>43.927999999999997</c:v>
                </c:pt>
                <c:pt idx="68">
                  <c:v>43.399000000000001</c:v>
                </c:pt>
                <c:pt idx="69">
                  <c:v>43.039000000000001</c:v>
                </c:pt>
                <c:pt idx="70">
                  <c:v>43.039000000000001</c:v>
                </c:pt>
                <c:pt idx="71">
                  <c:v>43.039000000000001</c:v>
                </c:pt>
                <c:pt idx="72">
                  <c:v>43.039000000000001</c:v>
                </c:pt>
                <c:pt idx="73">
                  <c:v>42.939</c:v>
                </c:pt>
                <c:pt idx="74">
                  <c:v>42.829000000000001</c:v>
                </c:pt>
                <c:pt idx="75">
                  <c:v>42.384</c:v>
                </c:pt>
                <c:pt idx="76">
                  <c:v>40.703000000000003</c:v>
                </c:pt>
                <c:pt idx="77">
                  <c:v>39.579000000000001</c:v>
                </c:pt>
                <c:pt idx="78">
                  <c:v>38.003999999999998</c:v>
                </c:pt>
                <c:pt idx="79">
                  <c:v>36.195</c:v>
                </c:pt>
                <c:pt idx="80">
                  <c:v>35.968000000000004</c:v>
                </c:pt>
                <c:pt idx="81">
                  <c:v>35.737000000000002</c:v>
                </c:pt>
                <c:pt idx="82">
                  <c:v>35.737000000000002</c:v>
                </c:pt>
                <c:pt idx="83">
                  <c:v>35.737000000000002</c:v>
                </c:pt>
                <c:pt idx="84">
                  <c:v>35.737000000000002</c:v>
                </c:pt>
                <c:pt idx="85">
                  <c:v>35.737000000000002</c:v>
                </c:pt>
                <c:pt idx="86">
                  <c:v>35.601999999999997</c:v>
                </c:pt>
                <c:pt idx="87">
                  <c:v>35.191000000000003</c:v>
                </c:pt>
                <c:pt idx="88">
                  <c:v>34.78</c:v>
                </c:pt>
                <c:pt idx="89">
                  <c:v>33.957999999999998</c:v>
                </c:pt>
                <c:pt idx="90">
                  <c:v>32.863</c:v>
                </c:pt>
                <c:pt idx="91">
                  <c:v>30.805</c:v>
                </c:pt>
                <c:pt idx="92">
                  <c:v>30.391999999999999</c:v>
                </c:pt>
                <c:pt idx="93">
                  <c:v>30.251999999999999</c:v>
                </c:pt>
                <c:pt idx="94">
                  <c:v>30.251999999999999</c:v>
                </c:pt>
                <c:pt idx="95">
                  <c:v>30.108000000000001</c:v>
                </c:pt>
                <c:pt idx="96">
                  <c:v>30.108000000000001</c:v>
                </c:pt>
                <c:pt idx="97">
                  <c:v>30.108000000000001</c:v>
                </c:pt>
                <c:pt idx="98">
                  <c:v>30.108000000000001</c:v>
                </c:pt>
                <c:pt idx="99">
                  <c:v>29.423999999999999</c:v>
                </c:pt>
                <c:pt idx="100">
                  <c:v>29.251999999999999</c:v>
                </c:pt>
                <c:pt idx="101">
                  <c:v>28.564</c:v>
                </c:pt>
                <c:pt idx="102">
                  <c:v>26.843</c:v>
                </c:pt>
                <c:pt idx="103">
                  <c:v>26.498000000000001</c:v>
                </c:pt>
                <c:pt idx="104">
                  <c:v>26.498000000000001</c:v>
                </c:pt>
                <c:pt idx="105">
                  <c:v>26.498000000000001</c:v>
                </c:pt>
                <c:pt idx="106">
                  <c:v>26.498000000000001</c:v>
                </c:pt>
                <c:pt idx="107">
                  <c:v>26.498000000000001</c:v>
                </c:pt>
                <c:pt idx="108">
                  <c:v>26.498000000000001</c:v>
                </c:pt>
                <c:pt idx="109">
                  <c:v>26.274999999999999</c:v>
                </c:pt>
                <c:pt idx="110">
                  <c:v>26.274999999999999</c:v>
                </c:pt>
                <c:pt idx="111">
                  <c:v>26.050999999999998</c:v>
                </c:pt>
                <c:pt idx="112">
                  <c:v>25.826000000000001</c:v>
                </c:pt>
                <c:pt idx="113">
                  <c:v>25.597999999999999</c:v>
                </c:pt>
                <c:pt idx="114">
                  <c:v>22.855</c:v>
                </c:pt>
                <c:pt idx="115">
                  <c:v>22.398</c:v>
                </c:pt>
                <c:pt idx="116">
                  <c:v>21.940999999999999</c:v>
                </c:pt>
                <c:pt idx="117">
                  <c:v>21.712</c:v>
                </c:pt>
                <c:pt idx="118">
                  <c:v>21.712</c:v>
                </c:pt>
                <c:pt idx="119">
                  <c:v>21.712</c:v>
                </c:pt>
                <c:pt idx="120">
                  <c:v>21.463000000000001</c:v>
                </c:pt>
                <c:pt idx="121">
                  <c:v>21.463000000000001</c:v>
                </c:pt>
                <c:pt idx="122">
                  <c:v>21.164999999999999</c:v>
                </c:pt>
                <c:pt idx="123">
                  <c:v>21.164999999999999</c:v>
                </c:pt>
                <c:pt idx="124">
                  <c:v>20.550999999999998</c:v>
                </c:pt>
                <c:pt idx="125">
                  <c:v>19.937999999999999</c:v>
                </c:pt>
                <c:pt idx="126">
                  <c:v>19.631</c:v>
                </c:pt>
                <c:pt idx="127">
                  <c:v>18.710999999999999</c:v>
                </c:pt>
                <c:pt idx="128">
                  <c:v>18.404</c:v>
                </c:pt>
                <c:pt idx="129">
                  <c:v>18.404</c:v>
                </c:pt>
                <c:pt idx="130">
                  <c:v>18.404</c:v>
                </c:pt>
                <c:pt idx="131">
                  <c:v>18.087</c:v>
                </c:pt>
                <c:pt idx="132">
                  <c:v>18.087</c:v>
                </c:pt>
                <c:pt idx="133">
                  <c:v>17.757999999999999</c:v>
                </c:pt>
                <c:pt idx="134">
                  <c:v>17.757999999999999</c:v>
                </c:pt>
                <c:pt idx="135">
                  <c:v>17.757999999999999</c:v>
                </c:pt>
                <c:pt idx="136">
                  <c:v>17.757999999999999</c:v>
                </c:pt>
                <c:pt idx="137">
                  <c:v>17.402999999999999</c:v>
                </c:pt>
                <c:pt idx="138">
                  <c:v>15.959</c:v>
                </c:pt>
                <c:pt idx="139">
                  <c:v>15.959</c:v>
                </c:pt>
                <c:pt idx="140">
                  <c:v>15.959</c:v>
                </c:pt>
                <c:pt idx="141">
                  <c:v>15.959</c:v>
                </c:pt>
                <c:pt idx="142">
                  <c:v>15.959</c:v>
                </c:pt>
                <c:pt idx="143">
                  <c:v>15.959</c:v>
                </c:pt>
                <c:pt idx="144">
                  <c:v>15.959</c:v>
                </c:pt>
                <c:pt idx="145">
                  <c:v>15.959</c:v>
                </c:pt>
                <c:pt idx="146">
                  <c:v>15.959</c:v>
                </c:pt>
                <c:pt idx="147">
                  <c:v>15.959</c:v>
                </c:pt>
                <c:pt idx="148">
                  <c:v>15.959</c:v>
                </c:pt>
                <c:pt idx="149">
                  <c:v>15.959</c:v>
                </c:pt>
                <c:pt idx="150">
                  <c:v>14.992000000000001</c:v>
                </c:pt>
                <c:pt idx="151">
                  <c:v>14.992000000000001</c:v>
                </c:pt>
                <c:pt idx="152">
                  <c:v>14.475</c:v>
                </c:pt>
                <c:pt idx="153">
                  <c:v>14.475</c:v>
                </c:pt>
                <c:pt idx="154">
                  <c:v>14.475</c:v>
                </c:pt>
                <c:pt idx="155">
                  <c:v>14.475</c:v>
                </c:pt>
                <c:pt idx="156">
                  <c:v>14.475</c:v>
                </c:pt>
                <c:pt idx="157">
                  <c:v>14.475</c:v>
                </c:pt>
                <c:pt idx="158">
                  <c:v>14.475</c:v>
                </c:pt>
                <c:pt idx="159">
                  <c:v>14.475</c:v>
                </c:pt>
                <c:pt idx="160">
                  <c:v>14.475</c:v>
                </c:pt>
                <c:pt idx="161">
                  <c:v>13.750999999999999</c:v>
                </c:pt>
                <c:pt idx="162">
                  <c:v>13.750999999999999</c:v>
                </c:pt>
                <c:pt idx="163">
                  <c:v>13.028</c:v>
                </c:pt>
                <c:pt idx="164">
                  <c:v>13.028</c:v>
                </c:pt>
                <c:pt idx="165">
                  <c:v>12.260999999999999</c:v>
                </c:pt>
                <c:pt idx="166">
                  <c:v>12.260999999999999</c:v>
                </c:pt>
                <c:pt idx="167">
                  <c:v>12.260999999999999</c:v>
                </c:pt>
                <c:pt idx="168">
                  <c:v>12.260999999999999</c:v>
                </c:pt>
                <c:pt idx="169">
                  <c:v>12.260999999999999</c:v>
                </c:pt>
                <c:pt idx="170">
                  <c:v>12.260999999999999</c:v>
                </c:pt>
                <c:pt idx="171">
                  <c:v>12.260999999999999</c:v>
                </c:pt>
                <c:pt idx="172">
                  <c:v>12.260999999999999</c:v>
                </c:pt>
                <c:pt idx="173">
                  <c:v>12.260999999999999</c:v>
                </c:pt>
                <c:pt idx="174">
                  <c:v>11.494999999999999</c:v>
                </c:pt>
                <c:pt idx="175">
                  <c:v>10.728999999999999</c:v>
                </c:pt>
                <c:pt idx="176">
                  <c:v>10.728999999999999</c:v>
                </c:pt>
                <c:pt idx="177">
                  <c:v>10.728999999999999</c:v>
                </c:pt>
                <c:pt idx="178">
                  <c:v>10.728999999999999</c:v>
                </c:pt>
                <c:pt idx="179">
                  <c:v>10.728999999999999</c:v>
                </c:pt>
                <c:pt idx="180">
                  <c:v>10.728999999999999</c:v>
                </c:pt>
              </c:numCache>
            </c:numRef>
          </c:yVal>
          <c:smooth val="0"/>
        </c:ser>
        <c:ser>
          <c:idx val="1"/>
          <c:order val="1"/>
          <c:tx>
            <c:strRef>
              <c:f>Sheet1!$C$1</c:f>
              <c:strCache>
                <c:ptCount val="1"/>
                <c:pt idx="0">
                  <c:v>D(-)/R(+) (N=3,892)</c:v>
                </c:pt>
              </c:strCache>
            </c:strRef>
          </c:tx>
          <c:spPr>
            <a:ln w="41275">
              <a:solidFill>
                <a:srgbClr val="00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Sheet1!$C$2:$C$182</c:f>
              <c:numCache>
                <c:formatCode>General</c:formatCode>
                <c:ptCount val="181"/>
                <c:pt idx="0">
                  <c:v>100</c:v>
                </c:pt>
                <c:pt idx="1">
                  <c:v>100</c:v>
                </c:pt>
                <c:pt idx="2">
                  <c:v>100</c:v>
                </c:pt>
                <c:pt idx="3">
                  <c:v>99.974000000000004</c:v>
                </c:pt>
                <c:pt idx="4">
                  <c:v>99.872</c:v>
                </c:pt>
                <c:pt idx="5">
                  <c:v>99.742999999999995</c:v>
                </c:pt>
                <c:pt idx="6">
                  <c:v>96.683999999999997</c:v>
                </c:pt>
                <c:pt idx="7">
                  <c:v>92.287000000000006</c:v>
                </c:pt>
                <c:pt idx="8">
                  <c:v>91.875</c:v>
                </c:pt>
                <c:pt idx="9">
                  <c:v>91.798000000000002</c:v>
                </c:pt>
                <c:pt idx="10">
                  <c:v>91.745999999999995</c:v>
                </c:pt>
                <c:pt idx="11">
                  <c:v>91.643000000000001</c:v>
                </c:pt>
                <c:pt idx="12">
                  <c:v>91.563999999999993</c:v>
                </c:pt>
                <c:pt idx="13">
                  <c:v>91.536000000000001</c:v>
                </c:pt>
                <c:pt idx="14">
                  <c:v>91.448999999999998</c:v>
                </c:pt>
                <c:pt idx="15">
                  <c:v>91.302999999999997</c:v>
                </c:pt>
                <c:pt idx="16">
                  <c:v>90.594999999999999</c:v>
                </c:pt>
                <c:pt idx="17">
                  <c:v>89.382000000000005</c:v>
                </c:pt>
                <c:pt idx="18">
                  <c:v>84.99</c:v>
                </c:pt>
                <c:pt idx="19">
                  <c:v>81.153999999999996</c:v>
                </c:pt>
                <c:pt idx="20">
                  <c:v>79.897999999999996</c:v>
                </c:pt>
                <c:pt idx="21">
                  <c:v>79.656000000000006</c:v>
                </c:pt>
                <c:pt idx="22">
                  <c:v>79.412000000000006</c:v>
                </c:pt>
                <c:pt idx="23">
                  <c:v>79.287000000000006</c:v>
                </c:pt>
                <c:pt idx="24">
                  <c:v>79.221999999999994</c:v>
                </c:pt>
                <c:pt idx="25">
                  <c:v>79.119</c:v>
                </c:pt>
                <c:pt idx="26">
                  <c:v>79.082999999999998</c:v>
                </c:pt>
                <c:pt idx="27">
                  <c:v>78.866</c:v>
                </c:pt>
                <c:pt idx="28">
                  <c:v>78.320999999999998</c:v>
                </c:pt>
                <c:pt idx="29">
                  <c:v>76.753</c:v>
                </c:pt>
                <c:pt idx="30">
                  <c:v>72.808000000000007</c:v>
                </c:pt>
                <c:pt idx="31">
                  <c:v>69.400999999999996</c:v>
                </c:pt>
                <c:pt idx="32">
                  <c:v>68.369</c:v>
                </c:pt>
                <c:pt idx="33">
                  <c:v>68.183000000000007</c:v>
                </c:pt>
                <c:pt idx="34">
                  <c:v>68.033000000000001</c:v>
                </c:pt>
                <c:pt idx="35">
                  <c:v>68.033000000000001</c:v>
                </c:pt>
                <c:pt idx="36">
                  <c:v>67.992999999999995</c:v>
                </c:pt>
                <c:pt idx="37">
                  <c:v>67.951999999999998</c:v>
                </c:pt>
                <c:pt idx="38">
                  <c:v>67.736999999999995</c:v>
                </c:pt>
                <c:pt idx="39">
                  <c:v>67.346999999999994</c:v>
                </c:pt>
                <c:pt idx="40">
                  <c:v>66.519000000000005</c:v>
                </c:pt>
                <c:pt idx="41">
                  <c:v>64.856999999999999</c:v>
                </c:pt>
                <c:pt idx="42">
                  <c:v>62.354999999999997</c:v>
                </c:pt>
                <c:pt idx="43">
                  <c:v>59.921999999999997</c:v>
                </c:pt>
                <c:pt idx="44">
                  <c:v>59.207999999999998</c:v>
                </c:pt>
                <c:pt idx="45">
                  <c:v>58.893999999999998</c:v>
                </c:pt>
                <c:pt idx="46">
                  <c:v>58.756999999999998</c:v>
                </c:pt>
                <c:pt idx="47">
                  <c:v>58.756999999999998</c:v>
                </c:pt>
                <c:pt idx="48">
                  <c:v>58.71</c:v>
                </c:pt>
                <c:pt idx="49">
                  <c:v>58.71</c:v>
                </c:pt>
                <c:pt idx="50">
                  <c:v>58.557000000000002</c:v>
                </c:pt>
                <c:pt idx="51">
                  <c:v>58.194000000000003</c:v>
                </c:pt>
                <c:pt idx="52">
                  <c:v>57.466000000000001</c:v>
                </c:pt>
                <c:pt idx="53">
                  <c:v>55.848999999999997</c:v>
                </c:pt>
                <c:pt idx="54">
                  <c:v>53.393999999999998</c:v>
                </c:pt>
                <c:pt idx="55">
                  <c:v>51.243000000000002</c:v>
                </c:pt>
                <c:pt idx="56">
                  <c:v>50.978000000000002</c:v>
                </c:pt>
                <c:pt idx="57">
                  <c:v>50.923999999999999</c:v>
                </c:pt>
                <c:pt idx="58">
                  <c:v>50.871000000000002</c:v>
                </c:pt>
                <c:pt idx="59">
                  <c:v>50.76</c:v>
                </c:pt>
                <c:pt idx="60">
                  <c:v>50.76</c:v>
                </c:pt>
                <c:pt idx="61">
                  <c:v>50.640999999999998</c:v>
                </c:pt>
                <c:pt idx="62">
                  <c:v>50.448999999999998</c:v>
                </c:pt>
                <c:pt idx="63">
                  <c:v>50.124000000000002</c:v>
                </c:pt>
                <c:pt idx="64">
                  <c:v>49.731999999999999</c:v>
                </c:pt>
                <c:pt idx="65">
                  <c:v>48.750999999999998</c:v>
                </c:pt>
                <c:pt idx="66">
                  <c:v>45.991999999999997</c:v>
                </c:pt>
                <c:pt idx="67">
                  <c:v>43.816000000000003</c:v>
                </c:pt>
                <c:pt idx="68">
                  <c:v>43.219000000000001</c:v>
                </c:pt>
                <c:pt idx="69">
                  <c:v>43.152000000000001</c:v>
                </c:pt>
                <c:pt idx="70">
                  <c:v>42.948</c:v>
                </c:pt>
                <c:pt idx="71">
                  <c:v>42.878999999999998</c:v>
                </c:pt>
                <c:pt idx="72">
                  <c:v>42.805999999999997</c:v>
                </c:pt>
                <c:pt idx="73">
                  <c:v>42.805999999999997</c:v>
                </c:pt>
                <c:pt idx="74">
                  <c:v>42.497</c:v>
                </c:pt>
                <c:pt idx="75">
                  <c:v>42.262999999999998</c:v>
                </c:pt>
                <c:pt idx="76">
                  <c:v>41.792999999999999</c:v>
                </c:pt>
                <c:pt idx="77">
                  <c:v>40.618000000000002</c:v>
                </c:pt>
                <c:pt idx="78">
                  <c:v>39.204999999999998</c:v>
                </c:pt>
                <c:pt idx="79">
                  <c:v>37.549999999999997</c:v>
                </c:pt>
                <c:pt idx="80">
                  <c:v>37.231000000000002</c:v>
                </c:pt>
                <c:pt idx="81">
                  <c:v>37.231000000000002</c:v>
                </c:pt>
                <c:pt idx="82">
                  <c:v>37.149000000000001</c:v>
                </c:pt>
                <c:pt idx="83">
                  <c:v>37.149000000000001</c:v>
                </c:pt>
                <c:pt idx="84">
                  <c:v>37.061</c:v>
                </c:pt>
                <c:pt idx="85">
                  <c:v>36.860999999999997</c:v>
                </c:pt>
                <c:pt idx="86">
                  <c:v>36.860999999999997</c:v>
                </c:pt>
                <c:pt idx="87">
                  <c:v>36.554000000000002</c:v>
                </c:pt>
                <c:pt idx="88">
                  <c:v>35.424999999999997</c:v>
                </c:pt>
                <c:pt idx="89">
                  <c:v>34.597000000000001</c:v>
                </c:pt>
                <c:pt idx="90">
                  <c:v>32.722999999999999</c:v>
                </c:pt>
                <c:pt idx="91">
                  <c:v>31.675000000000001</c:v>
                </c:pt>
                <c:pt idx="92">
                  <c:v>31.356999999999999</c:v>
                </c:pt>
                <c:pt idx="93">
                  <c:v>31.356999999999999</c:v>
                </c:pt>
                <c:pt idx="94">
                  <c:v>31.248000000000001</c:v>
                </c:pt>
                <c:pt idx="95">
                  <c:v>31.138999999999999</c:v>
                </c:pt>
                <c:pt idx="96">
                  <c:v>31.024000000000001</c:v>
                </c:pt>
                <c:pt idx="97">
                  <c:v>31.024000000000001</c:v>
                </c:pt>
                <c:pt idx="98">
                  <c:v>30.898</c:v>
                </c:pt>
                <c:pt idx="99">
                  <c:v>30.768999999999998</c:v>
                </c:pt>
                <c:pt idx="100">
                  <c:v>30.512</c:v>
                </c:pt>
                <c:pt idx="101">
                  <c:v>29.731000000000002</c:v>
                </c:pt>
                <c:pt idx="102">
                  <c:v>28.556999999999999</c:v>
                </c:pt>
                <c:pt idx="103">
                  <c:v>27.643999999999998</c:v>
                </c:pt>
                <c:pt idx="104">
                  <c:v>27.247</c:v>
                </c:pt>
                <c:pt idx="105">
                  <c:v>27.113</c:v>
                </c:pt>
                <c:pt idx="106">
                  <c:v>27.113</c:v>
                </c:pt>
                <c:pt idx="107">
                  <c:v>26.975000000000001</c:v>
                </c:pt>
                <c:pt idx="108">
                  <c:v>26.975000000000001</c:v>
                </c:pt>
                <c:pt idx="109">
                  <c:v>26.821000000000002</c:v>
                </c:pt>
                <c:pt idx="110">
                  <c:v>26.658999999999999</c:v>
                </c:pt>
                <c:pt idx="111">
                  <c:v>26.491</c:v>
                </c:pt>
                <c:pt idx="112">
                  <c:v>26.155999999999999</c:v>
                </c:pt>
                <c:pt idx="113">
                  <c:v>25.652999999999999</c:v>
                </c:pt>
                <c:pt idx="114">
                  <c:v>24.646000000000001</c:v>
                </c:pt>
                <c:pt idx="115">
                  <c:v>23.457999999999998</c:v>
                </c:pt>
                <c:pt idx="116">
                  <c:v>23.286999999999999</c:v>
                </c:pt>
                <c:pt idx="117">
                  <c:v>23.286999999999999</c:v>
                </c:pt>
                <c:pt idx="118">
                  <c:v>23.286999999999999</c:v>
                </c:pt>
                <c:pt idx="119">
                  <c:v>23.286999999999999</c:v>
                </c:pt>
                <c:pt idx="120">
                  <c:v>23.100999999999999</c:v>
                </c:pt>
                <c:pt idx="121">
                  <c:v>23.100999999999999</c:v>
                </c:pt>
                <c:pt idx="122">
                  <c:v>22.879000000000001</c:v>
                </c:pt>
                <c:pt idx="123">
                  <c:v>22.879000000000001</c:v>
                </c:pt>
                <c:pt idx="124">
                  <c:v>22.879000000000001</c:v>
                </c:pt>
                <c:pt idx="125">
                  <c:v>22.212</c:v>
                </c:pt>
                <c:pt idx="126">
                  <c:v>21.306000000000001</c:v>
                </c:pt>
                <c:pt idx="127">
                  <c:v>20.626000000000001</c:v>
                </c:pt>
                <c:pt idx="128">
                  <c:v>20.626000000000001</c:v>
                </c:pt>
                <c:pt idx="129">
                  <c:v>20.626000000000001</c:v>
                </c:pt>
                <c:pt idx="130">
                  <c:v>20.626000000000001</c:v>
                </c:pt>
                <c:pt idx="131">
                  <c:v>20.626000000000001</c:v>
                </c:pt>
                <c:pt idx="132">
                  <c:v>20.626000000000001</c:v>
                </c:pt>
                <c:pt idx="133">
                  <c:v>20.626000000000001</c:v>
                </c:pt>
                <c:pt idx="134">
                  <c:v>20.353999999999999</c:v>
                </c:pt>
                <c:pt idx="135">
                  <c:v>20.076000000000001</c:v>
                </c:pt>
                <c:pt idx="136">
                  <c:v>19.797000000000001</c:v>
                </c:pt>
                <c:pt idx="137">
                  <c:v>19.797000000000001</c:v>
                </c:pt>
                <c:pt idx="138">
                  <c:v>18.053999999999998</c:v>
                </c:pt>
                <c:pt idx="139">
                  <c:v>17.18</c:v>
                </c:pt>
                <c:pt idx="140">
                  <c:v>17.18</c:v>
                </c:pt>
                <c:pt idx="141">
                  <c:v>17.18</c:v>
                </c:pt>
                <c:pt idx="142">
                  <c:v>16.867999999999999</c:v>
                </c:pt>
                <c:pt idx="143">
                  <c:v>16.867999999999999</c:v>
                </c:pt>
                <c:pt idx="144">
                  <c:v>16.867999999999999</c:v>
                </c:pt>
                <c:pt idx="145">
                  <c:v>16.867999999999999</c:v>
                </c:pt>
                <c:pt idx="146">
                  <c:v>16.867999999999999</c:v>
                </c:pt>
                <c:pt idx="147">
                  <c:v>16.867999999999999</c:v>
                </c:pt>
                <c:pt idx="148">
                  <c:v>16.867999999999999</c:v>
                </c:pt>
                <c:pt idx="149">
                  <c:v>16.065000000000001</c:v>
                </c:pt>
                <c:pt idx="150">
                  <c:v>16.065000000000001</c:v>
                </c:pt>
                <c:pt idx="151">
                  <c:v>15.260999999999999</c:v>
                </c:pt>
                <c:pt idx="152">
                  <c:v>15.260999999999999</c:v>
                </c:pt>
                <c:pt idx="153">
                  <c:v>15.260999999999999</c:v>
                </c:pt>
                <c:pt idx="154">
                  <c:v>14.849</c:v>
                </c:pt>
                <c:pt idx="155">
                  <c:v>14.849</c:v>
                </c:pt>
                <c:pt idx="156">
                  <c:v>14.849</c:v>
                </c:pt>
                <c:pt idx="157">
                  <c:v>14.849</c:v>
                </c:pt>
                <c:pt idx="158">
                  <c:v>14.849</c:v>
                </c:pt>
                <c:pt idx="159">
                  <c:v>14.849</c:v>
                </c:pt>
                <c:pt idx="160">
                  <c:v>14.849</c:v>
                </c:pt>
                <c:pt idx="161">
                  <c:v>14.849</c:v>
                </c:pt>
                <c:pt idx="162">
                  <c:v>13.749000000000001</c:v>
                </c:pt>
                <c:pt idx="163">
                  <c:v>13.199</c:v>
                </c:pt>
                <c:pt idx="164">
                  <c:v>13.199</c:v>
                </c:pt>
                <c:pt idx="165">
                  <c:v>13.199</c:v>
                </c:pt>
                <c:pt idx="166">
                  <c:v>13.199</c:v>
                </c:pt>
                <c:pt idx="167">
                  <c:v>13.199</c:v>
                </c:pt>
                <c:pt idx="168">
                  <c:v>13.199</c:v>
                </c:pt>
                <c:pt idx="169">
                  <c:v>13.199</c:v>
                </c:pt>
                <c:pt idx="170">
                  <c:v>13.199</c:v>
                </c:pt>
                <c:pt idx="171">
                  <c:v>13.199</c:v>
                </c:pt>
                <c:pt idx="172">
                  <c:v>13.199</c:v>
                </c:pt>
                <c:pt idx="173">
                  <c:v>13.199</c:v>
                </c:pt>
                <c:pt idx="174">
                  <c:v>13.199</c:v>
                </c:pt>
                <c:pt idx="175">
                  <c:v>13.199</c:v>
                </c:pt>
                <c:pt idx="176">
                  <c:v>13.199</c:v>
                </c:pt>
                <c:pt idx="177">
                  <c:v>13.199</c:v>
                </c:pt>
                <c:pt idx="178">
                  <c:v>13.199</c:v>
                </c:pt>
                <c:pt idx="179">
                  <c:v>13.199</c:v>
                </c:pt>
                <c:pt idx="180">
                  <c:v>13.199</c:v>
                </c:pt>
              </c:numCache>
            </c:numRef>
          </c:yVal>
          <c:smooth val="0"/>
        </c:ser>
        <c:ser>
          <c:idx val="2"/>
          <c:order val="2"/>
          <c:tx>
            <c:strRef>
              <c:f>Sheet1!$D$1</c:f>
              <c:strCache>
                <c:ptCount val="1"/>
                <c:pt idx="0">
                  <c:v>D(+)/R(-) (N=4,015)</c:v>
                </c:pt>
              </c:strCache>
            </c:strRef>
          </c:tx>
          <c:spPr>
            <a:ln w="41275">
              <a:solidFill>
                <a:srgbClr val="FF00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Sheet1!$D$2:$D$182</c:f>
              <c:numCache>
                <c:formatCode>General</c:formatCode>
                <c:ptCount val="181"/>
                <c:pt idx="0">
                  <c:v>100</c:v>
                </c:pt>
                <c:pt idx="1">
                  <c:v>100</c:v>
                </c:pt>
                <c:pt idx="2">
                  <c:v>100</c:v>
                </c:pt>
                <c:pt idx="3">
                  <c:v>99.974999999999994</c:v>
                </c:pt>
                <c:pt idx="4">
                  <c:v>99.924999999999997</c:v>
                </c:pt>
                <c:pt idx="5">
                  <c:v>99.725999999999999</c:v>
                </c:pt>
                <c:pt idx="6">
                  <c:v>97.16</c:v>
                </c:pt>
                <c:pt idx="7">
                  <c:v>92.525999999999996</c:v>
                </c:pt>
                <c:pt idx="8">
                  <c:v>91.953000000000003</c:v>
                </c:pt>
                <c:pt idx="9">
                  <c:v>91.754000000000005</c:v>
                </c:pt>
                <c:pt idx="10">
                  <c:v>91.754000000000005</c:v>
                </c:pt>
                <c:pt idx="11">
                  <c:v>91.728999999999999</c:v>
                </c:pt>
                <c:pt idx="12">
                  <c:v>91.728999999999999</c:v>
                </c:pt>
                <c:pt idx="13">
                  <c:v>91.622</c:v>
                </c:pt>
                <c:pt idx="14">
                  <c:v>91.564999999999998</c:v>
                </c:pt>
                <c:pt idx="15">
                  <c:v>91.334999999999994</c:v>
                </c:pt>
                <c:pt idx="16">
                  <c:v>90.671999999999997</c:v>
                </c:pt>
                <c:pt idx="17">
                  <c:v>89.4</c:v>
                </c:pt>
                <c:pt idx="18">
                  <c:v>85.319000000000003</c:v>
                </c:pt>
                <c:pt idx="19">
                  <c:v>79.938999999999993</c:v>
                </c:pt>
                <c:pt idx="20">
                  <c:v>79.117000000000004</c:v>
                </c:pt>
                <c:pt idx="21">
                  <c:v>78.820999999999998</c:v>
                </c:pt>
                <c:pt idx="22">
                  <c:v>78.700999999999993</c:v>
                </c:pt>
                <c:pt idx="23">
                  <c:v>78.578999999999994</c:v>
                </c:pt>
                <c:pt idx="24">
                  <c:v>78.484999999999999</c:v>
                </c:pt>
                <c:pt idx="25">
                  <c:v>78.484999999999999</c:v>
                </c:pt>
                <c:pt idx="26">
                  <c:v>78.230999999999995</c:v>
                </c:pt>
                <c:pt idx="27">
                  <c:v>78.120999999999995</c:v>
                </c:pt>
                <c:pt idx="28">
                  <c:v>77.533000000000001</c:v>
                </c:pt>
                <c:pt idx="29">
                  <c:v>76.061000000000007</c:v>
                </c:pt>
                <c:pt idx="30">
                  <c:v>72.661000000000001</c:v>
                </c:pt>
                <c:pt idx="31">
                  <c:v>69.433000000000007</c:v>
                </c:pt>
                <c:pt idx="32">
                  <c:v>68.536000000000001</c:v>
                </c:pt>
                <c:pt idx="33">
                  <c:v>68.346000000000004</c:v>
                </c:pt>
                <c:pt idx="34">
                  <c:v>68.27</c:v>
                </c:pt>
                <c:pt idx="35">
                  <c:v>68.231999999999999</c:v>
                </c:pt>
                <c:pt idx="36">
                  <c:v>68.231999999999999</c:v>
                </c:pt>
                <c:pt idx="37">
                  <c:v>68.055999999999997</c:v>
                </c:pt>
                <c:pt idx="38">
                  <c:v>67.92</c:v>
                </c:pt>
                <c:pt idx="39">
                  <c:v>67.507000000000005</c:v>
                </c:pt>
                <c:pt idx="40">
                  <c:v>67.046000000000006</c:v>
                </c:pt>
                <c:pt idx="41">
                  <c:v>65.522000000000006</c:v>
                </c:pt>
                <c:pt idx="42">
                  <c:v>62.610999999999997</c:v>
                </c:pt>
                <c:pt idx="43">
                  <c:v>59.177999999999997</c:v>
                </c:pt>
                <c:pt idx="44">
                  <c:v>58.243000000000002</c:v>
                </c:pt>
                <c:pt idx="45">
                  <c:v>58.195</c:v>
                </c:pt>
                <c:pt idx="46">
                  <c:v>58.195</c:v>
                </c:pt>
                <c:pt idx="47">
                  <c:v>58.146999999999998</c:v>
                </c:pt>
                <c:pt idx="48">
                  <c:v>58.045999999999999</c:v>
                </c:pt>
                <c:pt idx="49">
                  <c:v>57.991999999999997</c:v>
                </c:pt>
                <c:pt idx="50">
                  <c:v>57.822000000000003</c:v>
                </c:pt>
                <c:pt idx="51">
                  <c:v>57.651000000000003</c:v>
                </c:pt>
                <c:pt idx="52">
                  <c:v>57.25</c:v>
                </c:pt>
                <c:pt idx="53">
                  <c:v>55.87</c:v>
                </c:pt>
                <c:pt idx="54">
                  <c:v>53.615000000000002</c:v>
                </c:pt>
                <c:pt idx="55">
                  <c:v>52.098999999999997</c:v>
                </c:pt>
                <c:pt idx="56">
                  <c:v>51.51</c:v>
                </c:pt>
                <c:pt idx="57">
                  <c:v>51.390999999999998</c:v>
                </c:pt>
                <c:pt idx="58">
                  <c:v>51.271000000000001</c:v>
                </c:pt>
                <c:pt idx="59">
                  <c:v>51.271000000000001</c:v>
                </c:pt>
                <c:pt idx="60">
                  <c:v>51.271000000000001</c:v>
                </c:pt>
                <c:pt idx="61">
                  <c:v>51.271000000000001</c:v>
                </c:pt>
                <c:pt idx="62">
                  <c:v>51.058</c:v>
                </c:pt>
                <c:pt idx="63">
                  <c:v>50.771999999999998</c:v>
                </c:pt>
                <c:pt idx="64">
                  <c:v>50.411000000000001</c:v>
                </c:pt>
                <c:pt idx="65">
                  <c:v>49.323</c:v>
                </c:pt>
                <c:pt idx="66">
                  <c:v>47.287999999999997</c:v>
                </c:pt>
                <c:pt idx="67">
                  <c:v>45.46</c:v>
                </c:pt>
                <c:pt idx="68">
                  <c:v>45.09</c:v>
                </c:pt>
                <c:pt idx="69">
                  <c:v>45.015000000000001</c:v>
                </c:pt>
                <c:pt idx="70">
                  <c:v>45.015000000000001</c:v>
                </c:pt>
                <c:pt idx="71">
                  <c:v>44.936999999999998</c:v>
                </c:pt>
                <c:pt idx="72">
                  <c:v>44.856000000000002</c:v>
                </c:pt>
                <c:pt idx="73">
                  <c:v>44.856000000000002</c:v>
                </c:pt>
                <c:pt idx="74">
                  <c:v>44.856000000000002</c:v>
                </c:pt>
                <c:pt idx="75">
                  <c:v>44.665999999999997</c:v>
                </c:pt>
                <c:pt idx="76">
                  <c:v>44.286000000000001</c:v>
                </c:pt>
                <c:pt idx="77">
                  <c:v>42.954999999999998</c:v>
                </c:pt>
                <c:pt idx="78">
                  <c:v>41.621000000000002</c:v>
                </c:pt>
                <c:pt idx="79">
                  <c:v>39.896000000000001</c:v>
                </c:pt>
                <c:pt idx="80">
                  <c:v>39.414000000000001</c:v>
                </c:pt>
                <c:pt idx="81">
                  <c:v>39.121000000000002</c:v>
                </c:pt>
                <c:pt idx="82">
                  <c:v>39.121000000000002</c:v>
                </c:pt>
                <c:pt idx="83">
                  <c:v>39.121000000000002</c:v>
                </c:pt>
                <c:pt idx="84">
                  <c:v>39.121000000000002</c:v>
                </c:pt>
                <c:pt idx="85">
                  <c:v>39.006999999999998</c:v>
                </c:pt>
                <c:pt idx="86">
                  <c:v>39.006999999999998</c:v>
                </c:pt>
                <c:pt idx="87">
                  <c:v>38.774999999999999</c:v>
                </c:pt>
                <c:pt idx="88">
                  <c:v>38.31</c:v>
                </c:pt>
                <c:pt idx="89">
                  <c:v>37.143999999999998</c:v>
                </c:pt>
                <c:pt idx="90">
                  <c:v>35.152000000000001</c:v>
                </c:pt>
                <c:pt idx="91">
                  <c:v>34.207999999999998</c:v>
                </c:pt>
                <c:pt idx="92">
                  <c:v>34.090000000000003</c:v>
                </c:pt>
                <c:pt idx="93">
                  <c:v>33.97</c:v>
                </c:pt>
                <c:pt idx="94">
                  <c:v>33.847000000000001</c:v>
                </c:pt>
                <c:pt idx="95">
                  <c:v>33.847000000000001</c:v>
                </c:pt>
                <c:pt idx="96">
                  <c:v>33.847000000000001</c:v>
                </c:pt>
                <c:pt idx="97">
                  <c:v>33.847000000000001</c:v>
                </c:pt>
                <c:pt idx="98">
                  <c:v>33.701000000000001</c:v>
                </c:pt>
                <c:pt idx="99">
                  <c:v>33.701000000000001</c:v>
                </c:pt>
                <c:pt idx="100">
                  <c:v>33.552</c:v>
                </c:pt>
                <c:pt idx="101">
                  <c:v>32.066000000000003</c:v>
                </c:pt>
                <c:pt idx="102">
                  <c:v>30.126999999999999</c:v>
                </c:pt>
                <c:pt idx="103">
                  <c:v>29.373999999999999</c:v>
                </c:pt>
                <c:pt idx="104">
                  <c:v>29.222000000000001</c:v>
                </c:pt>
                <c:pt idx="105">
                  <c:v>29.222000000000001</c:v>
                </c:pt>
                <c:pt idx="106">
                  <c:v>29.222000000000001</c:v>
                </c:pt>
                <c:pt idx="107">
                  <c:v>29.055</c:v>
                </c:pt>
                <c:pt idx="108">
                  <c:v>29.055</c:v>
                </c:pt>
                <c:pt idx="109">
                  <c:v>29.055</c:v>
                </c:pt>
                <c:pt idx="110">
                  <c:v>29.055</c:v>
                </c:pt>
                <c:pt idx="111">
                  <c:v>28.864000000000001</c:v>
                </c:pt>
                <c:pt idx="112">
                  <c:v>28.094999999999999</c:v>
                </c:pt>
                <c:pt idx="113">
                  <c:v>27.516999999999999</c:v>
                </c:pt>
                <c:pt idx="114">
                  <c:v>26.748000000000001</c:v>
                </c:pt>
                <c:pt idx="115">
                  <c:v>26.17</c:v>
                </c:pt>
                <c:pt idx="116">
                  <c:v>26.17</c:v>
                </c:pt>
                <c:pt idx="117">
                  <c:v>26.17</c:v>
                </c:pt>
                <c:pt idx="118">
                  <c:v>26.17</c:v>
                </c:pt>
                <c:pt idx="119">
                  <c:v>26.17</c:v>
                </c:pt>
                <c:pt idx="120">
                  <c:v>26.17</c:v>
                </c:pt>
                <c:pt idx="121">
                  <c:v>26.17</c:v>
                </c:pt>
                <c:pt idx="122">
                  <c:v>26.17</c:v>
                </c:pt>
                <c:pt idx="123">
                  <c:v>25.914000000000001</c:v>
                </c:pt>
                <c:pt idx="124">
                  <c:v>25.914000000000001</c:v>
                </c:pt>
                <c:pt idx="125">
                  <c:v>25.652000000000001</c:v>
                </c:pt>
                <c:pt idx="126">
                  <c:v>24.867000000000001</c:v>
                </c:pt>
                <c:pt idx="127">
                  <c:v>24.343</c:v>
                </c:pt>
                <c:pt idx="128">
                  <c:v>24.343</c:v>
                </c:pt>
                <c:pt idx="129">
                  <c:v>24.343</c:v>
                </c:pt>
                <c:pt idx="130">
                  <c:v>24.343</c:v>
                </c:pt>
                <c:pt idx="131">
                  <c:v>24.343</c:v>
                </c:pt>
                <c:pt idx="132">
                  <c:v>24.343</c:v>
                </c:pt>
                <c:pt idx="133">
                  <c:v>24.343</c:v>
                </c:pt>
                <c:pt idx="134">
                  <c:v>24.343</c:v>
                </c:pt>
                <c:pt idx="135">
                  <c:v>24.343</c:v>
                </c:pt>
                <c:pt idx="136">
                  <c:v>24.343</c:v>
                </c:pt>
                <c:pt idx="137">
                  <c:v>24.004999999999999</c:v>
                </c:pt>
                <c:pt idx="138">
                  <c:v>22.652999999999999</c:v>
                </c:pt>
                <c:pt idx="139">
                  <c:v>21.638000000000002</c:v>
                </c:pt>
                <c:pt idx="140">
                  <c:v>21.638000000000002</c:v>
                </c:pt>
                <c:pt idx="141">
                  <c:v>21.638000000000002</c:v>
                </c:pt>
                <c:pt idx="142">
                  <c:v>21.638000000000002</c:v>
                </c:pt>
                <c:pt idx="143">
                  <c:v>21.638000000000002</c:v>
                </c:pt>
                <c:pt idx="144">
                  <c:v>21.638000000000002</c:v>
                </c:pt>
                <c:pt idx="145">
                  <c:v>21.638000000000002</c:v>
                </c:pt>
                <c:pt idx="146">
                  <c:v>21.638000000000002</c:v>
                </c:pt>
                <c:pt idx="147">
                  <c:v>21.638000000000002</c:v>
                </c:pt>
                <c:pt idx="148">
                  <c:v>21.167999999999999</c:v>
                </c:pt>
                <c:pt idx="149">
                  <c:v>20.206</c:v>
                </c:pt>
                <c:pt idx="150">
                  <c:v>19.725000000000001</c:v>
                </c:pt>
                <c:pt idx="151">
                  <c:v>19.244</c:v>
                </c:pt>
                <c:pt idx="152">
                  <c:v>19.244</c:v>
                </c:pt>
                <c:pt idx="153">
                  <c:v>19.244</c:v>
                </c:pt>
                <c:pt idx="154">
                  <c:v>19.244</c:v>
                </c:pt>
                <c:pt idx="155">
                  <c:v>19.244</c:v>
                </c:pt>
                <c:pt idx="156">
                  <c:v>19.244</c:v>
                </c:pt>
                <c:pt idx="157">
                  <c:v>19.244</c:v>
                </c:pt>
                <c:pt idx="158">
                  <c:v>19.244</c:v>
                </c:pt>
                <c:pt idx="159">
                  <c:v>18.623000000000001</c:v>
                </c:pt>
                <c:pt idx="160">
                  <c:v>18.623000000000001</c:v>
                </c:pt>
                <c:pt idx="161">
                  <c:v>17.381</c:v>
                </c:pt>
                <c:pt idx="162">
                  <c:v>17.381</c:v>
                </c:pt>
                <c:pt idx="163">
                  <c:v>16.760999999999999</c:v>
                </c:pt>
                <c:pt idx="164">
                  <c:v>16.760999999999999</c:v>
                </c:pt>
                <c:pt idx="165">
                  <c:v>16.116</c:v>
                </c:pt>
                <c:pt idx="166">
                  <c:v>16.116</c:v>
                </c:pt>
                <c:pt idx="167">
                  <c:v>16.116</c:v>
                </c:pt>
                <c:pt idx="168">
                  <c:v>16.116</c:v>
                </c:pt>
                <c:pt idx="169">
                  <c:v>16.116</c:v>
                </c:pt>
                <c:pt idx="170">
                  <c:v>16.116</c:v>
                </c:pt>
                <c:pt idx="171">
                  <c:v>16.116</c:v>
                </c:pt>
                <c:pt idx="172">
                  <c:v>16.116</c:v>
                </c:pt>
                <c:pt idx="173">
                  <c:v>16.116</c:v>
                </c:pt>
                <c:pt idx="174">
                  <c:v>16.116</c:v>
                </c:pt>
                <c:pt idx="175">
                  <c:v>16.116</c:v>
                </c:pt>
                <c:pt idx="176">
                  <c:v>16.116</c:v>
                </c:pt>
                <c:pt idx="177">
                  <c:v>16.116</c:v>
                </c:pt>
                <c:pt idx="178">
                  <c:v>16.116</c:v>
                </c:pt>
                <c:pt idx="179">
                  <c:v>16.116</c:v>
                </c:pt>
                <c:pt idx="180">
                  <c:v>16.116</c:v>
                </c:pt>
              </c:numCache>
            </c:numRef>
          </c:yVal>
          <c:smooth val="0"/>
        </c:ser>
        <c:ser>
          <c:idx val="3"/>
          <c:order val="3"/>
          <c:tx>
            <c:strRef>
              <c:f>Sheet1!$E$1</c:f>
              <c:strCache>
                <c:ptCount val="1"/>
                <c:pt idx="0">
                  <c:v>D(+)/R(+) (N=6,484)</c:v>
                </c:pt>
              </c:strCache>
            </c:strRef>
          </c:tx>
          <c:spPr>
            <a:ln w="41275">
              <a:solidFill>
                <a:srgbClr val="FF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Sheet1!$E$2:$E$182</c:f>
              <c:numCache>
                <c:formatCode>General</c:formatCode>
                <c:ptCount val="181"/>
                <c:pt idx="0">
                  <c:v>100</c:v>
                </c:pt>
                <c:pt idx="1">
                  <c:v>100</c:v>
                </c:pt>
                <c:pt idx="2">
                  <c:v>100</c:v>
                </c:pt>
                <c:pt idx="3">
                  <c:v>100</c:v>
                </c:pt>
                <c:pt idx="4">
                  <c:v>99.968999999999994</c:v>
                </c:pt>
                <c:pt idx="5">
                  <c:v>99.691000000000003</c:v>
                </c:pt>
                <c:pt idx="6">
                  <c:v>96.680999999999997</c:v>
                </c:pt>
                <c:pt idx="7">
                  <c:v>91.972999999999999</c:v>
                </c:pt>
                <c:pt idx="8">
                  <c:v>91.123000000000005</c:v>
                </c:pt>
                <c:pt idx="9">
                  <c:v>90.921999999999997</c:v>
                </c:pt>
                <c:pt idx="10">
                  <c:v>90.876000000000005</c:v>
                </c:pt>
                <c:pt idx="11">
                  <c:v>90.86</c:v>
                </c:pt>
                <c:pt idx="12">
                  <c:v>90.813000000000002</c:v>
                </c:pt>
                <c:pt idx="13">
                  <c:v>90.728999999999999</c:v>
                </c:pt>
                <c:pt idx="14">
                  <c:v>90.677000000000007</c:v>
                </c:pt>
                <c:pt idx="15">
                  <c:v>90.501000000000005</c:v>
                </c:pt>
                <c:pt idx="16">
                  <c:v>89.986000000000004</c:v>
                </c:pt>
                <c:pt idx="17">
                  <c:v>88.293999999999997</c:v>
                </c:pt>
                <c:pt idx="18">
                  <c:v>83.915000000000006</c:v>
                </c:pt>
                <c:pt idx="19">
                  <c:v>79.174000000000007</c:v>
                </c:pt>
                <c:pt idx="20">
                  <c:v>78.052000000000007</c:v>
                </c:pt>
                <c:pt idx="21">
                  <c:v>77.613</c:v>
                </c:pt>
                <c:pt idx="22">
                  <c:v>77.41</c:v>
                </c:pt>
                <c:pt idx="23">
                  <c:v>77.259</c:v>
                </c:pt>
                <c:pt idx="24">
                  <c:v>77.200999999999993</c:v>
                </c:pt>
                <c:pt idx="25">
                  <c:v>77.096999999999994</c:v>
                </c:pt>
                <c:pt idx="26">
                  <c:v>76.944000000000003</c:v>
                </c:pt>
                <c:pt idx="27">
                  <c:v>76.7</c:v>
                </c:pt>
                <c:pt idx="28">
                  <c:v>75.808000000000007</c:v>
                </c:pt>
                <c:pt idx="29">
                  <c:v>74.198999999999998</c:v>
                </c:pt>
                <c:pt idx="30">
                  <c:v>70.725999999999999</c:v>
                </c:pt>
                <c:pt idx="31">
                  <c:v>67.352000000000004</c:v>
                </c:pt>
                <c:pt idx="32">
                  <c:v>66.492999999999995</c:v>
                </c:pt>
                <c:pt idx="33">
                  <c:v>66.082999999999998</c:v>
                </c:pt>
                <c:pt idx="34">
                  <c:v>66.013999999999996</c:v>
                </c:pt>
                <c:pt idx="35">
                  <c:v>65.942999999999998</c:v>
                </c:pt>
                <c:pt idx="36">
                  <c:v>65.942999999999998</c:v>
                </c:pt>
                <c:pt idx="37">
                  <c:v>65.760999999999996</c:v>
                </c:pt>
                <c:pt idx="38">
                  <c:v>65.733999999999995</c:v>
                </c:pt>
                <c:pt idx="39">
                  <c:v>65.516999999999996</c:v>
                </c:pt>
                <c:pt idx="40">
                  <c:v>64.81</c:v>
                </c:pt>
                <c:pt idx="41">
                  <c:v>63.612000000000002</c:v>
                </c:pt>
                <c:pt idx="42">
                  <c:v>60.529000000000003</c:v>
                </c:pt>
                <c:pt idx="43">
                  <c:v>57.762</c:v>
                </c:pt>
                <c:pt idx="44">
                  <c:v>56.850999999999999</c:v>
                </c:pt>
                <c:pt idx="45">
                  <c:v>56.6</c:v>
                </c:pt>
                <c:pt idx="46">
                  <c:v>56.430999999999997</c:v>
                </c:pt>
                <c:pt idx="47">
                  <c:v>56.316000000000003</c:v>
                </c:pt>
                <c:pt idx="48">
                  <c:v>56.256999999999998</c:v>
                </c:pt>
                <c:pt idx="49">
                  <c:v>56.161999999999999</c:v>
                </c:pt>
                <c:pt idx="50">
                  <c:v>55.966000000000001</c:v>
                </c:pt>
                <c:pt idx="51">
                  <c:v>55.765999999999998</c:v>
                </c:pt>
                <c:pt idx="52">
                  <c:v>54.960999999999999</c:v>
                </c:pt>
                <c:pt idx="53">
                  <c:v>53.886000000000003</c:v>
                </c:pt>
                <c:pt idx="54">
                  <c:v>51.46</c:v>
                </c:pt>
                <c:pt idx="55">
                  <c:v>48.988999999999997</c:v>
                </c:pt>
                <c:pt idx="56">
                  <c:v>48.511000000000003</c:v>
                </c:pt>
                <c:pt idx="57">
                  <c:v>48.095999999999997</c:v>
                </c:pt>
                <c:pt idx="58">
                  <c:v>48.027000000000001</c:v>
                </c:pt>
                <c:pt idx="59">
                  <c:v>47.954999999999998</c:v>
                </c:pt>
                <c:pt idx="60">
                  <c:v>47.918999999999997</c:v>
                </c:pt>
                <c:pt idx="61">
                  <c:v>47.796999999999997</c:v>
                </c:pt>
                <c:pt idx="62">
                  <c:v>47.796999999999997</c:v>
                </c:pt>
                <c:pt idx="63">
                  <c:v>47.63</c:v>
                </c:pt>
                <c:pt idx="64">
                  <c:v>47.128</c:v>
                </c:pt>
                <c:pt idx="65">
                  <c:v>45.823</c:v>
                </c:pt>
                <c:pt idx="66">
                  <c:v>43.078000000000003</c:v>
                </c:pt>
                <c:pt idx="67">
                  <c:v>41.890999999999998</c:v>
                </c:pt>
                <c:pt idx="68">
                  <c:v>41.591000000000001</c:v>
                </c:pt>
                <c:pt idx="69">
                  <c:v>41.591000000000001</c:v>
                </c:pt>
                <c:pt idx="70">
                  <c:v>41.548000000000002</c:v>
                </c:pt>
                <c:pt idx="71">
                  <c:v>41.503</c:v>
                </c:pt>
                <c:pt idx="72">
                  <c:v>41.454999999999998</c:v>
                </c:pt>
                <c:pt idx="73">
                  <c:v>41.454999999999998</c:v>
                </c:pt>
                <c:pt idx="74">
                  <c:v>41.35</c:v>
                </c:pt>
                <c:pt idx="75">
                  <c:v>41.031999999999996</c:v>
                </c:pt>
                <c:pt idx="76">
                  <c:v>40.445999999999998</c:v>
                </c:pt>
                <c:pt idx="77">
                  <c:v>38.896000000000001</c:v>
                </c:pt>
                <c:pt idx="78">
                  <c:v>37.075000000000003</c:v>
                </c:pt>
                <c:pt idx="79">
                  <c:v>35.026000000000003</c:v>
                </c:pt>
                <c:pt idx="80">
                  <c:v>34.752000000000002</c:v>
                </c:pt>
                <c:pt idx="81">
                  <c:v>34.585000000000001</c:v>
                </c:pt>
                <c:pt idx="82">
                  <c:v>34.585000000000001</c:v>
                </c:pt>
                <c:pt idx="83">
                  <c:v>34.585000000000001</c:v>
                </c:pt>
                <c:pt idx="84">
                  <c:v>34.585000000000001</c:v>
                </c:pt>
                <c:pt idx="85">
                  <c:v>34.585000000000001</c:v>
                </c:pt>
                <c:pt idx="86">
                  <c:v>34.517000000000003</c:v>
                </c:pt>
                <c:pt idx="87">
                  <c:v>34.448999999999998</c:v>
                </c:pt>
                <c:pt idx="88">
                  <c:v>33.832999999999998</c:v>
                </c:pt>
                <c:pt idx="89">
                  <c:v>32.875</c:v>
                </c:pt>
                <c:pt idx="90">
                  <c:v>31.71</c:v>
                </c:pt>
                <c:pt idx="91">
                  <c:v>30.61</c:v>
                </c:pt>
                <c:pt idx="92">
                  <c:v>30.471</c:v>
                </c:pt>
                <c:pt idx="93">
                  <c:v>30.4</c:v>
                </c:pt>
                <c:pt idx="94">
                  <c:v>30.4</c:v>
                </c:pt>
                <c:pt idx="95">
                  <c:v>30.4</c:v>
                </c:pt>
                <c:pt idx="96">
                  <c:v>30.4</c:v>
                </c:pt>
                <c:pt idx="97">
                  <c:v>30.318000000000001</c:v>
                </c:pt>
                <c:pt idx="98">
                  <c:v>30.143999999999998</c:v>
                </c:pt>
                <c:pt idx="99">
                  <c:v>29.533000000000001</c:v>
                </c:pt>
                <c:pt idx="100">
                  <c:v>29.358000000000001</c:v>
                </c:pt>
                <c:pt idx="101">
                  <c:v>29.007000000000001</c:v>
                </c:pt>
                <c:pt idx="102">
                  <c:v>27.956</c:v>
                </c:pt>
                <c:pt idx="103">
                  <c:v>26.814</c:v>
                </c:pt>
                <c:pt idx="104">
                  <c:v>26.373000000000001</c:v>
                </c:pt>
                <c:pt idx="105">
                  <c:v>26.195</c:v>
                </c:pt>
                <c:pt idx="106">
                  <c:v>26.105</c:v>
                </c:pt>
                <c:pt idx="107">
                  <c:v>26.013000000000002</c:v>
                </c:pt>
                <c:pt idx="108">
                  <c:v>25.916</c:v>
                </c:pt>
                <c:pt idx="109">
                  <c:v>25.812000000000001</c:v>
                </c:pt>
                <c:pt idx="110">
                  <c:v>25.7</c:v>
                </c:pt>
                <c:pt idx="111">
                  <c:v>25.245999999999999</c:v>
                </c:pt>
                <c:pt idx="112">
                  <c:v>24.902999999999999</c:v>
                </c:pt>
                <c:pt idx="113">
                  <c:v>24.102</c:v>
                </c:pt>
                <c:pt idx="114">
                  <c:v>23.183</c:v>
                </c:pt>
                <c:pt idx="115">
                  <c:v>22.140999999999998</c:v>
                </c:pt>
                <c:pt idx="116">
                  <c:v>22.023</c:v>
                </c:pt>
                <c:pt idx="117">
                  <c:v>22.023</c:v>
                </c:pt>
                <c:pt idx="118">
                  <c:v>21.902000000000001</c:v>
                </c:pt>
                <c:pt idx="119">
                  <c:v>21.902000000000001</c:v>
                </c:pt>
                <c:pt idx="120">
                  <c:v>21.902000000000001</c:v>
                </c:pt>
                <c:pt idx="121">
                  <c:v>21.902000000000001</c:v>
                </c:pt>
                <c:pt idx="122">
                  <c:v>21.616</c:v>
                </c:pt>
                <c:pt idx="123">
                  <c:v>21.03</c:v>
                </c:pt>
                <c:pt idx="124">
                  <c:v>21.03</c:v>
                </c:pt>
                <c:pt idx="125">
                  <c:v>20.882999999999999</c:v>
                </c:pt>
                <c:pt idx="126">
                  <c:v>20.437999999999999</c:v>
                </c:pt>
                <c:pt idx="127">
                  <c:v>19.989999999999998</c:v>
                </c:pt>
                <c:pt idx="128">
                  <c:v>19.989999999999998</c:v>
                </c:pt>
                <c:pt idx="129">
                  <c:v>19.989999999999998</c:v>
                </c:pt>
                <c:pt idx="130">
                  <c:v>19.989999999999998</c:v>
                </c:pt>
                <c:pt idx="131">
                  <c:v>19.989999999999998</c:v>
                </c:pt>
                <c:pt idx="132">
                  <c:v>19.989999999999998</c:v>
                </c:pt>
                <c:pt idx="133">
                  <c:v>19.794</c:v>
                </c:pt>
                <c:pt idx="134">
                  <c:v>19.794</c:v>
                </c:pt>
                <c:pt idx="135">
                  <c:v>19.385999999999999</c:v>
                </c:pt>
                <c:pt idx="136">
                  <c:v>18.974</c:v>
                </c:pt>
                <c:pt idx="137">
                  <c:v>18.766999999999999</c:v>
                </c:pt>
                <c:pt idx="138">
                  <c:v>17.942</c:v>
                </c:pt>
                <c:pt idx="139">
                  <c:v>17.527000000000001</c:v>
                </c:pt>
                <c:pt idx="140">
                  <c:v>17.527000000000001</c:v>
                </c:pt>
                <c:pt idx="141">
                  <c:v>17.527000000000001</c:v>
                </c:pt>
                <c:pt idx="142">
                  <c:v>17.527000000000001</c:v>
                </c:pt>
                <c:pt idx="143">
                  <c:v>17.527000000000001</c:v>
                </c:pt>
                <c:pt idx="144">
                  <c:v>17.527000000000001</c:v>
                </c:pt>
                <c:pt idx="145">
                  <c:v>17.527000000000001</c:v>
                </c:pt>
                <c:pt idx="146">
                  <c:v>17.527000000000001</c:v>
                </c:pt>
                <c:pt idx="147">
                  <c:v>17.527000000000001</c:v>
                </c:pt>
                <c:pt idx="148">
                  <c:v>17.248999999999999</c:v>
                </c:pt>
                <c:pt idx="149">
                  <c:v>16.966999999999999</c:v>
                </c:pt>
                <c:pt idx="150">
                  <c:v>16.390999999999998</c:v>
                </c:pt>
                <c:pt idx="151">
                  <c:v>16.103999999999999</c:v>
                </c:pt>
                <c:pt idx="152">
                  <c:v>16.103999999999999</c:v>
                </c:pt>
                <c:pt idx="153">
                  <c:v>16.103999999999999</c:v>
                </c:pt>
                <c:pt idx="154">
                  <c:v>16.103999999999999</c:v>
                </c:pt>
                <c:pt idx="155">
                  <c:v>16.103999999999999</c:v>
                </c:pt>
                <c:pt idx="156">
                  <c:v>16.103999999999999</c:v>
                </c:pt>
                <c:pt idx="157">
                  <c:v>16.103999999999999</c:v>
                </c:pt>
                <c:pt idx="158">
                  <c:v>16.103999999999999</c:v>
                </c:pt>
                <c:pt idx="159">
                  <c:v>16.103999999999999</c:v>
                </c:pt>
                <c:pt idx="160">
                  <c:v>15.754</c:v>
                </c:pt>
                <c:pt idx="161">
                  <c:v>15.396000000000001</c:v>
                </c:pt>
                <c:pt idx="162">
                  <c:v>15.038</c:v>
                </c:pt>
                <c:pt idx="163">
                  <c:v>15.038</c:v>
                </c:pt>
                <c:pt idx="164">
                  <c:v>15.038</c:v>
                </c:pt>
                <c:pt idx="165">
                  <c:v>15.038</c:v>
                </c:pt>
                <c:pt idx="166">
                  <c:v>15.038</c:v>
                </c:pt>
                <c:pt idx="167">
                  <c:v>15.038</c:v>
                </c:pt>
                <c:pt idx="168">
                  <c:v>15.038</c:v>
                </c:pt>
                <c:pt idx="169">
                  <c:v>15.038</c:v>
                </c:pt>
                <c:pt idx="170">
                  <c:v>15.038</c:v>
                </c:pt>
                <c:pt idx="171">
                  <c:v>15.038</c:v>
                </c:pt>
                <c:pt idx="172">
                  <c:v>15.038</c:v>
                </c:pt>
                <c:pt idx="173">
                  <c:v>14.536</c:v>
                </c:pt>
                <c:pt idx="174">
                  <c:v>14.536</c:v>
                </c:pt>
                <c:pt idx="175">
                  <c:v>14.536</c:v>
                </c:pt>
                <c:pt idx="176">
                  <c:v>14.536</c:v>
                </c:pt>
                <c:pt idx="177">
                  <c:v>14.536</c:v>
                </c:pt>
                <c:pt idx="178">
                  <c:v>14.536</c:v>
                </c:pt>
                <c:pt idx="179">
                  <c:v>14.536</c:v>
                </c:pt>
                <c:pt idx="180">
                  <c:v>14.536</c:v>
                </c:pt>
              </c:numCache>
            </c:numRef>
          </c:yVal>
          <c:smooth val="0"/>
        </c:ser>
        <c:dLbls>
          <c:showLegendKey val="0"/>
          <c:showVal val="0"/>
          <c:showCatName val="0"/>
          <c:showSerName val="0"/>
          <c:showPercent val="0"/>
          <c:showBubbleSize val="0"/>
        </c:dLbls>
        <c:axId val="767493976"/>
        <c:axId val="767494368"/>
      </c:scatterChart>
      <c:valAx>
        <c:axId val="767493976"/>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67494368"/>
        <c:crosses val="autoZero"/>
        <c:crossBetween val="midCat"/>
        <c:majorUnit val="1"/>
      </c:valAx>
      <c:valAx>
        <c:axId val="76749436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Bronchiolitis Obliterans Syndrome-Free 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67493976"/>
        <c:crosses val="autoZero"/>
        <c:crossBetween val="midCat"/>
        <c:majorUnit val="25"/>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45636424871669806"/>
          <c:y val="4.8754339175345017E-2"/>
          <c:w val="0.50682159199126653"/>
          <c:h val="0.177243247819829"/>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537"/>
          <c:h val="0.83794682922699193"/>
        </c:manualLayout>
      </c:layout>
      <c:scatterChart>
        <c:scatterStyle val="lineMarker"/>
        <c:varyColors val="0"/>
        <c:ser>
          <c:idx val="0"/>
          <c:order val="0"/>
          <c:tx>
            <c:strRef>
              <c:f>Sheet1!$B$1</c:f>
              <c:strCache>
                <c:ptCount val="1"/>
                <c:pt idx="0">
                  <c:v>Freedom from Severe Renal Dysfunction (N=21,517)</c:v>
                </c:pt>
              </c:strCache>
            </c:strRef>
          </c:tx>
          <c:spPr>
            <a:ln w="41275">
              <a:solidFill>
                <a:srgbClr val="00FF00"/>
              </a:solidFill>
            </a:ln>
          </c:spPr>
          <c:marker>
            <c:symbol val="none"/>
          </c:marker>
          <c:xVal>
            <c:numRef>
              <c:f>Sheet1!$A$2:$A$241</c:f>
              <c:numCache>
                <c:formatCode>General</c:formatCode>
                <c:ptCount val="24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numCache>
            </c:numRef>
          </c:xVal>
          <c:yVal>
            <c:numRef>
              <c:f>Sheet1!$B$2:$B$241</c:f>
              <c:numCache>
                <c:formatCode>General</c:formatCode>
                <c:ptCount val="240"/>
                <c:pt idx="0">
                  <c:v>100</c:v>
                </c:pt>
                <c:pt idx="1">
                  <c:v>100</c:v>
                </c:pt>
                <c:pt idx="2">
                  <c:v>99.757999999999996</c:v>
                </c:pt>
                <c:pt idx="3">
                  <c:v>99.298000000000002</c:v>
                </c:pt>
                <c:pt idx="4">
                  <c:v>98.86</c:v>
                </c:pt>
                <c:pt idx="5">
                  <c:v>98.236000000000004</c:v>
                </c:pt>
                <c:pt idx="6">
                  <c:v>96.07</c:v>
                </c:pt>
                <c:pt idx="7">
                  <c:v>93.287000000000006</c:v>
                </c:pt>
                <c:pt idx="8">
                  <c:v>92.87</c:v>
                </c:pt>
                <c:pt idx="9">
                  <c:v>92.778000000000006</c:v>
                </c:pt>
                <c:pt idx="10">
                  <c:v>92.763000000000005</c:v>
                </c:pt>
                <c:pt idx="11">
                  <c:v>92.733000000000004</c:v>
                </c:pt>
                <c:pt idx="12">
                  <c:v>92.712999999999994</c:v>
                </c:pt>
                <c:pt idx="13">
                  <c:v>92.691000000000003</c:v>
                </c:pt>
                <c:pt idx="14">
                  <c:v>92.656000000000006</c:v>
                </c:pt>
                <c:pt idx="15">
                  <c:v>92.563000000000002</c:v>
                </c:pt>
                <c:pt idx="16">
                  <c:v>92.281000000000006</c:v>
                </c:pt>
                <c:pt idx="17">
                  <c:v>91.786000000000001</c:v>
                </c:pt>
                <c:pt idx="18">
                  <c:v>90.326999999999998</c:v>
                </c:pt>
                <c:pt idx="19">
                  <c:v>88.766999999999996</c:v>
                </c:pt>
                <c:pt idx="20">
                  <c:v>88.251999999999995</c:v>
                </c:pt>
                <c:pt idx="21">
                  <c:v>88.087999999999994</c:v>
                </c:pt>
                <c:pt idx="22">
                  <c:v>88.021000000000001</c:v>
                </c:pt>
                <c:pt idx="23">
                  <c:v>87.965000000000003</c:v>
                </c:pt>
                <c:pt idx="24">
                  <c:v>87.912999999999997</c:v>
                </c:pt>
                <c:pt idx="25">
                  <c:v>87.879000000000005</c:v>
                </c:pt>
                <c:pt idx="26">
                  <c:v>87.835999999999999</c:v>
                </c:pt>
                <c:pt idx="27">
                  <c:v>87.712999999999994</c:v>
                </c:pt>
                <c:pt idx="28">
                  <c:v>87.4</c:v>
                </c:pt>
                <c:pt idx="29">
                  <c:v>86.903000000000006</c:v>
                </c:pt>
                <c:pt idx="30">
                  <c:v>85.590999999999994</c:v>
                </c:pt>
                <c:pt idx="31">
                  <c:v>84.191000000000003</c:v>
                </c:pt>
                <c:pt idx="32">
                  <c:v>83.840999999999994</c:v>
                </c:pt>
                <c:pt idx="33">
                  <c:v>83.704999999999998</c:v>
                </c:pt>
                <c:pt idx="34">
                  <c:v>83.667000000000002</c:v>
                </c:pt>
                <c:pt idx="35">
                  <c:v>83.62</c:v>
                </c:pt>
                <c:pt idx="36">
                  <c:v>83.603999999999999</c:v>
                </c:pt>
                <c:pt idx="37">
                  <c:v>83.569000000000003</c:v>
                </c:pt>
                <c:pt idx="38">
                  <c:v>83.488</c:v>
                </c:pt>
                <c:pt idx="39">
                  <c:v>83.350999999999999</c:v>
                </c:pt>
                <c:pt idx="40">
                  <c:v>83.094999999999999</c:v>
                </c:pt>
                <c:pt idx="41">
                  <c:v>82.608000000000004</c:v>
                </c:pt>
                <c:pt idx="42">
                  <c:v>81.531000000000006</c:v>
                </c:pt>
                <c:pt idx="43">
                  <c:v>80.411000000000001</c:v>
                </c:pt>
                <c:pt idx="44">
                  <c:v>79.991</c:v>
                </c:pt>
                <c:pt idx="45">
                  <c:v>79.811999999999998</c:v>
                </c:pt>
                <c:pt idx="46">
                  <c:v>79.754999999999995</c:v>
                </c:pt>
                <c:pt idx="47">
                  <c:v>79.734999999999999</c:v>
                </c:pt>
                <c:pt idx="48">
                  <c:v>79.715000000000003</c:v>
                </c:pt>
                <c:pt idx="49">
                  <c:v>79.671999999999997</c:v>
                </c:pt>
                <c:pt idx="50">
                  <c:v>79.638000000000005</c:v>
                </c:pt>
                <c:pt idx="51">
                  <c:v>79.546999999999997</c:v>
                </c:pt>
                <c:pt idx="52">
                  <c:v>79.239999999999995</c:v>
                </c:pt>
                <c:pt idx="53">
                  <c:v>78.600999999999999</c:v>
                </c:pt>
                <c:pt idx="54">
                  <c:v>77.399000000000001</c:v>
                </c:pt>
                <c:pt idx="55">
                  <c:v>76.444999999999993</c:v>
                </c:pt>
                <c:pt idx="56">
                  <c:v>76.177999999999997</c:v>
                </c:pt>
                <c:pt idx="57">
                  <c:v>76.06</c:v>
                </c:pt>
                <c:pt idx="58">
                  <c:v>76.024000000000001</c:v>
                </c:pt>
                <c:pt idx="59">
                  <c:v>76</c:v>
                </c:pt>
                <c:pt idx="60">
                  <c:v>75.986999999999995</c:v>
                </c:pt>
                <c:pt idx="61">
                  <c:v>75.92</c:v>
                </c:pt>
                <c:pt idx="62">
                  <c:v>75.808000000000007</c:v>
                </c:pt>
                <c:pt idx="63">
                  <c:v>75.650999999999996</c:v>
                </c:pt>
                <c:pt idx="64">
                  <c:v>75.234999999999999</c:v>
                </c:pt>
                <c:pt idx="65">
                  <c:v>74.673000000000002</c:v>
                </c:pt>
                <c:pt idx="66">
                  <c:v>73.459000000000003</c:v>
                </c:pt>
                <c:pt idx="67">
                  <c:v>72.545000000000002</c:v>
                </c:pt>
                <c:pt idx="68">
                  <c:v>72.251000000000005</c:v>
                </c:pt>
                <c:pt idx="69">
                  <c:v>72.177000000000007</c:v>
                </c:pt>
                <c:pt idx="70">
                  <c:v>72.116</c:v>
                </c:pt>
                <c:pt idx="71">
                  <c:v>72.084999999999994</c:v>
                </c:pt>
                <c:pt idx="72">
                  <c:v>72.069000000000003</c:v>
                </c:pt>
                <c:pt idx="73">
                  <c:v>72.069000000000003</c:v>
                </c:pt>
                <c:pt idx="74">
                  <c:v>71.98</c:v>
                </c:pt>
                <c:pt idx="75">
                  <c:v>71.801000000000002</c:v>
                </c:pt>
                <c:pt idx="76">
                  <c:v>71.331999999999994</c:v>
                </c:pt>
                <c:pt idx="77">
                  <c:v>70.789000000000001</c:v>
                </c:pt>
                <c:pt idx="78">
                  <c:v>69.518000000000001</c:v>
                </c:pt>
                <c:pt idx="79">
                  <c:v>68.55</c:v>
                </c:pt>
                <c:pt idx="80">
                  <c:v>68.364999999999995</c:v>
                </c:pt>
                <c:pt idx="81">
                  <c:v>68.290000000000006</c:v>
                </c:pt>
                <c:pt idx="82">
                  <c:v>68.271000000000001</c:v>
                </c:pt>
                <c:pt idx="83">
                  <c:v>68.251999999999995</c:v>
                </c:pt>
                <c:pt idx="84">
                  <c:v>68.231999999999999</c:v>
                </c:pt>
                <c:pt idx="85">
                  <c:v>68.209999999999994</c:v>
                </c:pt>
                <c:pt idx="86">
                  <c:v>68.096999999999994</c:v>
                </c:pt>
                <c:pt idx="87">
                  <c:v>67.912999999999997</c:v>
                </c:pt>
                <c:pt idx="88">
                  <c:v>67.543999999999997</c:v>
                </c:pt>
                <c:pt idx="89">
                  <c:v>67.034999999999997</c:v>
                </c:pt>
                <c:pt idx="90">
                  <c:v>66.2</c:v>
                </c:pt>
                <c:pt idx="91">
                  <c:v>65.245000000000005</c:v>
                </c:pt>
                <c:pt idx="92">
                  <c:v>65.057000000000002</c:v>
                </c:pt>
                <c:pt idx="93">
                  <c:v>64.962000000000003</c:v>
                </c:pt>
                <c:pt idx="94">
                  <c:v>64.888999999999996</c:v>
                </c:pt>
                <c:pt idx="95">
                  <c:v>64.864000000000004</c:v>
                </c:pt>
                <c:pt idx="96">
                  <c:v>64.837999999999994</c:v>
                </c:pt>
                <c:pt idx="97">
                  <c:v>64.837999999999994</c:v>
                </c:pt>
                <c:pt idx="98">
                  <c:v>64.808000000000007</c:v>
                </c:pt>
                <c:pt idx="99">
                  <c:v>64.572000000000003</c:v>
                </c:pt>
                <c:pt idx="100">
                  <c:v>64.274000000000001</c:v>
                </c:pt>
                <c:pt idx="101">
                  <c:v>63.856000000000002</c:v>
                </c:pt>
                <c:pt idx="102">
                  <c:v>63.017000000000003</c:v>
                </c:pt>
                <c:pt idx="103">
                  <c:v>62.204999999999998</c:v>
                </c:pt>
                <c:pt idx="104">
                  <c:v>62.113999999999997</c:v>
                </c:pt>
                <c:pt idx="105">
                  <c:v>62.082999999999998</c:v>
                </c:pt>
                <c:pt idx="106">
                  <c:v>62.082999999999998</c:v>
                </c:pt>
                <c:pt idx="107">
                  <c:v>62.082999999999998</c:v>
                </c:pt>
                <c:pt idx="108">
                  <c:v>61.98</c:v>
                </c:pt>
                <c:pt idx="109">
                  <c:v>61.942</c:v>
                </c:pt>
                <c:pt idx="110">
                  <c:v>61.822000000000003</c:v>
                </c:pt>
                <c:pt idx="111">
                  <c:v>61.619</c:v>
                </c:pt>
                <c:pt idx="112">
                  <c:v>61.21</c:v>
                </c:pt>
                <c:pt idx="113">
                  <c:v>60.593000000000004</c:v>
                </c:pt>
                <c:pt idx="114">
                  <c:v>59.81</c:v>
                </c:pt>
                <c:pt idx="115">
                  <c:v>59.146999999999998</c:v>
                </c:pt>
                <c:pt idx="116">
                  <c:v>59.021000000000001</c:v>
                </c:pt>
                <c:pt idx="117">
                  <c:v>59.021000000000001</c:v>
                </c:pt>
                <c:pt idx="118">
                  <c:v>59.021000000000001</c:v>
                </c:pt>
                <c:pt idx="119">
                  <c:v>59.021000000000001</c:v>
                </c:pt>
                <c:pt idx="120">
                  <c:v>58.923999999999999</c:v>
                </c:pt>
                <c:pt idx="121">
                  <c:v>58.923999999999999</c:v>
                </c:pt>
                <c:pt idx="122">
                  <c:v>58.87</c:v>
                </c:pt>
                <c:pt idx="123">
                  <c:v>58.816000000000003</c:v>
                </c:pt>
                <c:pt idx="124">
                  <c:v>58.542000000000002</c:v>
                </c:pt>
                <c:pt idx="125">
                  <c:v>58.156999999999996</c:v>
                </c:pt>
                <c:pt idx="126">
                  <c:v>57.329000000000001</c:v>
                </c:pt>
                <c:pt idx="127">
                  <c:v>56.606999999999999</c:v>
                </c:pt>
                <c:pt idx="128">
                  <c:v>56.436999999999998</c:v>
                </c:pt>
                <c:pt idx="129">
                  <c:v>56.436999999999998</c:v>
                </c:pt>
                <c:pt idx="130">
                  <c:v>56.436999999999998</c:v>
                </c:pt>
                <c:pt idx="131">
                  <c:v>56.436999999999998</c:v>
                </c:pt>
                <c:pt idx="132">
                  <c:v>56.375</c:v>
                </c:pt>
                <c:pt idx="133">
                  <c:v>56.232999999999997</c:v>
                </c:pt>
                <c:pt idx="134">
                  <c:v>56.16</c:v>
                </c:pt>
                <c:pt idx="135">
                  <c:v>55.938000000000002</c:v>
                </c:pt>
                <c:pt idx="136">
                  <c:v>55.49</c:v>
                </c:pt>
                <c:pt idx="137">
                  <c:v>55.04</c:v>
                </c:pt>
                <c:pt idx="138">
                  <c:v>54.286999999999999</c:v>
                </c:pt>
                <c:pt idx="139">
                  <c:v>54.136000000000003</c:v>
                </c:pt>
                <c:pt idx="140">
                  <c:v>54.058999999999997</c:v>
                </c:pt>
                <c:pt idx="141">
                  <c:v>54.058999999999997</c:v>
                </c:pt>
                <c:pt idx="142">
                  <c:v>54.058999999999997</c:v>
                </c:pt>
                <c:pt idx="143">
                  <c:v>54.058999999999997</c:v>
                </c:pt>
                <c:pt idx="144">
                  <c:v>54.058999999999997</c:v>
                </c:pt>
                <c:pt idx="145">
                  <c:v>54.058999999999997</c:v>
                </c:pt>
                <c:pt idx="146">
                  <c:v>54.058999999999997</c:v>
                </c:pt>
                <c:pt idx="147">
                  <c:v>53.558999999999997</c:v>
                </c:pt>
                <c:pt idx="148">
                  <c:v>53.156999999999996</c:v>
                </c:pt>
                <c:pt idx="149">
                  <c:v>52.654000000000003</c:v>
                </c:pt>
                <c:pt idx="150">
                  <c:v>52.149000000000001</c:v>
                </c:pt>
                <c:pt idx="151">
                  <c:v>51.744</c:v>
                </c:pt>
                <c:pt idx="152">
                  <c:v>51.640999999999998</c:v>
                </c:pt>
                <c:pt idx="153">
                  <c:v>51.640999999999998</c:v>
                </c:pt>
                <c:pt idx="154">
                  <c:v>51.530999999999999</c:v>
                </c:pt>
                <c:pt idx="155">
                  <c:v>51.417999999999999</c:v>
                </c:pt>
                <c:pt idx="156">
                  <c:v>51.417999999999999</c:v>
                </c:pt>
                <c:pt idx="157">
                  <c:v>51.417999999999999</c:v>
                </c:pt>
                <c:pt idx="158">
                  <c:v>51.277000000000001</c:v>
                </c:pt>
                <c:pt idx="159">
                  <c:v>50.71</c:v>
                </c:pt>
                <c:pt idx="160">
                  <c:v>50.284999999999997</c:v>
                </c:pt>
                <c:pt idx="161">
                  <c:v>50</c:v>
                </c:pt>
                <c:pt idx="162">
                  <c:v>49.427</c:v>
                </c:pt>
                <c:pt idx="163">
                  <c:v>49.139000000000003</c:v>
                </c:pt>
                <c:pt idx="164">
                  <c:v>49.139000000000003</c:v>
                </c:pt>
                <c:pt idx="165">
                  <c:v>49.139000000000003</c:v>
                </c:pt>
                <c:pt idx="166">
                  <c:v>49.139000000000003</c:v>
                </c:pt>
                <c:pt idx="167">
                  <c:v>49.139000000000003</c:v>
                </c:pt>
                <c:pt idx="168">
                  <c:v>49.139000000000003</c:v>
                </c:pt>
                <c:pt idx="169">
                  <c:v>49.139000000000003</c:v>
                </c:pt>
                <c:pt idx="170">
                  <c:v>49.139000000000003</c:v>
                </c:pt>
                <c:pt idx="171">
                  <c:v>49.139000000000003</c:v>
                </c:pt>
                <c:pt idx="172">
                  <c:v>48.487000000000002</c:v>
                </c:pt>
                <c:pt idx="173">
                  <c:v>48.268999999999998</c:v>
                </c:pt>
                <c:pt idx="174">
                  <c:v>47.613999999999997</c:v>
                </c:pt>
                <c:pt idx="175">
                  <c:v>47.613999999999997</c:v>
                </c:pt>
                <c:pt idx="176">
                  <c:v>47.167999999999999</c:v>
                </c:pt>
                <c:pt idx="177">
                  <c:v>47.167999999999999</c:v>
                </c:pt>
                <c:pt idx="178">
                  <c:v>47.167999999999999</c:v>
                </c:pt>
                <c:pt idx="179">
                  <c:v>47.167999999999999</c:v>
                </c:pt>
                <c:pt idx="180">
                  <c:v>47.167999999999999</c:v>
                </c:pt>
                <c:pt idx="181">
                  <c:v>47.167999999999999</c:v>
                </c:pt>
                <c:pt idx="182">
                  <c:v>46.863999999999997</c:v>
                </c:pt>
                <c:pt idx="183">
                  <c:v>46.863999999999997</c:v>
                </c:pt>
                <c:pt idx="184">
                  <c:v>46.863999999999997</c:v>
                </c:pt>
                <c:pt idx="185">
                  <c:v>46.243000000000002</c:v>
                </c:pt>
                <c:pt idx="186">
                  <c:v>45.62</c:v>
                </c:pt>
                <c:pt idx="187">
                  <c:v>44.993000000000002</c:v>
                </c:pt>
                <c:pt idx="188">
                  <c:v>44.677999999999997</c:v>
                </c:pt>
                <c:pt idx="189">
                  <c:v>44.677999999999997</c:v>
                </c:pt>
                <c:pt idx="190">
                  <c:v>44.677999999999997</c:v>
                </c:pt>
                <c:pt idx="191">
                  <c:v>44.677999999999997</c:v>
                </c:pt>
                <c:pt idx="192">
                  <c:v>44.677999999999997</c:v>
                </c:pt>
                <c:pt idx="193">
                  <c:v>44.677999999999997</c:v>
                </c:pt>
                <c:pt idx="194">
                  <c:v>44.677999999999997</c:v>
                </c:pt>
                <c:pt idx="195">
                  <c:v>44.677999999999997</c:v>
                </c:pt>
                <c:pt idx="196">
                  <c:v>44.677999999999997</c:v>
                </c:pt>
                <c:pt idx="197">
                  <c:v>43.747999999999998</c:v>
                </c:pt>
                <c:pt idx="198">
                  <c:v>43.281999999999996</c:v>
                </c:pt>
                <c:pt idx="199">
                  <c:v>43.281999999999996</c:v>
                </c:pt>
                <c:pt idx="200">
                  <c:v>43.281999999999996</c:v>
                </c:pt>
                <c:pt idx="201">
                  <c:v>43.281999999999996</c:v>
                </c:pt>
                <c:pt idx="202">
                  <c:v>43.281999999999996</c:v>
                </c:pt>
                <c:pt idx="203">
                  <c:v>43.281999999999996</c:v>
                </c:pt>
                <c:pt idx="204">
                  <c:v>43.281999999999996</c:v>
                </c:pt>
                <c:pt idx="205">
                  <c:v>43.281999999999996</c:v>
                </c:pt>
                <c:pt idx="206">
                  <c:v>43.281999999999996</c:v>
                </c:pt>
                <c:pt idx="207">
                  <c:v>43.281999999999996</c:v>
                </c:pt>
                <c:pt idx="208">
                  <c:v>43.281999999999996</c:v>
                </c:pt>
                <c:pt idx="209">
                  <c:v>43.281999999999996</c:v>
                </c:pt>
                <c:pt idx="210">
                  <c:v>42.481000000000002</c:v>
                </c:pt>
                <c:pt idx="211">
                  <c:v>41.679000000000002</c:v>
                </c:pt>
                <c:pt idx="212">
                  <c:v>41.679000000000002</c:v>
                </c:pt>
                <c:pt idx="213">
                  <c:v>41.679000000000002</c:v>
                </c:pt>
                <c:pt idx="214">
                  <c:v>41.679000000000002</c:v>
                </c:pt>
                <c:pt idx="215">
                  <c:v>41.679000000000002</c:v>
                </c:pt>
                <c:pt idx="216">
                  <c:v>41.679000000000002</c:v>
                </c:pt>
                <c:pt idx="217">
                  <c:v>41.679000000000002</c:v>
                </c:pt>
                <c:pt idx="218">
                  <c:v>41.679000000000002</c:v>
                </c:pt>
                <c:pt idx="219">
                  <c:v>41.679000000000002</c:v>
                </c:pt>
                <c:pt idx="220">
                  <c:v>41.679000000000002</c:v>
                </c:pt>
                <c:pt idx="221">
                  <c:v>40.134999999999998</c:v>
                </c:pt>
                <c:pt idx="222">
                  <c:v>38.591999999999999</c:v>
                </c:pt>
                <c:pt idx="223">
                  <c:v>37.048000000000002</c:v>
                </c:pt>
                <c:pt idx="224">
                  <c:v>37.048000000000002</c:v>
                </c:pt>
                <c:pt idx="225">
                  <c:v>37.048000000000002</c:v>
                </c:pt>
                <c:pt idx="226">
                  <c:v>37.048000000000002</c:v>
                </c:pt>
                <c:pt idx="227">
                  <c:v>37.048000000000002</c:v>
                </c:pt>
                <c:pt idx="228">
                  <c:v>37.048000000000002</c:v>
                </c:pt>
                <c:pt idx="229">
                  <c:v>37.048000000000002</c:v>
                </c:pt>
                <c:pt idx="230">
                  <c:v>37.048000000000002</c:v>
                </c:pt>
                <c:pt idx="231">
                  <c:v>37.048000000000002</c:v>
                </c:pt>
                <c:pt idx="232">
                  <c:v>37.048000000000002</c:v>
                </c:pt>
                <c:pt idx="233">
                  <c:v>37.048000000000002</c:v>
                </c:pt>
                <c:pt idx="234">
                  <c:v>37.048000000000002</c:v>
                </c:pt>
                <c:pt idx="235">
                  <c:v>37.048000000000002</c:v>
                </c:pt>
                <c:pt idx="236">
                  <c:v>37.048000000000002</c:v>
                </c:pt>
                <c:pt idx="237">
                  <c:v>37.048000000000002</c:v>
                </c:pt>
                <c:pt idx="238">
                  <c:v>37.048000000000002</c:v>
                </c:pt>
                <c:pt idx="239">
                  <c:v>37.048000000000002</c:v>
                </c:pt>
              </c:numCache>
            </c:numRef>
          </c:yVal>
          <c:smooth val="0"/>
        </c:ser>
        <c:dLbls>
          <c:showLegendKey val="0"/>
          <c:showVal val="0"/>
          <c:showCatName val="0"/>
          <c:showSerName val="0"/>
          <c:showPercent val="0"/>
          <c:showBubbleSize val="0"/>
        </c:dLbls>
        <c:axId val="767495152"/>
        <c:axId val="767495544"/>
      </c:scatterChart>
      <c:valAx>
        <c:axId val="767495152"/>
        <c:scaling>
          <c:orientation val="minMax"/>
          <c:max val="1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67495544"/>
        <c:crosses val="autoZero"/>
        <c:crossBetween val="midCat"/>
        <c:majorUnit val="1"/>
      </c:valAx>
      <c:valAx>
        <c:axId val="76749554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Severe Renal Dysfunction –Free 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67495152"/>
        <c:crosses val="autoZero"/>
        <c:crossBetween val="midCat"/>
        <c:majorUnit val="25"/>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57435834901168326"/>
          <c:y val="6.488337143340954E-2"/>
          <c:w val="0.38139386337769726"/>
          <c:h val="0.11281517229701124"/>
        </c:manualLayout>
      </c:layout>
      <c:overlay val="0"/>
      <c:spPr>
        <a:solidFill>
          <a:srgbClr val="000000"/>
        </a:solidFill>
        <a:ln>
          <a:solidFill>
            <a:srgbClr val="FFFFFF"/>
          </a:solidFill>
        </a:ln>
      </c:spPr>
    </c:legend>
    <c:plotVisOnly val="1"/>
    <c:dispBlanksAs val="gap"/>
    <c:showDLblsOverMax val="0"/>
  </c:chart>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581"/>
          <c:h val="0.83794682922699193"/>
        </c:manualLayout>
      </c:layout>
      <c:scatterChart>
        <c:scatterStyle val="lineMarker"/>
        <c:varyColors val="0"/>
        <c:ser>
          <c:idx val="0"/>
          <c:order val="0"/>
          <c:tx>
            <c:strRef>
              <c:f>Sheet1!$B$1</c:f>
              <c:strCache>
                <c:ptCount val="1"/>
                <c:pt idx="0">
                  <c:v>Freedom from Severe Renal Dysfunction (N=19,595)</c:v>
                </c:pt>
              </c:strCache>
            </c:strRef>
          </c:tx>
          <c:spPr>
            <a:ln w="41275">
              <a:solidFill>
                <a:srgbClr val="00FF00"/>
              </a:solidFill>
            </a:ln>
          </c:spPr>
          <c:marker>
            <c:symbol val="none"/>
          </c:marker>
          <c:xVal>
            <c:numRef>
              <c:f>Sheet1!$A$2:$A$241</c:f>
              <c:numCache>
                <c:formatCode>General</c:formatCode>
                <c:ptCount val="24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numCache>
            </c:numRef>
          </c:xVal>
          <c:yVal>
            <c:numRef>
              <c:f>Sheet1!$B$2:$B$241</c:f>
              <c:numCache>
                <c:formatCode>General</c:formatCode>
                <c:ptCount val="240"/>
                <c:pt idx="0">
                  <c:v>100</c:v>
                </c:pt>
                <c:pt idx="1">
                  <c:v>100</c:v>
                </c:pt>
                <c:pt idx="2">
                  <c:v>99.995000000000005</c:v>
                </c:pt>
                <c:pt idx="3">
                  <c:v>99.984999999999999</c:v>
                </c:pt>
                <c:pt idx="4">
                  <c:v>99.959000000000003</c:v>
                </c:pt>
                <c:pt idx="5">
                  <c:v>99.816000000000003</c:v>
                </c:pt>
                <c:pt idx="6">
                  <c:v>98.024000000000001</c:v>
                </c:pt>
                <c:pt idx="7">
                  <c:v>95.031000000000006</c:v>
                </c:pt>
                <c:pt idx="8">
                  <c:v>94.590999999999994</c:v>
                </c:pt>
                <c:pt idx="9">
                  <c:v>94.494</c:v>
                </c:pt>
                <c:pt idx="10">
                  <c:v>94.478999999999999</c:v>
                </c:pt>
                <c:pt idx="11">
                  <c:v>94.447999999999993</c:v>
                </c:pt>
                <c:pt idx="12">
                  <c:v>94.427000000000007</c:v>
                </c:pt>
                <c:pt idx="13">
                  <c:v>94.403999999999996</c:v>
                </c:pt>
                <c:pt idx="14">
                  <c:v>94.369</c:v>
                </c:pt>
                <c:pt idx="15">
                  <c:v>94.274000000000001</c:v>
                </c:pt>
                <c:pt idx="16">
                  <c:v>93.986999999999995</c:v>
                </c:pt>
                <c:pt idx="17">
                  <c:v>93.483000000000004</c:v>
                </c:pt>
                <c:pt idx="18">
                  <c:v>91.997</c:v>
                </c:pt>
                <c:pt idx="19">
                  <c:v>90.408000000000001</c:v>
                </c:pt>
                <c:pt idx="20">
                  <c:v>89.882999999999996</c:v>
                </c:pt>
                <c:pt idx="21">
                  <c:v>89.716999999999999</c:v>
                </c:pt>
                <c:pt idx="22">
                  <c:v>89.647999999999996</c:v>
                </c:pt>
                <c:pt idx="23">
                  <c:v>89.590999999999994</c:v>
                </c:pt>
                <c:pt idx="24">
                  <c:v>89.539000000000001</c:v>
                </c:pt>
                <c:pt idx="25">
                  <c:v>89.504000000000005</c:v>
                </c:pt>
                <c:pt idx="26">
                  <c:v>89.46</c:v>
                </c:pt>
                <c:pt idx="27">
                  <c:v>89.334999999999994</c:v>
                </c:pt>
                <c:pt idx="28">
                  <c:v>89.016000000000005</c:v>
                </c:pt>
                <c:pt idx="29">
                  <c:v>88.51</c:v>
                </c:pt>
                <c:pt idx="30">
                  <c:v>87.174000000000007</c:v>
                </c:pt>
                <c:pt idx="31">
                  <c:v>85.748000000000005</c:v>
                </c:pt>
                <c:pt idx="32">
                  <c:v>85.391000000000005</c:v>
                </c:pt>
                <c:pt idx="33">
                  <c:v>85.253</c:v>
                </c:pt>
                <c:pt idx="34">
                  <c:v>85.213999999999999</c:v>
                </c:pt>
                <c:pt idx="35">
                  <c:v>85.165999999999997</c:v>
                </c:pt>
                <c:pt idx="36">
                  <c:v>85.15</c:v>
                </c:pt>
                <c:pt idx="37">
                  <c:v>85.114000000000004</c:v>
                </c:pt>
                <c:pt idx="38">
                  <c:v>85.031000000000006</c:v>
                </c:pt>
                <c:pt idx="39">
                  <c:v>84.891999999999996</c:v>
                </c:pt>
                <c:pt idx="40">
                  <c:v>84.631</c:v>
                </c:pt>
                <c:pt idx="41">
                  <c:v>84.135000000000005</c:v>
                </c:pt>
                <c:pt idx="42">
                  <c:v>83.037999999999997</c:v>
                </c:pt>
                <c:pt idx="43">
                  <c:v>81.897999999999996</c:v>
                </c:pt>
                <c:pt idx="44">
                  <c:v>81.47</c:v>
                </c:pt>
                <c:pt idx="45">
                  <c:v>81.287999999999997</c:v>
                </c:pt>
                <c:pt idx="46">
                  <c:v>81.228999999999999</c:v>
                </c:pt>
                <c:pt idx="47">
                  <c:v>81.209999999999994</c:v>
                </c:pt>
                <c:pt idx="48">
                  <c:v>81.188999999999993</c:v>
                </c:pt>
                <c:pt idx="49">
                  <c:v>81.144999999999996</c:v>
                </c:pt>
                <c:pt idx="50">
                  <c:v>81.111000000000004</c:v>
                </c:pt>
                <c:pt idx="51">
                  <c:v>81.018000000000001</c:v>
                </c:pt>
                <c:pt idx="52">
                  <c:v>80.704999999999998</c:v>
                </c:pt>
                <c:pt idx="53">
                  <c:v>80.054000000000002</c:v>
                </c:pt>
                <c:pt idx="54">
                  <c:v>78.83</c:v>
                </c:pt>
                <c:pt idx="55">
                  <c:v>77.858000000000004</c:v>
                </c:pt>
                <c:pt idx="56">
                  <c:v>77.585999999999999</c:v>
                </c:pt>
                <c:pt idx="57">
                  <c:v>77.465999999999994</c:v>
                </c:pt>
                <c:pt idx="58">
                  <c:v>77.430000000000007</c:v>
                </c:pt>
                <c:pt idx="59">
                  <c:v>77.405000000000001</c:v>
                </c:pt>
                <c:pt idx="60">
                  <c:v>77.391999999999996</c:v>
                </c:pt>
                <c:pt idx="61">
                  <c:v>77.323999999999998</c:v>
                </c:pt>
                <c:pt idx="62">
                  <c:v>77.209000000000003</c:v>
                </c:pt>
                <c:pt idx="63">
                  <c:v>77.05</c:v>
                </c:pt>
                <c:pt idx="64">
                  <c:v>76.626000000000005</c:v>
                </c:pt>
                <c:pt idx="65">
                  <c:v>76.052999999999997</c:v>
                </c:pt>
                <c:pt idx="66">
                  <c:v>74.817999999999998</c:v>
                </c:pt>
                <c:pt idx="67">
                  <c:v>73.885999999999996</c:v>
                </c:pt>
                <c:pt idx="68">
                  <c:v>73.587000000000003</c:v>
                </c:pt>
                <c:pt idx="69">
                  <c:v>73.510999999999996</c:v>
                </c:pt>
                <c:pt idx="70">
                  <c:v>73.45</c:v>
                </c:pt>
                <c:pt idx="71">
                  <c:v>73.418000000000006</c:v>
                </c:pt>
                <c:pt idx="72">
                  <c:v>73.402000000000001</c:v>
                </c:pt>
                <c:pt idx="73">
                  <c:v>73.402000000000001</c:v>
                </c:pt>
                <c:pt idx="74">
                  <c:v>73.311000000000007</c:v>
                </c:pt>
                <c:pt idx="75">
                  <c:v>73.128</c:v>
                </c:pt>
                <c:pt idx="76">
                  <c:v>72.650999999999996</c:v>
                </c:pt>
                <c:pt idx="77">
                  <c:v>72.097999999999999</c:v>
                </c:pt>
                <c:pt idx="78">
                  <c:v>70.802999999999997</c:v>
                </c:pt>
                <c:pt idx="79">
                  <c:v>69.817999999999998</c:v>
                </c:pt>
                <c:pt idx="80">
                  <c:v>69.629000000000005</c:v>
                </c:pt>
                <c:pt idx="81">
                  <c:v>69.552999999999997</c:v>
                </c:pt>
                <c:pt idx="82">
                  <c:v>69.534000000000006</c:v>
                </c:pt>
                <c:pt idx="83">
                  <c:v>69.513999999999996</c:v>
                </c:pt>
                <c:pt idx="84">
                  <c:v>69.494</c:v>
                </c:pt>
                <c:pt idx="85">
                  <c:v>69.471000000000004</c:v>
                </c:pt>
                <c:pt idx="86">
                  <c:v>69.355999999999995</c:v>
                </c:pt>
                <c:pt idx="87">
                  <c:v>69.168999999999997</c:v>
                </c:pt>
                <c:pt idx="88">
                  <c:v>68.793000000000006</c:v>
                </c:pt>
                <c:pt idx="89">
                  <c:v>68.275000000000006</c:v>
                </c:pt>
                <c:pt idx="90">
                  <c:v>67.424000000000007</c:v>
                </c:pt>
                <c:pt idx="91">
                  <c:v>66.450999999999993</c:v>
                </c:pt>
                <c:pt idx="92">
                  <c:v>66.260000000000005</c:v>
                </c:pt>
                <c:pt idx="93">
                  <c:v>66.162999999999997</c:v>
                </c:pt>
                <c:pt idx="94">
                  <c:v>66.088999999999999</c:v>
                </c:pt>
                <c:pt idx="95">
                  <c:v>66.063999999999993</c:v>
                </c:pt>
                <c:pt idx="96">
                  <c:v>66.037000000000006</c:v>
                </c:pt>
                <c:pt idx="97">
                  <c:v>66.037000000000006</c:v>
                </c:pt>
                <c:pt idx="98">
                  <c:v>66.007000000000005</c:v>
                </c:pt>
                <c:pt idx="99">
                  <c:v>65.766000000000005</c:v>
                </c:pt>
                <c:pt idx="100">
                  <c:v>65.462999999999994</c:v>
                </c:pt>
                <c:pt idx="101">
                  <c:v>65.037000000000006</c:v>
                </c:pt>
                <c:pt idx="102">
                  <c:v>64.182000000000002</c:v>
                </c:pt>
                <c:pt idx="103">
                  <c:v>63.354999999999997</c:v>
                </c:pt>
                <c:pt idx="104">
                  <c:v>63.262</c:v>
                </c:pt>
                <c:pt idx="105">
                  <c:v>63.231000000000002</c:v>
                </c:pt>
                <c:pt idx="106">
                  <c:v>63.231000000000002</c:v>
                </c:pt>
                <c:pt idx="107">
                  <c:v>63.231000000000002</c:v>
                </c:pt>
                <c:pt idx="108">
                  <c:v>63.127000000000002</c:v>
                </c:pt>
                <c:pt idx="109">
                  <c:v>63.087000000000003</c:v>
                </c:pt>
                <c:pt idx="110">
                  <c:v>62.965000000000003</c:v>
                </c:pt>
                <c:pt idx="111">
                  <c:v>62.758000000000003</c:v>
                </c:pt>
                <c:pt idx="112">
                  <c:v>62.341999999999999</c:v>
                </c:pt>
                <c:pt idx="113">
                  <c:v>61.713999999999999</c:v>
                </c:pt>
                <c:pt idx="114">
                  <c:v>60.915999999999997</c:v>
                </c:pt>
                <c:pt idx="115">
                  <c:v>60.241</c:v>
                </c:pt>
                <c:pt idx="116">
                  <c:v>60.112000000000002</c:v>
                </c:pt>
                <c:pt idx="117">
                  <c:v>60.112000000000002</c:v>
                </c:pt>
                <c:pt idx="118">
                  <c:v>60.112000000000002</c:v>
                </c:pt>
                <c:pt idx="119">
                  <c:v>60.112000000000002</c:v>
                </c:pt>
                <c:pt idx="120">
                  <c:v>60.012999999999998</c:v>
                </c:pt>
                <c:pt idx="121">
                  <c:v>60.012999999999998</c:v>
                </c:pt>
                <c:pt idx="122">
                  <c:v>59.959000000000003</c:v>
                </c:pt>
                <c:pt idx="123">
                  <c:v>59.902999999999999</c:v>
                </c:pt>
                <c:pt idx="124">
                  <c:v>59.624000000000002</c:v>
                </c:pt>
                <c:pt idx="125">
                  <c:v>59.231999999999999</c:v>
                </c:pt>
                <c:pt idx="126">
                  <c:v>58.389000000000003</c:v>
                </c:pt>
                <c:pt idx="127">
                  <c:v>57.654000000000003</c:v>
                </c:pt>
                <c:pt idx="128">
                  <c:v>57.481000000000002</c:v>
                </c:pt>
                <c:pt idx="129">
                  <c:v>57.481000000000002</c:v>
                </c:pt>
                <c:pt idx="130">
                  <c:v>57.481000000000002</c:v>
                </c:pt>
                <c:pt idx="131">
                  <c:v>57.481000000000002</c:v>
                </c:pt>
                <c:pt idx="132">
                  <c:v>57.417999999999999</c:v>
                </c:pt>
                <c:pt idx="133">
                  <c:v>57.273000000000003</c:v>
                </c:pt>
                <c:pt idx="134">
                  <c:v>57.198999999999998</c:v>
                </c:pt>
                <c:pt idx="135">
                  <c:v>56.972000000000001</c:v>
                </c:pt>
                <c:pt idx="136">
                  <c:v>56.515999999999998</c:v>
                </c:pt>
                <c:pt idx="137">
                  <c:v>56.058</c:v>
                </c:pt>
                <c:pt idx="138">
                  <c:v>55.290999999999997</c:v>
                </c:pt>
                <c:pt idx="139">
                  <c:v>55.137</c:v>
                </c:pt>
                <c:pt idx="140">
                  <c:v>55.058</c:v>
                </c:pt>
                <c:pt idx="141">
                  <c:v>55.058</c:v>
                </c:pt>
                <c:pt idx="142">
                  <c:v>55.058</c:v>
                </c:pt>
                <c:pt idx="143">
                  <c:v>55.058</c:v>
                </c:pt>
                <c:pt idx="144">
                  <c:v>55.058</c:v>
                </c:pt>
                <c:pt idx="145">
                  <c:v>55.058</c:v>
                </c:pt>
                <c:pt idx="146">
                  <c:v>55.058</c:v>
                </c:pt>
                <c:pt idx="147">
                  <c:v>54.548999999999999</c:v>
                </c:pt>
                <c:pt idx="148">
                  <c:v>54.14</c:v>
                </c:pt>
                <c:pt idx="149">
                  <c:v>53.627000000000002</c:v>
                </c:pt>
                <c:pt idx="150">
                  <c:v>53.113999999999997</c:v>
                </c:pt>
                <c:pt idx="151">
                  <c:v>52.701000000000001</c:v>
                </c:pt>
                <c:pt idx="152">
                  <c:v>52.595999999999997</c:v>
                </c:pt>
                <c:pt idx="153">
                  <c:v>52.595999999999997</c:v>
                </c:pt>
                <c:pt idx="154">
                  <c:v>52.484000000000002</c:v>
                </c:pt>
                <c:pt idx="155">
                  <c:v>52.368000000000002</c:v>
                </c:pt>
                <c:pt idx="156">
                  <c:v>52.368000000000002</c:v>
                </c:pt>
                <c:pt idx="157">
                  <c:v>52.368000000000002</c:v>
                </c:pt>
                <c:pt idx="158">
                  <c:v>52.225000000000001</c:v>
                </c:pt>
                <c:pt idx="159">
                  <c:v>51.648000000000003</c:v>
                </c:pt>
                <c:pt idx="160">
                  <c:v>51.215000000000003</c:v>
                </c:pt>
                <c:pt idx="161">
                  <c:v>50.924999999999997</c:v>
                </c:pt>
                <c:pt idx="162">
                  <c:v>50.341000000000001</c:v>
                </c:pt>
                <c:pt idx="163">
                  <c:v>50.048000000000002</c:v>
                </c:pt>
                <c:pt idx="164">
                  <c:v>50.048000000000002</c:v>
                </c:pt>
                <c:pt idx="165">
                  <c:v>50.048000000000002</c:v>
                </c:pt>
                <c:pt idx="166">
                  <c:v>50.048000000000002</c:v>
                </c:pt>
                <c:pt idx="167">
                  <c:v>50.048000000000002</c:v>
                </c:pt>
                <c:pt idx="168">
                  <c:v>50.048000000000002</c:v>
                </c:pt>
                <c:pt idx="169">
                  <c:v>50.048000000000002</c:v>
                </c:pt>
                <c:pt idx="170">
                  <c:v>50.048000000000002</c:v>
                </c:pt>
                <c:pt idx="171">
                  <c:v>50.048000000000002</c:v>
                </c:pt>
                <c:pt idx="172">
                  <c:v>49.383000000000003</c:v>
                </c:pt>
                <c:pt idx="173">
                  <c:v>49.161999999999999</c:v>
                </c:pt>
                <c:pt idx="174">
                  <c:v>48.494</c:v>
                </c:pt>
                <c:pt idx="175">
                  <c:v>48.494</c:v>
                </c:pt>
                <c:pt idx="176">
                  <c:v>48.04</c:v>
                </c:pt>
                <c:pt idx="177">
                  <c:v>48.04</c:v>
                </c:pt>
                <c:pt idx="178">
                  <c:v>48.04</c:v>
                </c:pt>
                <c:pt idx="179">
                  <c:v>48.04</c:v>
                </c:pt>
                <c:pt idx="180">
                  <c:v>48.04</c:v>
                </c:pt>
                <c:pt idx="181">
                  <c:v>48.04</c:v>
                </c:pt>
                <c:pt idx="182">
                  <c:v>47.73</c:v>
                </c:pt>
                <c:pt idx="183">
                  <c:v>47.73</c:v>
                </c:pt>
                <c:pt idx="184">
                  <c:v>47.73</c:v>
                </c:pt>
                <c:pt idx="185">
                  <c:v>47.097999999999999</c:v>
                </c:pt>
                <c:pt idx="186">
                  <c:v>46.463999999999999</c:v>
                </c:pt>
                <c:pt idx="187">
                  <c:v>45.825000000000003</c:v>
                </c:pt>
                <c:pt idx="188">
                  <c:v>45.505000000000003</c:v>
                </c:pt>
                <c:pt idx="189">
                  <c:v>45.505000000000003</c:v>
                </c:pt>
                <c:pt idx="190">
                  <c:v>45.505000000000003</c:v>
                </c:pt>
                <c:pt idx="191">
                  <c:v>45.505000000000003</c:v>
                </c:pt>
                <c:pt idx="192">
                  <c:v>45.505000000000003</c:v>
                </c:pt>
                <c:pt idx="193">
                  <c:v>45.505000000000003</c:v>
                </c:pt>
                <c:pt idx="194">
                  <c:v>45.505000000000003</c:v>
                </c:pt>
                <c:pt idx="195">
                  <c:v>45.505000000000003</c:v>
                </c:pt>
                <c:pt idx="196">
                  <c:v>45.505000000000003</c:v>
                </c:pt>
                <c:pt idx="197">
                  <c:v>44.555999999999997</c:v>
                </c:pt>
                <c:pt idx="198">
                  <c:v>44.082000000000001</c:v>
                </c:pt>
                <c:pt idx="199">
                  <c:v>44.082000000000001</c:v>
                </c:pt>
                <c:pt idx="200">
                  <c:v>44.082000000000001</c:v>
                </c:pt>
                <c:pt idx="201">
                  <c:v>44.082000000000001</c:v>
                </c:pt>
                <c:pt idx="202">
                  <c:v>44.082000000000001</c:v>
                </c:pt>
                <c:pt idx="203">
                  <c:v>44.082000000000001</c:v>
                </c:pt>
                <c:pt idx="204">
                  <c:v>44.082000000000001</c:v>
                </c:pt>
                <c:pt idx="205">
                  <c:v>44.082000000000001</c:v>
                </c:pt>
                <c:pt idx="206">
                  <c:v>44.082000000000001</c:v>
                </c:pt>
                <c:pt idx="207">
                  <c:v>44.082000000000001</c:v>
                </c:pt>
                <c:pt idx="208">
                  <c:v>44.082000000000001</c:v>
                </c:pt>
                <c:pt idx="209">
                  <c:v>44.082000000000001</c:v>
                </c:pt>
                <c:pt idx="210">
                  <c:v>43.265999999999998</c:v>
                </c:pt>
                <c:pt idx="211">
                  <c:v>42.45</c:v>
                </c:pt>
                <c:pt idx="212">
                  <c:v>42.45</c:v>
                </c:pt>
                <c:pt idx="213">
                  <c:v>42.45</c:v>
                </c:pt>
                <c:pt idx="214">
                  <c:v>42.45</c:v>
                </c:pt>
                <c:pt idx="215">
                  <c:v>42.45</c:v>
                </c:pt>
                <c:pt idx="216">
                  <c:v>42.45</c:v>
                </c:pt>
                <c:pt idx="217">
                  <c:v>42.45</c:v>
                </c:pt>
                <c:pt idx="218">
                  <c:v>42.45</c:v>
                </c:pt>
                <c:pt idx="219">
                  <c:v>42.45</c:v>
                </c:pt>
                <c:pt idx="220">
                  <c:v>42.45</c:v>
                </c:pt>
                <c:pt idx="221">
                  <c:v>40.878</c:v>
                </c:pt>
                <c:pt idx="222">
                  <c:v>39.305</c:v>
                </c:pt>
                <c:pt idx="223">
                  <c:v>37.732999999999997</c:v>
                </c:pt>
                <c:pt idx="224">
                  <c:v>37.732999999999997</c:v>
                </c:pt>
                <c:pt idx="225">
                  <c:v>37.732999999999997</c:v>
                </c:pt>
                <c:pt idx="226">
                  <c:v>37.732999999999997</c:v>
                </c:pt>
                <c:pt idx="227">
                  <c:v>37.732999999999997</c:v>
                </c:pt>
                <c:pt idx="228">
                  <c:v>37.732999999999997</c:v>
                </c:pt>
                <c:pt idx="229">
                  <c:v>37.732999999999997</c:v>
                </c:pt>
                <c:pt idx="230">
                  <c:v>37.732999999999997</c:v>
                </c:pt>
                <c:pt idx="231">
                  <c:v>37.732999999999997</c:v>
                </c:pt>
                <c:pt idx="232">
                  <c:v>37.732999999999997</c:v>
                </c:pt>
                <c:pt idx="233">
                  <c:v>37.732999999999997</c:v>
                </c:pt>
                <c:pt idx="234">
                  <c:v>37.732999999999997</c:v>
                </c:pt>
                <c:pt idx="235">
                  <c:v>37.732999999999997</c:v>
                </c:pt>
                <c:pt idx="236">
                  <c:v>37.732999999999997</c:v>
                </c:pt>
                <c:pt idx="237">
                  <c:v>37.732999999999997</c:v>
                </c:pt>
                <c:pt idx="238">
                  <c:v>37.732999999999997</c:v>
                </c:pt>
                <c:pt idx="239">
                  <c:v>37.732999999999997</c:v>
                </c:pt>
              </c:numCache>
            </c:numRef>
          </c:yVal>
          <c:smooth val="0"/>
        </c:ser>
        <c:dLbls>
          <c:showLegendKey val="0"/>
          <c:showVal val="0"/>
          <c:showCatName val="0"/>
          <c:showSerName val="0"/>
          <c:showPercent val="0"/>
          <c:showBubbleSize val="0"/>
        </c:dLbls>
        <c:axId val="820708256"/>
        <c:axId val="820707864"/>
      </c:scatterChart>
      <c:valAx>
        <c:axId val="820708256"/>
        <c:scaling>
          <c:orientation val="minMax"/>
          <c:max val="1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20707864"/>
        <c:crosses val="autoZero"/>
        <c:crossBetween val="midCat"/>
        <c:majorUnit val="1"/>
      </c:valAx>
      <c:valAx>
        <c:axId val="82070786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Severe Renal Dysfunction-Free 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20708256"/>
        <c:crosses val="autoZero"/>
        <c:crossBetween val="midCat"/>
        <c:majorUnit val="25"/>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57435834901168326"/>
          <c:y val="6.2195199390398782E-2"/>
          <c:w val="0.37844401087032264"/>
          <c:h val="0.11281517229701124"/>
        </c:manualLayout>
      </c:layout>
      <c:overlay val="0"/>
      <c:spPr>
        <a:solidFill>
          <a:srgbClr val="000000"/>
        </a:solidFill>
        <a:ln>
          <a:solidFill>
            <a:srgbClr val="FFFFFF"/>
          </a:solidFill>
        </a:ln>
      </c:spPr>
    </c:legend>
    <c:plotVisOnly val="1"/>
    <c:dispBlanksAs val="gap"/>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4.6411064001615189E-2"/>
          <c:w val="0.85968051006900581"/>
          <c:h val="0.78356309307490413"/>
        </c:manualLayout>
      </c:layout>
      <c:scatterChart>
        <c:scatterStyle val="lineMarker"/>
        <c:varyColors val="0"/>
        <c:ser>
          <c:idx val="0"/>
          <c:order val="0"/>
          <c:tx>
            <c:strRef>
              <c:f>Sheet1!$B$1</c:f>
              <c:strCache>
                <c:ptCount val="1"/>
                <c:pt idx="0">
                  <c:v>All Malignancy (N=22,256)</c:v>
                </c:pt>
              </c:strCache>
            </c:strRef>
          </c:tx>
          <c:spPr>
            <a:ln w="41275">
              <a:solidFill>
                <a:srgbClr val="FFFF00"/>
              </a:solidFill>
            </a:ln>
          </c:spPr>
          <c:marker>
            <c:symbol val="none"/>
          </c:marker>
          <c:xVal>
            <c:numRef>
              <c:f>Sheet1!$A$2:$A$184</c:f>
              <c:numCache>
                <c:formatCode>General</c:formatCode>
                <c:ptCount val="18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numCache>
            </c:numRef>
          </c:xVal>
          <c:yVal>
            <c:numRef>
              <c:f>Sheet1!$B$2:$B$184</c:f>
              <c:numCache>
                <c:formatCode>General</c:formatCode>
                <c:ptCount val="183"/>
                <c:pt idx="0">
                  <c:v>100</c:v>
                </c:pt>
                <c:pt idx="1">
                  <c:v>99.941999999999993</c:v>
                </c:pt>
                <c:pt idx="2">
                  <c:v>99.789000000000001</c:v>
                </c:pt>
                <c:pt idx="3">
                  <c:v>99.55</c:v>
                </c:pt>
                <c:pt idx="4">
                  <c:v>99.212000000000003</c:v>
                </c:pt>
                <c:pt idx="5">
                  <c:v>98.875</c:v>
                </c:pt>
                <c:pt idx="6">
                  <c:v>97.831999999999994</c:v>
                </c:pt>
                <c:pt idx="7">
                  <c:v>96.611000000000004</c:v>
                </c:pt>
                <c:pt idx="8">
                  <c:v>96.218000000000004</c:v>
                </c:pt>
                <c:pt idx="9">
                  <c:v>95.816999999999993</c:v>
                </c:pt>
                <c:pt idx="10">
                  <c:v>95.459000000000003</c:v>
                </c:pt>
                <c:pt idx="11">
                  <c:v>95.091999999999999</c:v>
                </c:pt>
                <c:pt idx="12">
                  <c:v>94.662999999999997</c:v>
                </c:pt>
                <c:pt idx="13">
                  <c:v>94.234999999999999</c:v>
                </c:pt>
                <c:pt idx="14">
                  <c:v>93.915000000000006</c:v>
                </c:pt>
                <c:pt idx="15">
                  <c:v>93.573999999999998</c:v>
                </c:pt>
                <c:pt idx="16">
                  <c:v>93.262</c:v>
                </c:pt>
                <c:pt idx="17">
                  <c:v>92.951999999999998</c:v>
                </c:pt>
                <c:pt idx="18">
                  <c:v>92.572000000000003</c:v>
                </c:pt>
                <c:pt idx="19">
                  <c:v>92.153999999999996</c:v>
                </c:pt>
                <c:pt idx="20">
                  <c:v>91.817999999999998</c:v>
                </c:pt>
                <c:pt idx="21">
                  <c:v>91.472999999999999</c:v>
                </c:pt>
                <c:pt idx="22">
                  <c:v>91.197999999999993</c:v>
                </c:pt>
                <c:pt idx="23">
                  <c:v>90.793999999999997</c:v>
                </c:pt>
                <c:pt idx="24">
                  <c:v>90.378</c:v>
                </c:pt>
                <c:pt idx="25">
                  <c:v>90.048000000000002</c:v>
                </c:pt>
                <c:pt idx="26">
                  <c:v>89.733999999999995</c:v>
                </c:pt>
                <c:pt idx="27">
                  <c:v>89.448999999999998</c:v>
                </c:pt>
                <c:pt idx="28">
                  <c:v>89.162000000000006</c:v>
                </c:pt>
                <c:pt idx="29">
                  <c:v>88.835999999999999</c:v>
                </c:pt>
                <c:pt idx="30">
                  <c:v>88.494</c:v>
                </c:pt>
                <c:pt idx="31">
                  <c:v>88.091999999999999</c:v>
                </c:pt>
                <c:pt idx="32">
                  <c:v>87.757000000000005</c:v>
                </c:pt>
                <c:pt idx="33">
                  <c:v>87.468999999999994</c:v>
                </c:pt>
                <c:pt idx="34">
                  <c:v>87.073999999999998</c:v>
                </c:pt>
                <c:pt idx="35">
                  <c:v>86.597999999999999</c:v>
                </c:pt>
                <c:pt idx="36">
                  <c:v>86.131</c:v>
                </c:pt>
                <c:pt idx="37">
                  <c:v>85.765000000000001</c:v>
                </c:pt>
                <c:pt idx="38">
                  <c:v>85.363</c:v>
                </c:pt>
                <c:pt idx="39">
                  <c:v>85.033000000000001</c:v>
                </c:pt>
                <c:pt idx="40">
                  <c:v>84.706999999999994</c:v>
                </c:pt>
                <c:pt idx="41">
                  <c:v>84.421999999999997</c:v>
                </c:pt>
                <c:pt idx="42">
                  <c:v>84.055999999999997</c:v>
                </c:pt>
                <c:pt idx="43">
                  <c:v>83.599000000000004</c:v>
                </c:pt>
                <c:pt idx="44">
                  <c:v>83.242999999999995</c:v>
                </c:pt>
                <c:pt idx="45">
                  <c:v>82.766999999999996</c:v>
                </c:pt>
                <c:pt idx="46">
                  <c:v>82.274000000000001</c:v>
                </c:pt>
                <c:pt idx="47">
                  <c:v>81.811000000000007</c:v>
                </c:pt>
                <c:pt idx="48">
                  <c:v>81.343000000000004</c:v>
                </c:pt>
                <c:pt idx="49">
                  <c:v>80.948999999999998</c:v>
                </c:pt>
                <c:pt idx="50">
                  <c:v>80.72</c:v>
                </c:pt>
                <c:pt idx="51">
                  <c:v>80.414000000000001</c:v>
                </c:pt>
                <c:pt idx="52">
                  <c:v>80.138000000000005</c:v>
                </c:pt>
                <c:pt idx="53">
                  <c:v>79.814999999999998</c:v>
                </c:pt>
                <c:pt idx="54">
                  <c:v>79.555000000000007</c:v>
                </c:pt>
                <c:pt idx="55">
                  <c:v>79.194999999999993</c:v>
                </c:pt>
                <c:pt idx="56">
                  <c:v>78.852999999999994</c:v>
                </c:pt>
                <c:pt idx="57">
                  <c:v>78.507999999999996</c:v>
                </c:pt>
                <c:pt idx="58">
                  <c:v>78.088999999999999</c:v>
                </c:pt>
                <c:pt idx="59">
                  <c:v>77.638999999999996</c:v>
                </c:pt>
                <c:pt idx="60">
                  <c:v>77.209000000000003</c:v>
                </c:pt>
                <c:pt idx="61">
                  <c:v>76.793000000000006</c:v>
                </c:pt>
                <c:pt idx="62">
                  <c:v>76.388999999999996</c:v>
                </c:pt>
                <c:pt idx="63">
                  <c:v>76.084999999999994</c:v>
                </c:pt>
                <c:pt idx="64">
                  <c:v>75.817999999999998</c:v>
                </c:pt>
                <c:pt idx="65">
                  <c:v>75.507999999999996</c:v>
                </c:pt>
                <c:pt idx="66">
                  <c:v>75.182000000000002</c:v>
                </c:pt>
                <c:pt idx="67">
                  <c:v>74.784000000000006</c:v>
                </c:pt>
                <c:pt idx="68">
                  <c:v>74.477999999999994</c:v>
                </c:pt>
                <c:pt idx="69">
                  <c:v>74.097999999999999</c:v>
                </c:pt>
                <c:pt idx="70">
                  <c:v>73.855999999999995</c:v>
                </c:pt>
                <c:pt idx="71">
                  <c:v>73.52</c:v>
                </c:pt>
                <c:pt idx="72">
                  <c:v>73.099999999999994</c:v>
                </c:pt>
                <c:pt idx="73">
                  <c:v>72.668999999999997</c:v>
                </c:pt>
                <c:pt idx="74">
                  <c:v>72.388999999999996</c:v>
                </c:pt>
                <c:pt idx="75">
                  <c:v>72.123000000000005</c:v>
                </c:pt>
                <c:pt idx="76">
                  <c:v>71.888000000000005</c:v>
                </c:pt>
                <c:pt idx="77">
                  <c:v>71.599000000000004</c:v>
                </c:pt>
                <c:pt idx="78">
                  <c:v>71.239999999999995</c:v>
                </c:pt>
                <c:pt idx="79">
                  <c:v>70.945999999999998</c:v>
                </c:pt>
                <c:pt idx="80">
                  <c:v>70.561999999999998</c:v>
                </c:pt>
                <c:pt idx="81">
                  <c:v>70.225999999999999</c:v>
                </c:pt>
                <c:pt idx="82">
                  <c:v>69.813000000000002</c:v>
                </c:pt>
                <c:pt idx="83">
                  <c:v>69.337000000000003</c:v>
                </c:pt>
                <c:pt idx="84">
                  <c:v>68.995999999999995</c:v>
                </c:pt>
                <c:pt idx="85">
                  <c:v>68.655000000000001</c:v>
                </c:pt>
                <c:pt idx="86">
                  <c:v>68.406999999999996</c:v>
                </c:pt>
                <c:pt idx="87">
                  <c:v>68.197999999999993</c:v>
                </c:pt>
                <c:pt idx="88">
                  <c:v>67.965999999999994</c:v>
                </c:pt>
                <c:pt idx="89">
                  <c:v>67.688999999999993</c:v>
                </c:pt>
                <c:pt idx="90">
                  <c:v>67.430000000000007</c:v>
                </c:pt>
                <c:pt idx="91">
                  <c:v>67.037999999999997</c:v>
                </c:pt>
                <c:pt idx="92">
                  <c:v>66.707999999999998</c:v>
                </c:pt>
                <c:pt idx="93">
                  <c:v>66.328000000000003</c:v>
                </c:pt>
                <c:pt idx="94">
                  <c:v>66.010999999999996</c:v>
                </c:pt>
                <c:pt idx="95">
                  <c:v>65.731999999999999</c:v>
                </c:pt>
                <c:pt idx="96">
                  <c:v>65.272000000000006</c:v>
                </c:pt>
                <c:pt idx="97">
                  <c:v>64.864000000000004</c:v>
                </c:pt>
                <c:pt idx="98">
                  <c:v>64.573999999999998</c:v>
                </c:pt>
                <c:pt idx="99">
                  <c:v>64.36</c:v>
                </c:pt>
                <c:pt idx="100">
                  <c:v>64.146000000000001</c:v>
                </c:pt>
                <c:pt idx="101">
                  <c:v>63.956000000000003</c:v>
                </c:pt>
                <c:pt idx="102">
                  <c:v>63.82</c:v>
                </c:pt>
                <c:pt idx="103">
                  <c:v>63.435000000000002</c:v>
                </c:pt>
                <c:pt idx="104">
                  <c:v>63.100999999999999</c:v>
                </c:pt>
                <c:pt idx="105">
                  <c:v>62.762999999999998</c:v>
                </c:pt>
                <c:pt idx="106">
                  <c:v>62.533999999999999</c:v>
                </c:pt>
                <c:pt idx="107">
                  <c:v>62.037999999999997</c:v>
                </c:pt>
                <c:pt idx="108">
                  <c:v>61.704000000000001</c:v>
                </c:pt>
                <c:pt idx="109">
                  <c:v>60.997999999999998</c:v>
                </c:pt>
                <c:pt idx="110">
                  <c:v>60.634</c:v>
                </c:pt>
                <c:pt idx="111">
                  <c:v>60.432000000000002</c:v>
                </c:pt>
                <c:pt idx="112">
                  <c:v>60.228000000000002</c:v>
                </c:pt>
                <c:pt idx="113">
                  <c:v>60.125</c:v>
                </c:pt>
                <c:pt idx="114">
                  <c:v>59.606000000000002</c:v>
                </c:pt>
                <c:pt idx="115">
                  <c:v>59.395000000000003</c:v>
                </c:pt>
                <c:pt idx="116">
                  <c:v>59.183</c:v>
                </c:pt>
                <c:pt idx="117">
                  <c:v>58.82</c:v>
                </c:pt>
                <c:pt idx="118">
                  <c:v>58.45</c:v>
                </c:pt>
                <c:pt idx="119">
                  <c:v>58.183</c:v>
                </c:pt>
                <c:pt idx="120">
                  <c:v>57.982999999999997</c:v>
                </c:pt>
                <c:pt idx="121">
                  <c:v>57.771000000000001</c:v>
                </c:pt>
                <c:pt idx="122">
                  <c:v>57.55</c:v>
                </c:pt>
                <c:pt idx="123">
                  <c:v>57.323</c:v>
                </c:pt>
                <c:pt idx="124">
                  <c:v>57.186999999999998</c:v>
                </c:pt>
                <c:pt idx="125">
                  <c:v>56.817999999999998</c:v>
                </c:pt>
                <c:pt idx="126">
                  <c:v>56.679000000000002</c:v>
                </c:pt>
                <c:pt idx="127">
                  <c:v>56.445</c:v>
                </c:pt>
                <c:pt idx="128">
                  <c:v>56.018999999999998</c:v>
                </c:pt>
                <c:pt idx="129">
                  <c:v>55.826999999999998</c:v>
                </c:pt>
                <c:pt idx="130">
                  <c:v>55.633000000000003</c:v>
                </c:pt>
                <c:pt idx="131">
                  <c:v>55.334000000000003</c:v>
                </c:pt>
                <c:pt idx="132">
                  <c:v>54.807000000000002</c:v>
                </c:pt>
                <c:pt idx="133">
                  <c:v>54.578000000000003</c:v>
                </c:pt>
                <c:pt idx="134">
                  <c:v>54.401000000000003</c:v>
                </c:pt>
                <c:pt idx="135">
                  <c:v>54.042000000000002</c:v>
                </c:pt>
                <c:pt idx="136">
                  <c:v>53.921999999999997</c:v>
                </c:pt>
                <c:pt idx="137">
                  <c:v>53.8</c:v>
                </c:pt>
                <c:pt idx="138">
                  <c:v>53.555999999999997</c:v>
                </c:pt>
                <c:pt idx="139">
                  <c:v>53.246000000000002</c:v>
                </c:pt>
                <c:pt idx="140">
                  <c:v>53.246000000000002</c:v>
                </c:pt>
                <c:pt idx="141">
                  <c:v>53.055</c:v>
                </c:pt>
                <c:pt idx="142">
                  <c:v>52.859000000000002</c:v>
                </c:pt>
                <c:pt idx="143">
                  <c:v>52.457000000000001</c:v>
                </c:pt>
                <c:pt idx="144">
                  <c:v>52.246000000000002</c:v>
                </c:pt>
                <c:pt idx="145">
                  <c:v>51.857999999999997</c:v>
                </c:pt>
                <c:pt idx="146">
                  <c:v>51.622999999999998</c:v>
                </c:pt>
                <c:pt idx="147">
                  <c:v>51.386000000000003</c:v>
                </c:pt>
                <c:pt idx="148">
                  <c:v>51.225999999999999</c:v>
                </c:pt>
                <c:pt idx="149">
                  <c:v>50.9</c:v>
                </c:pt>
                <c:pt idx="150">
                  <c:v>50.737000000000002</c:v>
                </c:pt>
                <c:pt idx="151">
                  <c:v>50.655000000000001</c:v>
                </c:pt>
                <c:pt idx="152">
                  <c:v>50.317999999999998</c:v>
                </c:pt>
                <c:pt idx="153">
                  <c:v>50.061</c:v>
                </c:pt>
                <c:pt idx="154">
                  <c:v>49.539000000000001</c:v>
                </c:pt>
                <c:pt idx="155">
                  <c:v>49.180999999999997</c:v>
                </c:pt>
                <c:pt idx="156">
                  <c:v>48.991</c:v>
                </c:pt>
                <c:pt idx="157">
                  <c:v>48.786000000000001</c:v>
                </c:pt>
                <c:pt idx="158">
                  <c:v>48.575000000000003</c:v>
                </c:pt>
                <c:pt idx="159">
                  <c:v>48.36</c:v>
                </c:pt>
                <c:pt idx="160">
                  <c:v>48.252000000000002</c:v>
                </c:pt>
                <c:pt idx="161">
                  <c:v>48.033999999999999</c:v>
                </c:pt>
                <c:pt idx="162">
                  <c:v>47.814999999999998</c:v>
                </c:pt>
                <c:pt idx="163">
                  <c:v>47.814999999999998</c:v>
                </c:pt>
                <c:pt idx="164">
                  <c:v>47.478999999999999</c:v>
                </c:pt>
                <c:pt idx="165">
                  <c:v>47.021999999999998</c:v>
                </c:pt>
                <c:pt idx="166">
                  <c:v>46.905000000000001</c:v>
                </c:pt>
                <c:pt idx="167">
                  <c:v>46.305999999999997</c:v>
                </c:pt>
                <c:pt idx="168">
                  <c:v>46.058999999999997</c:v>
                </c:pt>
                <c:pt idx="169">
                  <c:v>46.058999999999997</c:v>
                </c:pt>
                <c:pt idx="170">
                  <c:v>45.768999999999998</c:v>
                </c:pt>
                <c:pt idx="171">
                  <c:v>45.621000000000002</c:v>
                </c:pt>
                <c:pt idx="172">
                  <c:v>45.17</c:v>
                </c:pt>
                <c:pt idx="173">
                  <c:v>45.17</c:v>
                </c:pt>
                <c:pt idx="174">
                  <c:v>45.015999999999998</c:v>
                </c:pt>
                <c:pt idx="175">
                  <c:v>44.697000000000003</c:v>
                </c:pt>
                <c:pt idx="176">
                  <c:v>44.531999999999996</c:v>
                </c:pt>
                <c:pt idx="177">
                  <c:v>44.531999999999996</c:v>
                </c:pt>
                <c:pt idx="178">
                  <c:v>44.348999999999997</c:v>
                </c:pt>
                <c:pt idx="179">
                  <c:v>44.13</c:v>
                </c:pt>
                <c:pt idx="180">
                  <c:v>43.795000000000002</c:v>
                </c:pt>
                <c:pt idx="181">
                  <c:v>43.795000000000002</c:v>
                </c:pt>
                <c:pt idx="182">
                  <c:v>43.795000000000002</c:v>
                </c:pt>
              </c:numCache>
            </c:numRef>
          </c:yVal>
          <c:smooth val="0"/>
        </c:ser>
        <c:ser>
          <c:idx val="1"/>
          <c:order val="1"/>
          <c:tx>
            <c:strRef>
              <c:f>Sheet1!$C$1</c:f>
              <c:strCache>
                <c:ptCount val="1"/>
                <c:pt idx="0">
                  <c:v>Lymphoma (N=21,904)</c:v>
                </c:pt>
              </c:strCache>
            </c:strRef>
          </c:tx>
          <c:spPr>
            <a:ln w="41275">
              <a:solidFill>
                <a:srgbClr val="FF00FF"/>
              </a:solidFill>
              <a:prstDash val="solid"/>
            </a:ln>
          </c:spPr>
          <c:marker>
            <c:symbol val="none"/>
          </c:marker>
          <c:xVal>
            <c:numRef>
              <c:f>Sheet1!$A$2:$A$184</c:f>
              <c:numCache>
                <c:formatCode>General</c:formatCode>
                <c:ptCount val="18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numCache>
            </c:numRef>
          </c:xVal>
          <c:yVal>
            <c:numRef>
              <c:f>Sheet1!$C$2:$C$184</c:f>
              <c:numCache>
                <c:formatCode>General</c:formatCode>
                <c:ptCount val="183"/>
                <c:pt idx="0">
                  <c:v>100</c:v>
                </c:pt>
                <c:pt idx="1">
                  <c:v>99.995000000000005</c:v>
                </c:pt>
                <c:pt idx="2">
                  <c:v>99.930999999999997</c:v>
                </c:pt>
                <c:pt idx="3">
                  <c:v>99.808000000000007</c:v>
                </c:pt>
                <c:pt idx="4">
                  <c:v>99.584000000000003</c:v>
                </c:pt>
                <c:pt idx="5">
                  <c:v>99.421999999999997</c:v>
                </c:pt>
                <c:pt idx="6">
                  <c:v>99.224999999999994</c:v>
                </c:pt>
                <c:pt idx="7">
                  <c:v>98.966999999999999</c:v>
                </c:pt>
                <c:pt idx="8">
                  <c:v>98.885999999999996</c:v>
                </c:pt>
                <c:pt idx="9">
                  <c:v>98.766000000000005</c:v>
                </c:pt>
                <c:pt idx="10">
                  <c:v>98.677999999999997</c:v>
                </c:pt>
                <c:pt idx="11">
                  <c:v>98.608999999999995</c:v>
                </c:pt>
                <c:pt idx="12">
                  <c:v>98.549000000000007</c:v>
                </c:pt>
                <c:pt idx="13">
                  <c:v>98.47</c:v>
                </c:pt>
                <c:pt idx="14">
                  <c:v>98.453999999999994</c:v>
                </c:pt>
                <c:pt idx="15">
                  <c:v>98.403999999999996</c:v>
                </c:pt>
                <c:pt idx="16">
                  <c:v>98.37</c:v>
                </c:pt>
                <c:pt idx="17">
                  <c:v>98.341999999999999</c:v>
                </c:pt>
                <c:pt idx="18">
                  <c:v>98.319000000000003</c:v>
                </c:pt>
                <c:pt idx="19">
                  <c:v>98.256</c:v>
                </c:pt>
                <c:pt idx="20">
                  <c:v>98.227000000000004</c:v>
                </c:pt>
                <c:pt idx="21">
                  <c:v>98.203000000000003</c:v>
                </c:pt>
                <c:pt idx="22">
                  <c:v>98.191000000000003</c:v>
                </c:pt>
                <c:pt idx="23">
                  <c:v>98.153999999999996</c:v>
                </c:pt>
                <c:pt idx="24">
                  <c:v>98.153999999999996</c:v>
                </c:pt>
                <c:pt idx="25">
                  <c:v>98.147999999999996</c:v>
                </c:pt>
                <c:pt idx="26">
                  <c:v>98.113</c:v>
                </c:pt>
                <c:pt idx="27">
                  <c:v>98.070999999999998</c:v>
                </c:pt>
                <c:pt idx="28">
                  <c:v>98.043000000000006</c:v>
                </c:pt>
                <c:pt idx="29">
                  <c:v>97.986000000000004</c:v>
                </c:pt>
                <c:pt idx="30">
                  <c:v>97.942999999999998</c:v>
                </c:pt>
                <c:pt idx="31">
                  <c:v>97.899000000000001</c:v>
                </c:pt>
                <c:pt idx="32">
                  <c:v>97.876999999999995</c:v>
                </c:pt>
                <c:pt idx="33">
                  <c:v>97.861999999999995</c:v>
                </c:pt>
                <c:pt idx="34">
                  <c:v>97.831999999999994</c:v>
                </c:pt>
                <c:pt idx="35">
                  <c:v>97.793000000000006</c:v>
                </c:pt>
                <c:pt idx="36">
                  <c:v>97.777000000000001</c:v>
                </c:pt>
                <c:pt idx="37">
                  <c:v>97.736000000000004</c:v>
                </c:pt>
                <c:pt idx="38">
                  <c:v>97.709000000000003</c:v>
                </c:pt>
                <c:pt idx="39">
                  <c:v>97.691999999999993</c:v>
                </c:pt>
                <c:pt idx="40">
                  <c:v>97.683000000000007</c:v>
                </c:pt>
                <c:pt idx="41">
                  <c:v>97.647000000000006</c:v>
                </c:pt>
                <c:pt idx="42">
                  <c:v>97.600999999999999</c:v>
                </c:pt>
                <c:pt idx="43">
                  <c:v>97.573999999999998</c:v>
                </c:pt>
                <c:pt idx="44">
                  <c:v>97.537000000000006</c:v>
                </c:pt>
                <c:pt idx="45">
                  <c:v>97.518000000000001</c:v>
                </c:pt>
                <c:pt idx="46">
                  <c:v>97.489000000000004</c:v>
                </c:pt>
                <c:pt idx="47">
                  <c:v>97.45</c:v>
                </c:pt>
                <c:pt idx="48">
                  <c:v>97.41</c:v>
                </c:pt>
                <c:pt idx="49">
                  <c:v>97.378</c:v>
                </c:pt>
                <c:pt idx="50">
                  <c:v>97.355999999999995</c:v>
                </c:pt>
                <c:pt idx="51">
                  <c:v>97.311000000000007</c:v>
                </c:pt>
                <c:pt idx="52">
                  <c:v>97.289000000000001</c:v>
                </c:pt>
                <c:pt idx="53">
                  <c:v>97.289000000000001</c:v>
                </c:pt>
                <c:pt idx="54">
                  <c:v>97.277000000000001</c:v>
                </c:pt>
                <c:pt idx="55">
                  <c:v>97.230999999999995</c:v>
                </c:pt>
                <c:pt idx="56">
                  <c:v>97.207999999999998</c:v>
                </c:pt>
                <c:pt idx="57">
                  <c:v>97.16</c:v>
                </c:pt>
                <c:pt idx="58">
                  <c:v>97.123999999999995</c:v>
                </c:pt>
                <c:pt idx="59">
                  <c:v>97.123999999999995</c:v>
                </c:pt>
                <c:pt idx="60">
                  <c:v>97.111000000000004</c:v>
                </c:pt>
                <c:pt idx="61">
                  <c:v>97.097999999999999</c:v>
                </c:pt>
                <c:pt idx="62">
                  <c:v>97.055999999999997</c:v>
                </c:pt>
                <c:pt idx="63">
                  <c:v>97.013000000000005</c:v>
                </c:pt>
                <c:pt idx="64">
                  <c:v>96.998999999999995</c:v>
                </c:pt>
                <c:pt idx="65">
                  <c:v>96.998999999999995</c:v>
                </c:pt>
                <c:pt idx="66">
                  <c:v>96.954999999999998</c:v>
                </c:pt>
                <c:pt idx="67">
                  <c:v>96.924999999999997</c:v>
                </c:pt>
                <c:pt idx="68">
                  <c:v>96.88</c:v>
                </c:pt>
                <c:pt idx="69">
                  <c:v>96.85</c:v>
                </c:pt>
                <c:pt idx="70">
                  <c:v>96.834000000000003</c:v>
                </c:pt>
                <c:pt idx="71">
                  <c:v>96.834000000000003</c:v>
                </c:pt>
                <c:pt idx="72">
                  <c:v>96.802000000000007</c:v>
                </c:pt>
                <c:pt idx="73">
                  <c:v>96.75</c:v>
                </c:pt>
                <c:pt idx="74">
                  <c:v>96.75</c:v>
                </c:pt>
                <c:pt idx="75">
                  <c:v>96.712999999999994</c:v>
                </c:pt>
                <c:pt idx="76">
                  <c:v>96.676000000000002</c:v>
                </c:pt>
                <c:pt idx="77">
                  <c:v>96.638999999999996</c:v>
                </c:pt>
                <c:pt idx="78">
                  <c:v>96.600999999999999</c:v>
                </c:pt>
                <c:pt idx="79">
                  <c:v>96.543999999999997</c:v>
                </c:pt>
                <c:pt idx="80">
                  <c:v>96.486000000000004</c:v>
                </c:pt>
                <c:pt idx="81">
                  <c:v>96.465999999999994</c:v>
                </c:pt>
                <c:pt idx="82">
                  <c:v>96.465999999999994</c:v>
                </c:pt>
                <c:pt idx="83">
                  <c:v>96.465999999999994</c:v>
                </c:pt>
                <c:pt idx="84">
                  <c:v>96.403000000000006</c:v>
                </c:pt>
                <c:pt idx="85">
                  <c:v>96.38</c:v>
                </c:pt>
                <c:pt idx="86">
                  <c:v>96.356999999999999</c:v>
                </c:pt>
                <c:pt idx="87">
                  <c:v>96.332999999999998</c:v>
                </c:pt>
                <c:pt idx="88">
                  <c:v>96.332999999999998</c:v>
                </c:pt>
                <c:pt idx="89">
                  <c:v>96.284000000000006</c:v>
                </c:pt>
                <c:pt idx="90">
                  <c:v>96.234999999999999</c:v>
                </c:pt>
                <c:pt idx="91">
                  <c:v>96.234999999999999</c:v>
                </c:pt>
                <c:pt idx="92">
                  <c:v>96.185000000000002</c:v>
                </c:pt>
                <c:pt idx="93">
                  <c:v>96.185000000000002</c:v>
                </c:pt>
                <c:pt idx="94">
                  <c:v>96.185000000000002</c:v>
                </c:pt>
                <c:pt idx="95">
                  <c:v>96.185000000000002</c:v>
                </c:pt>
                <c:pt idx="96">
                  <c:v>96.129000000000005</c:v>
                </c:pt>
                <c:pt idx="97">
                  <c:v>96.1</c:v>
                </c:pt>
                <c:pt idx="98">
                  <c:v>96.069000000000003</c:v>
                </c:pt>
                <c:pt idx="99">
                  <c:v>96.037999999999997</c:v>
                </c:pt>
                <c:pt idx="100">
                  <c:v>96.007000000000005</c:v>
                </c:pt>
                <c:pt idx="101">
                  <c:v>95.974999999999994</c:v>
                </c:pt>
                <c:pt idx="102">
                  <c:v>95.974999999999994</c:v>
                </c:pt>
                <c:pt idx="103">
                  <c:v>95.942999999999998</c:v>
                </c:pt>
                <c:pt idx="104">
                  <c:v>95.91</c:v>
                </c:pt>
                <c:pt idx="105">
                  <c:v>95.843999999999994</c:v>
                </c:pt>
                <c:pt idx="106">
                  <c:v>95.811000000000007</c:v>
                </c:pt>
                <c:pt idx="107">
                  <c:v>95.742000000000004</c:v>
                </c:pt>
                <c:pt idx="108">
                  <c:v>95.742000000000004</c:v>
                </c:pt>
                <c:pt idx="109">
                  <c:v>95.588999999999999</c:v>
                </c:pt>
                <c:pt idx="110">
                  <c:v>95.549000000000007</c:v>
                </c:pt>
                <c:pt idx="111">
                  <c:v>95.466999999999999</c:v>
                </c:pt>
                <c:pt idx="112">
                  <c:v>95.426000000000002</c:v>
                </c:pt>
                <c:pt idx="113">
                  <c:v>95.426000000000002</c:v>
                </c:pt>
                <c:pt idx="114">
                  <c:v>95.382999999999996</c:v>
                </c:pt>
                <c:pt idx="115">
                  <c:v>95.382999999999996</c:v>
                </c:pt>
                <c:pt idx="116">
                  <c:v>95.382999999999996</c:v>
                </c:pt>
                <c:pt idx="117">
                  <c:v>95.25</c:v>
                </c:pt>
                <c:pt idx="118">
                  <c:v>95.203000000000003</c:v>
                </c:pt>
                <c:pt idx="119">
                  <c:v>95.203000000000003</c:v>
                </c:pt>
                <c:pt idx="120">
                  <c:v>95.203000000000003</c:v>
                </c:pt>
                <c:pt idx="121">
                  <c:v>95.150999999999996</c:v>
                </c:pt>
                <c:pt idx="122">
                  <c:v>95.150999999999996</c:v>
                </c:pt>
                <c:pt idx="123">
                  <c:v>95.093999999999994</c:v>
                </c:pt>
                <c:pt idx="124">
                  <c:v>95.036000000000001</c:v>
                </c:pt>
                <c:pt idx="125">
                  <c:v>95.036000000000001</c:v>
                </c:pt>
                <c:pt idx="126">
                  <c:v>95.036000000000001</c:v>
                </c:pt>
                <c:pt idx="127">
                  <c:v>95.036000000000001</c:v>
                </c:pt>
                <c:pt idx="128">
                  <c:v>94.915000000000006</c:v>
                </c:pt>
                <c:pt idx="129">
                  <c:v>94.915000000000006</c:v>
                </c:pt>
                <c:pt idx="130">
                  <c:v>94.852000000000004</c:v>
                </c:pt>
                <c:pt idx="131">
                  <c:v>94.66</c:v>
                </c:pt>
                <c:pt idx="132">
                  <c:v>94.66</c:v>
                </c:pt>
                <c:pt idx="133">
                  <c:v>94.588999999999999</c:v>
                </c:pt>
                <c:pt idx="134">
                  <c:v>94.588999999999999</c:v>
                </c:pt>
                <c:pt idx="135">
                  <c:v>94.588999999999999</c:v>
                </c:pt>
                <c:pt idx="136">
                  <c:v>94.588999999999999</c:v>
                </c:pt>
                <c:pt idx="137">
                  <c:v>94.588999999999999</c:v>
                </c:pt>
                <c:pt idx="138">
                  <c:v>94.588999999999999</c:v>
                </c:pt>
                <c:pt idx="139">
                  <c:v>94.588999999999999</c:v>
                </c:pt>
                <c:pt idx="140">
                  <c:v>94.588999999999999</c:v>
                </c:pt>
                <c:pt idx="141">
                  <c:v>94.507000000000005</c:v>
                </c:pt>
                <c:pt idx="142">
                  <c:v>94.424000000000007</c:v>
                </c:pt>
                <c:pt idx="143">
                  <c:v>94.335999999999999</c:v>
                </c:pt>
                <c:pt idx="144">
                  <c:v>94.335999999999999</c:v>
                </c:pt>
                <c:pt idx="145">
                  <c:v>94.335999999999999</c:v>
                </c:pt>
                <c:pt idx="146">
                  <c:v>94.231999999999999</c:v>
                </c:pt>
                <c:pt idx="147">
                  <c:v>94.126999999999995</c:v>
                </c:pt>
                <c:pt idx="148">
                  <c:v>94.126999999999995</c:v>
                </c:pt>
                <c:pt idx="149">
                  <c:v>94.126999999999995</c:v>
                </c:pt>
                <c:pt idx="150">
                  <c:v>94.126999999999995</c:v>
                </c:pt>
                <c:pt idx="151">
                  <c:v>94.126999999999995</c:v>
                </c:pt>
                <c:pt idx="152">
                  <c:v>94.013999999999996</c:v>
                </c:pt>
                <c:pt idx="153">
                  <c:v>93.899000000000001</c:v>
                </c:pt>
                <c:pt idx="154">
                  <c:v>93.899000000000001</c:v>
                </c:pt>
                <c:pt idx="155">
                  <c:v>93.899000000000001</c:v>
                </c:pt>
                <c:pt idx="156">
                  <c:v>93.899000000000001</c:v>
                </c:pt>
                <c:pt idx="157">
                  <c:v>93.899000000000001</c:v>
                </c:pt>
                <c:pt idx="158">
                  <c:v>93.751999999999995</c:v>
                </c:pt>
                <c:pt idx="159">
                  <c:v>93.751999999999995</c:v>
                </c:pt>
                <c:pt idx="160">
                  <c:v>93.751999999999995</c:v>
                </c:pt>
                <c:pt idx="161">
                  <c:v>93.751999999999995</c:v>
                </c:pt>
                <c:pt idx="162">
                  <c:v>93.751999999999995</c:v>
                </c:pt>
                <c:pt idx="163">
                  <c:v>93.751999999999995</c:v>
                </c:pt>
                <c:pt idx="164">
                  <c:v>93.596000000000004</c:v>
                </c:pt>
                <c:pt idx="165">
                  <c:v>93.596000000000004</c:v>
                </c:pt>
                <c:pt idx="166">
                  <c:v>93.596000000000004</c:v>
                </c:pt>
                <c:pt idx="167">
                  <c:v>93.427000000000007</c:v>
                </c:pt>
                <c:pt idx="168">
                  <c:v>93.427000000000007</c:v>
                </c:pt>
                <c:pt idx="169">
                  <c:v>93.427000000000007</c:v>
                </c:pt>
                <c:pt idx="170">
                  <c:v>93.427000000000007</c:v>
                </c:pt>
                <c:pt idx="171">
                  <c:v>93.427000000000007</c:v>
                </c:pt>
                <c:pt idx="172">
                  <c:v>93.21</c:v>
                </c:pt>
                <c:pt idx="173">
                  <c:v>93.21</c:v>
                </c:pt>
                <c:pt idx="174">
                  <c:v>93.21</c:v>
                </c:pt>
                <c:pt idx="175">
                  <c:v>93.21</c:v>
                </c:pt>
                <c:pt idx="176">
                  <c:v>93.21</c:v>
                </c:pt>
                <c:pt idx="177">
                  <c:v>93.21</c:v>
                </c:pt>
                <c:pt idx="178">
                  <c:v>93.21</c:v>
                </c:pt>
                <c:pt idx="179">
                  <c:v>93.21</c:v>
                </c:pt>
                <c:pt idx="180">
                  <c:v>93.21</c:v>
                </c:pt>
                <c:pt idx="181">
                  <c:v>93.21</c:v>
                </c:pt>
                <c:pt idx="182">
                  <c:v>93.21</c:v>
                </c:pt>
              </c:numCache>
            </c:numRef>
          </c:yVal>
          <c:smooth val="0"/>
        </c:ser>
        <c:ser>
          <c:idx val="2"/>
          <c:order val="2"/>
          <c:tx>
            <c:strRef>
              <c:f>Sheet1!$D$1</c:f>
              <c:strCache>
                <c:ptCount val="1"/>
                <c:pt idx="0">
                  <c:v>Skin (N=21,837)</c:v>
                </c:pt>
              </c:strCache>
            </c:strRef>
          </c:tx>
          <c:spPr>
            <a:ln w="41275">
              <a:solidFill>
                <a:srgbClr val="00FF00"/>
              </a:solidFill>
            </a:ln>
          </c:spPr>
          <c:marker>
            <c:symbol val="none"/>
          </c:marker>
          <c:xVal>
            <c:numRef>
              <c:f>Sheet1!$A$2:$A$184</c:f>
              <c:numCache>
                <c:formatCode>General</c:formatCode>
                <c:ptCount val="18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numCache>
            </c:numRef>
          </c:xVal>
          <c:yVal>
            <c:numRef>
              <c:f>Sheet1!$D$2:$D$184</c:f>
              <c:numCache>
                <c:formatCode>General</c:formatCode>
                <c:ptCount val="183"/>
                <c:pt idx="0">
                  <c:v>100</c:v>
                </c:pt>
                <c:pt idx="1">
                  <c:v>99.981999999999999</c:v>
                </c:pt>
                <c:pt idx="2">
                  <c:v>99.936000000000007</c:v>
                </c:pt>
                <c:pt idx="3">
                  <c:v>99.849000000000004</c:v>
                </c:pt>
                <c:pt idx="4">
                  <c:v>99.793999999999997</c:v>
                </c:pt>
                <c:pt idx="5">
                  <c:v>99.718999999999994</c:v>
                </c:pt>
                <c:pt idx="6">
                  <c:v>99.498999999999995</c:v>
                </c:pt>
                <c:pt idx="7">
                  <c:v>99.244</c:v>
                </c:pt>
                <c:pt idx="8">
                  <c:v>99.100999999999999</c:v>
                </c:pt>
                <c:pt idx="9">
                  <c:v>98.956000000000003</c:v>
                </c:pt>
                <c:pt idx="10">
                  <c:v>98.784999999999997</c:v>
                </c:pt>
                <c:pt idx="11">
                  <c:v>98.566999999999993</c:v>
                </c:pt>
                <c:pt idx="12">
                  <c:v>98.33</c:v>
                </c:pt>
                <c:pt idx="13">
                  <c:v>98.096999999999994</c:v>
                </c:pt>
                <c:pt idx="14">
                  <c:v>97.888999999999996</c:v>
                </c:pt>
                <c:pt idx="15">
                  <c:v>97.704999999999998</c:v>
                </c:pt>
                <c:pt idx="16">
                  <c:v>97.491</c:v>
                </c:pt>
                <c:pt idx="17">
                  <c:v>97.292000000000002</c:v>
                </c:pt>
                <c:pt idx="18">
                  <c:v>97.084000000000003</c:v>
                </c:pt>
                <c:pt idx="19">
                  <c:v>96.84</c:v>
                </c:pt>
                <c:pt idx="20">
                  <c:v>96.617000000000004</c:v>
                </c:pt>
                <c:pt idx="21">
                  <c:v>96.355000000000004</c:v>
                </c:pt>
                <c:pt idx="22">
                  <c:v>96.138000000000005</c:v>
                </c:pt>
                <c:pt idx="23">
                  <c:v>95.867999999999995</c:v>
                </c:pt>
                <c:pt idx="24">
                  <c:v>95.525000000000006</c:v>
                </c:pt>
                <c:pt idx="25">
                  <c:v>95.257000000000005</c:v>
                </c:pt>
                <c:pt idx="26">
                  <c:v>95.075999999999993</c:v>
                </c:pt>
                <c:pt idx="27">
                  <c:v>94.894000000000005</c:v>
                </c:pt>
                <c:pt idx="28">
                  <c:v>94.694999999999993</c:v>
                </c:pt>
                <c:pt idx="29">
                  <c:v>94.522000000000006</c:v>
                </c:pt>
                <c:pt idx="30">
                  <c:v>94.281999999999996</c:v>
                </c:pt>
                <c:pt idx="31">
                  <c:v>94.003</c:v>
                </c:pt>
                <c:pt idx="32">
                  <c:v>93.751000000000005</c:v>
                </c:pt>
                <c:pt idx="33">
                  <c:v>93.518000000000001</c:v>
                </c:pt>
                <c:pt idx="34">
                  <c:v>93.183999999999997</c:v>
                </c:pt>
                <c:pt idx="35">
                  <c:v>92.826999999999998</c:v>
                </c:pt>
                <c:pt idx="36">
                  <c:v>92.483999999999995</c:v>
                </c:pt>
                <c:pt idx="37">
                  <c:v>92.161000000000001</c:v>
                </c:pt>
                <c:pt idx="38">
                  <c:v>91.846000000000004</c:v>
                </c:pt>
                <c:pt idx="39">
                  <c:v>91.605999999999995</c:v>
                </c:pt>
                <c:pt idx="40">
                  <c:v>91.408000000000001</c:v>
                </c:pt>
                <c:pt idx="41">
                  <c:v>91.191000000000003</c:v>
                </c:pt>
                <c:pt idx="42">
                  <c:v>90.924999999999997</c:v>
                </c:pt>
                <c:pt idx="43">
                  <c:v>90.575000000000003</c:v>
                </c:pt>
                <c:pt idx="44">
                  <c:v>90.331000000000003</c:v>
                </c:pt>
                <c:pt idx="45">
                  <c:v>89.933999999999997</c:v>
                </c:pt>
                <c:pt idx="46">
                  <c:v>89.587999999999994</c:v>
                </c:pt>
                <c:pt idx="47">
                  <c:v>89.218000000000004</c:v>
                </c:pt>
                <c:pt idx="48">
                  <c:v>88.844999999999999</c:v>
                </c:pt>
                <c:pt idx="49">
                  <c:v>88.492999999999995</c:v>
                </c:pt>
                <c:pt idx="50">
                  <c:v>88.350999999999999</c:v>
                </c:pt>
                <c:pt idx="51">
                  <c:v>88.126999999999995</c:v>
                </c:pt>
                <c:pt idx="52">
                  <c:v>87.924000000000007</c:v>
                </c:pt>
                <c:pt idx="53">
                  <c:v>87.617000000000004</c:v>
                </c:pt>
                <c:pt idx="54">
                  <c:v>87.433999999999997</c:v>
                </c:pt>
                <c:pt idx="55">
                  <c:v>87.156000000000006</c:v>
                </c:pt>
                <c:pt idx="56">
                  <c:v>86.875</c:v>
                </c:pt>
                <c:pt idx="57">
                  <c:v>86.602999999999994</c:v>
                </c:pt>
                <c:pt idx="58">
                  <c:v>86.302000000000007</c:v>
                </c:pt>
                <c:pt idx="59">
                  <c:v>85.897999999999996</c:v>
                </c:pt>
                <c:pt idx="60">
                  <c:v>85.542000000000002</c:v>
                </c:pt>
                <c:pt idx="61">
                  <c:v>85.126000000000005</c:v>
                </c:pt>
                <c:pt idx="62">
                  <c:v>84.888999999999996</c:v>
                </c:pt>
                <c:pt idx="63">
                  <c:v>84.677999999999997</c:v>
                </c:pt>
                <c:pt idx="64">
                  <c:v>84.492000000000004</c:v>
                </c:pt>
                <c:pt idx="65">
                  <c:v>84.218999999999994</c:v>
                </c:pt>
                <c:pt idx="66">
                  <c:v>84.03</c:v>
                </c:pt>
                <c:pt idx="67">
                  <c:v>83.677999999999997</c:v>
                </c:pt>
                <c:pt idx="68">
                  <c:v>83.483999999999995</c:v>
                </c:pt>
                <c:pt idx="69">
                  <c:v>83.227999999999994</c:v>
                </c:pt>
                <c:pt idx="70">
                  <c:v>83.045000000000002</c:v>
                </c:pt>
                <c:pt idx="71">
                  <c:v>82.778999999999996</c:v>
                </c:pt>
                <c:pt idx="72">
                  <c:v>82.391999999999996</c:v>
                </c:pt>
                <c:pt idx="73">
                  <c:v>82.135999999999996</c:v>
                </c:pt>
                <c:pt idx="74">
                  <c:v>81.905000000000001</c:v>
                </c:pt>
                <c:pt idx="75">
                  <c:v>81.744</c:v>
                </c:pt>
                <c:pt idx="76">
                  <c:v>81.563000000000002</c:v>
                </c:pt>
                <c:pt idx="77">
                  <c:v>81.433999999999997</c:v>
                </c:pt>
                <c:pt idx="78">
                  <c:v>81.12</c:v>
                </c:pt>
                <c:pt idx="79">
                  <c:v>80.933999999999997</c:v>
                </c:pt>
                <c:pt idx="80">
                  <c:v>80.706999999999994</c:v>
                </c:pt>
                <c:pt idx="81">
                  <c:v>80.438999999999993</c:v>
                </c:pt>
                <c:pt idx="82">
                  <c:v>80.088999999999999</c:v>
                </c:pt>
                <c:pt idx="83">
                  <c:v>79.710999999999999</c:v>
                </c:pt>
                <c:pt idx="84">
                  <c:v>79.421999999999997</c:v>
                </c:pt>
                <c:pt idx="85">
                  <c:v>79.180999999999997</c:v>
                </c:pt>
                <c:pt idx="86">
                  <c:v>79.001000000000005</c:v>
                </c:pt>
                <c:pt idx="87">
                  <c:v>78.840999999999994</c:v>
                </c:pt>
                <c:pt idx="88">
                  <c:v>78.611000000000004</c:v>
                </c:pt>
                <c:pt idx="89">
                  <c:v>78.424000000000007</c:v>
                </c:pt>
                <c:pt idx="90">
                  <c:v>78.328999999999994</c:v>
                </c:pt>
                <c:pt idx="91">
                  <c:v>78.043000000000006</c:v>
                </c:pt>
                <c:pt idx="92">
                  <c:v>77.704999999999998</c:v>
                </c:pt>
                <c:pt idx="93">
                  <c:v>77.337000000000003</c:v>
                </c:pt>
                <c:pt idx="94">
                  <c:v>77.012</c:v>
                </c:pt>
                <c:pt idx="95">
                  <c:v>76.858000000000004</c:v>
                </c:pt>
                <c:pt idx="96">
                  <c:v>76.513000000000005</c:v>
                </c:pt>
                <c:pt idx="97">
                  <c:v>76.203000000000003</c:v>
                </c:pt>
                <c:pt idx="98">
                  <c:v>76</c:v>
                </c:pt>
                <c:pt idx="99">
                  <c:v>75.852000000000004</c:v>
                </c:pt>
                <c:pt idx="100">
                  <c:v>75.673000000000002</c:v>
                </c:pt>
                <c:pt idx="101">
                  <c:v>75.552999999999997</c:v>
                </c:pt>
                <c:pt idx="102">
                  <c:v>75.432000000000002</c:v>
                </c:pt>
                <c:pt idx="103">
                  <c:v>75.248000000000005</c:v>
                </c:pt>
                <c:pt idx="104">
                  <c:v>74.938000000000002</c:v>
                </c:pt>
                <c:pt idx="105">
                  <c:v>74.688000000000002</c:v>
                </c:pt>
                <c:pt idx="106">
                  <c:v>74.463999999999999</c:v>
                </c:pt>
                <c:pt idx="107">
                  <c:v>74.040999999999997</c:v>
                </c:pt>
                <c:pt idx="108">
                  <c:v>73.734999999999999</c:v>
                </c:pt>
                <c:pt idx="109">
                  <c:v>73.23</c:v>
                </c:pt>
                <c:pt idx="110">
                  <c:v>72.932000000000002</c:v>
                </c:pt>
                <c:pt idx="111">
                  <c:v>72.856999999999999</c:v>
                </c:pt>
                <c:pt idx="112">
                  <c:v>72.742999999999995</c:v>
                </c:pt>
                <c:pt idx="113">
                  <c:v>72.665999999999997</c:v>
                </c:pt>
                <c:pt idx="114">
                  <c:v>72.275000000000006</c:v>
                </c:pt>
                <c:pt idx="115">
                  <c:v>72.076999999999998</c:v>
                </c:pt>
                <c:pt idx="116">
                  <c:v>71.837000000000003</c:v>
                </c:pt>
                <c:pt idx="117">
                  <c:v>71.590999999999994</c:v>
                </c:pt>
                <c:pt idx="118">
                  <c:v>71.465000000000003</c:v>
                </c:pt>
                <c:pt idx="119">
                  <c:v>71.247</c:v>
                </c:pt>
                <c:pt idx="120">
                  <c:v>71.066999999999993</c:v>
                </c:pt>
                <c:pt idx="121">
                  <c:v>70.872</c:v>
                </c:pt>
                <c:pt idx="122">
                  <c:v>70.566999999999993</c:v>
                </c:pt>
                <c:pt idx="123">
                  <c:v>70.358999999999995</c:v>
                </c:pt>
                <c:pt idx="124">
                  <c:v>70.254000000000005</c:v>
                </c:pt>
                <c:pt idx="125">
                  <c:v>70.042000000000002</c:v>
                </c:pt>
                <c:pt idx="126">
                  <c:v>69.936000000000007</c:v>
                </c:pt>
                <c:pt idx="127">
                  <c:v>69.72</c:v>
                </c:pt>
                <c:pt idx="128">
                  <c:v>69.338999999999999</c:v>
                </c:pt>
                <c:pt idx="129">
                  <c:v>69.228999999999999</c:v>
                </c:pt>
                <c:pt idx="130">
                  <c:v>69.116</c:v>
                </c:pt>
                <c:pt idx="131">
                  <c:v>68.942999999999998</c:v>
                </c:pt>
                <c:pt idx="132">
                  <c:v>68.394000000000005</c:v>
                </c:pt>
                <c:pt idx="133">
                  <c:v>68.394000000000005</c:v>
                </c:pt>
                <c:pt idx="134">
                  <c:v>68.120999999999995</c:v>
                </c:pt>
                <c:pt idx="135">
                  <c:v>67.775000000000006</c:v>
                </c:pt>
                <c:pt idx="136">
                  <c:v>67.635000000000005</c:v>
                </c:pt>
                <c:pt idx="137">
                  <c:v>67.564999999999998</c:v>
                </c:pt>
                <c:pt idx="138">
                  <c:v>67.423000000000002</c:v>
                </c:pt>
                <c:pt idx="139">
                  <c:v>67.137</c:v>
                </c:pt>
                <c:pt idx="140">
                  <c:v>67.137</c:v>
                </c:pt>
                <c:pt idx="141">
                  <c:v>67.137</c:v>
                </c:pt>
                <c:pt idx="142">
                  <c:v>66.909000000000006</c:v>
                </c:pt>
                <c:pt idx="143">
                  <c:v>66.52</c:v>
                </c:pt>
                <c:pt idx="144">
                  <c:v>66.355000000000004</c:v>
                </c:pt>
                <c:pt idx="145">
                  <c:v>65.905000000000001</c:v>
                </c:pt>
                <c:pt idx="146">
                  <c:v>65.722999999999999</c:v>
                </c:pt>
                <c:pt idx="147">
                  <c:v>65.631</c:v>
                </c:pt>
                <c:pt idx="148">
                  <c:v>65.537999999999997</c:v>
                </c:pt>
                <c:pt idx="149">
                  <c:v>65.349000000000004</c:v>
                </c:pt>
                <c:pt idx="150">
                  <c:v>65.349000000000004</c:v>
                </c:pt>
                <c:pt idx="151">
                  <c:v>65.349000000000004</c:v>
                </c:pt>
                <c:pt idx="152">
                  <c:v>64.951999999999998</c:v>
                </c:pt>
                <c:pt idx="153">
                  <c:v>64.647999999999996</c:v>
                </c:pt>
                <c:pt idx="154">
                  <c:v>64.236999999999995</c:v>
                </c:pt>
                <c:pt idx="155">
                  <c:v>63.816000000000003</c:v>
                </c:pt>
                <c:pt idx="156">
                  <c:v>63.704999999999998</c:v>
                </c:pt>
                <c:pt idx="157">
                  <c:v>63.338999999999999</c:v>
                </c:pt>
                <c:pt idx="158">
                  <c:v>63.338999999999999</c:v>
                </c:pt>
                <c:pt idx="159">
                  <c:v>63.084000000000003</c:v>
                </c:pt>
                <c:pt idx="160">
                  <c:v>63.084000000000003</c:v>
                </c:pt>
                <c:pt idx="161">
                  <c:v>62.954000000000001</c:v>
                </c:pt>
                <c:pt idx="162">
                  <c:v>62.692999999999998</c:v>
                </c:pt>
                <c:pt idx="163">
                  <c:v>62.692999999999998</c:v>
                </c:pt>
                <c:pt idx="164">
                  <c:v>62.426000000000002</c:v>
                </c:pt>
                <c:pt idx="165">
                  <c:v>62.015999999999998</c:v>
                </c:pt>
                <c:pt idx="166">
                  <c:v>61.877000000000002</c:v>
                </c:pt>
                <c:pt idx="167">
                  <c:v>61.448999999999998</c:v>
                </c:pt>
                <c:pt idx="168">
                  <c:v>61.01</c:v>
                </c:pt>
                <c:pt idx="169">
                  <c:v>61.01</c:v>
                </c:pt>
                <c:pt idx="170">
                  <c:v>60.837000000000003</c:v>
                </c:pt>
                <c:pt idx="171">
                  <c:v>60.661000000000001</c:v>
                </c:pt>
                <c:pt idx="172">
                  <c:v>60.305</c:v>
                </c:pt>
                <c:pt idx="173">
                  <c:v>60.305</c:v>
                </c:pt>
                <c:pt idx="174">
                  <c:v>60.122999999999998</c:v>
                </c:pt>
                <c:pt idx="175">
                  <c:v>59.936999999999998</c:v>
                </c:pt>
                <c:pt idx="176">
                  <c:v>59.741999999999997</c:v>
                </c:pt>
                <c:pt idx="177">
                  <c:v>59.741999999999997</c:v>
                </c:pt>
                <c:pt idx="178">
                  <c:v>59.521999999999998</c:v>
                </c:pt>
                <c:pt idx="179">
                  <c:v>59.26</c:v>
                </c:pt>
                <c:pt idx="180">
                  <c:v>58.850999999999999</c:v>
                </c:pt>
                <c:pt idx="181">
                  <c:v>58.850999999999999</c:v>
                </c:pt>
                <c:pt idx="182">
                  <c:v>58.850999999999999</c:v>
                </c:pt>
              </c:numCache>
            </c:numRef>
          </c:yVal>
          <c:smooth val="0"/>
        </c:ser>
        <c:ser>
          <c:idx val="3"/>
          <c:order val="3"/>
          <c:tx>
            <c:strRef>
              <c:f>Sheet1!$E$1</c:f>
              <c:strCache>
                <c:ptCount val="1"/>
                <c:pt idx="0">
                  <c:v>Other (N=22,111)</c:v>
                </c:pt>
              </c:strCache>
            </c:strRef>
          </c:tx>
          <c:spPr>
            <a:ln w="41275">
              <a:solidFill>
                <a:srgbClr val="66FFFF"/>
              </a:solidFill>
            </a:ln>
          </c:spPr>
          <c:marker>
            <c:symbol val="none"/>
          </c:marker>
          <c:xVal>
            <c:numRef>
              <c:f>Sheet1!$A$2:$A$184</c:f>
              <c:numCache>
                <c:formatCode>General</c:formatCode>
                <c:ptCount val="18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numCache>
            </c:numRef>
          </c:xVal>
          <c:yVal>
            <c:numRef>
              <c:f>Sheet1!$E$2:$E$184</c:f>
              <c:numCache>
                <c:formatCode>General</c:formatCode>
                <c:ptCount val="183"/>
                <c:pt idx="0">
                  <c:v>100</c:v>
                </c:pt>
                <c:pt idx="1">
                  <c:v>99.959000000000003</c:v>
                </c:pt>
                <c:pt idx="2">
                  <c:v>99.918999999999997</c:v>
                </c:pt>
                <c:pt idx="3">
                  <c:v>99.873000000000005</c:v>
                </c:pt>
                <c:pt idx="4">
                  <c:v>99.81</c:v>
                </c:pt>
                <c:pt idx="5">
                  <c:v>99.709000000000003</c:v>
                </c:pt>
                <c:pt idx="6">
                  <c:v>99.12</c:v>
                </c:pt>
                <c:pt idx="7">
                  <c:v>98.444999999999993</c:v>
                </c:pt>
                <c:pt idx="8">
                  <c:v>98.304000000000002</c:v>
                </c:pt>
                <c:pt idx="9">
                  <c:v>98.17</c:v>
                </c:pt>
                <c:pt idx="10">
                  <c:v>98.05</c:v>
                </c:pt>
                <c:pt idx="11">
                  <c:v>97.941999999999993</c:v>
                </c:pt>
                <c:pt idx="12">
                  <c:v>97.798000000000002</c:v>
                </c:pt>
                <c:pt idx="13">
                  <c:v>97.673000000000002</c:v>
                </c:pt>
                <c:pt idx="14">
                  <c:v>97.575999999999993</c:v>
                </c:pt>
                <c:pt idx="15">
                  <c:v>97.433000000000007</c:v>
                </c:pt>
                <c:pt idx="16">
                  <c:v>97.367000000000004</c:v>
                </c:pt>
                <c:pt idx="17">
                  <c:v>97.283000000000001</c:v>
                </c:pt>
                <c:pt idx="18">
                  <c:v>97.209000000000003</c:v>
                </c:pt>
                <c:pt idx="19">
                  <c:v>97.123000000000005</c:v>
                </c:pt>
                <c:pt idx="20">
                  <c:v>97.042000000000002</c:v>
                </c:pt>
                <c:pt idx="21">
                  <c:v>96.971999999999994</c:v>
                </c:pt>
                <c:pt idx="22">
                  <c:v>96.912999999999997</c:v>
                </c:pt>
                <c:pt idx="23">
                  <c:v>96.78</c:v>
                </c:pt>
                <c:pt idx="24">
                  <c:v>96.7</c:v>
                </c:pt>
                <c:pt idx="25">
                  <c:v>96.628</c:v>
                </c:pt>
                <c:pt idx="26">
                  <c:v>96.498000000000005</c:v>
                </c:pt>
                <c:pt idx="27">
                  <c:v>96.421999999999997</c:v>
                </c:pt>
                <c:pt idx="28">
                  <c:v>96.331000000000003</c:v>
                </c:pt>
                <c:pt idx="29">
                  <c:v>96.231999999999999</c:v>
                </c:pt>
                <c:pt idx="30">
                  <c:v>96.132999999999996</c:v>
                </c:pt>
                <c:pt idx="31">
                  <c:v>96.075000000000003</c:v>
                </c:pt>
                <c:pt idx="32">
                  <c:v>95.995000000000005</c:v>
                </c:pt>
                <c:pt idx="33">
                  <c:v>95.884</c:v>
                </c:pt>
                <c:pt idx="34">
                  <c:v>95.787000000000006</c:v>
                </c:pt>
                <c:pt idx="35">
                  <c:v>95.680999999999997</c:v>
                </c:pt>
                <c:pt idx="36">
                  <c:v>95.539000000000001</c:v>
                </c:pt>
                <c:pt idx="37">
                  <c:v>95.471999999999994</c:v>
                </c:pt>
                <c:pt idx="38">
                  <c:v>95.369</c:v>
                </c:pt>
                <c:pt idx="39">
                  <c:v>95.272999999999996</c:v>
                </c:pt>
                <c:pt idx="40">
                  <c:v>95.105999999999995</c:v>
                </c:pt>
                <c:pt idx="41">
                  <c:v>95.07</c:v>
                </c:pt>
                <c:pt idx="42">
                  <c:v>94.998000000000005</c:v>
                </c:pt>
                <c:pt idx="43">
                  <c:v>94.872</c:v>
                </c:pt>
                <c:pt idx="44">
                  <c:v>94.789000000000001</c:v>
                </c:pt>
                <c:pt idx="45">
                  <c:v>94.697000000000003</c:v>
                </c:pt>
                <c:pt idx="46">
                  <c:v>94.546999999999997</c:v>
                </c:pt>
                <c:pt idx="47">
                  <c:v>94.412999999999997</c:v>
                </c:pt>
                <c:pt idx="48">
                  <c:v>94.295000000000002</c:v>
                </c:pt>
                <c:pt idx="49">
                  <c:v>94.221000000000004</c:v>
                </c:pt>
                <c:pt idx="50">
                  <c:v>94.135000000000005</c:v>
                </c:pt>
                <c:pt idx="51">
                  <c:v>94.013999999999996</c:v>
                </c:pt>
                <c:pt idx="52">
                  <c:v>93.926000000000002</c:v>
                </c:pt>
                <c:pt idx="53">
                  <c:v>93.835999999999999</c:v>
                </c:pt>
                <c:pt idx="54">
                  <c:v>93.769000000000005</c:v>
                </c:pt>
                <c:pt idx="55">
                  <c:v>93.677999999999997</c:v>
                </c:pt>
                <c:pt idx="56">
                  <c:v>93.597999999999999</c:v>
                </c:pt>
                <c:pt idx="57">
                  <c:v>93.528000000000006</c:v>
                </c:pt>
                <c:pt idx="58">
                  <c:v>93.421000000000006</c:v>
                </c:pt>
                <c:pt idx="59">
                  <c:v>93.313000000000002</c:v>
                </c:pt>
                <c:pt idx="60">
                  <c:v>93.213999999999999</c:v>
                </c:pt>
                <c:pt idx="61">
                  <c:v>93.135000000000005</c:v>
                </c:pt>
                <c:pt idx="62">
                  <c:v>92.942999999999998</c:v>
                </c:pt>
                <c:pt idx="63">
                  <c:v>92.831999999999994</c:v>
                </c:pt>
                <c:pt idx="64">
                  <c:v>92.704999999999998</c:v>
                </c:pt>
                <c:pt idx="65">
                  <c:v>92.605999999999995</c:v>
                </c:pt>
                <c:pt idx="66">
                  <c:v>92.435000000000002</c:v>
                </c:pt>
                <c:pt idx="67">
                  <c:v>92.347999999999999</c:v>
                </c:pt>
                <c:pt idx="68">
                  <c:v>92.188000000000002</c:v>
                </c:pt>
                <c:pt idx="69">
                  <c:v>92.01</c:v>
                </c:pt>
                <c:pt idx="70">
                  <c:v>91.905000000000001</c:v>
                </c:pt>
                <c:pt idx="71">
                  <c:v>91.751999999999995</c:v>
                </c:pt>
                <c:pt idx="72">
                  <c:v>91.641000000000005</c:v>
                </c:pt>
                <c:pt idx="73">
                  <c:v>91.418999999999997</c:v>
                </c:pt>
                <c:pt idx="74">
                  <c:v>91.313000000000002</c:v>
                </c:pt>
                <c:pt idx="75">
                  <c:v>91.188999999999993</c:v>
                </c:pt>
                <c:pt idx="76">
                  <c:v>91.099000000000004</c:v>
                </c:pt>
                <c:pt idx="77">
                  <c:v>90.971999999999994</c:v>
                </c:pt>
                <c:pt idx="78">
                  <c:v>90.88</c:v>
                </c:pt>
                <c:pt idx="79">
                  <c:v>90.751000000000005</c:v>
                </c:pt>
                <c:pt idx="80">
                  <c:v>90.489000000000004</c:v>
                </c:pt>
                <c:pt idx="81">
                  <c:v>90.376000000000005</c:v>
                </c:pt>
                <c:pt idx="82">
                  <c:v>90.241</c:v>
                </c:pt>
                <c:pt idx="83">
                  <c:v>90.004000000000005</c:v>
                </c:pt>
                <c:pt idx="84">
                  <c:v>89.983999999999995</c:v>
                </c:pt>
                <c:pt idx="85">
                  <c:v>89.873999999999995</c:v>
                </c:pt>
                <c:pt idx="86">
                  <c:v>89.738</c:v>
                </c:pt>
                <c:pt idx="87">
                  <c:v>89.623999999999995</c:v>
                </c:pt>
                <c:pt idx="88">
                  <c:v>89.600999999999999</c:v>
                </c:pt>
                <c:pt idx="89">
                  <c:v>89.483999999999995</c:v>
                </c:pt>
                <c:pt idx="90">
                  <c:v>89.319000000000003</c:v>
                </c:pt>
                <c:pt idx="91">
                  <c:v>89.174999999999997</c:v>
                </c:pt>
                <c:pt idx="92">
                  <c:v>89.150999999999996</c:v>
                </c:pt>
                <c:pt idx="93">
                  <c:v>89.052999999999997</c:v>
                </c:pt>
                <c:pt idx="94">
                  <c:v>89.028000000000006</c:v>
                </c:pt>
                <c:pt idx="95">
                  <c:v>88.85</c:v>
                </c:pt>
                <c:pt idx="96">
                  <c:v>88.638000000000005</c:v>
                </c:pt>
                <c:pt idx="97">
                  <c:v>88.466999999999999</c:v>
                </c:pt>
                <c:pt idx="98">
                  <c:v>88.35</c:v>
                </c:pt>
                <c:pt idx="99">
                  <c:v>88.290999999999997</c:v>
                </c:pt>
                <c:pt idx="100">
                  <c:v>88.260999999999996</c:v>
                </c:pt>
                <c:pt idx="101">
                  <c:v>88.11</c:v>
                </c:pt>
                <c:pt idx="102">
                  <c:v>88.019000000000005</c:v>
                </c:pt>
                <c:pt idx="103">
                  <c:v>87.835999999999999</c:v>
                </c:pt>
                <c:pt idx="104">
                  <c:v>87.804000000000002</c:v>
                </c:pt>
                <c:pt idx="105">
                  <c:v>87.647000000000006</c:v>
                </c:pt>
                <c:pt idx="106">
                  <c:v>87.551000000000002</c:v>
                </c:pt>
                <c:pt idx="107">
                  <c:v>87.387</c:v>
                </c:pt>
                <c:pt idx="108">
                  <c:v>87.248999999999995</c:v>
                </c:pt>
                <c:pt idx="109">
                  <c:v>87.066000000000003</c:v>
                </c:pt>
                <c:pt idx="110">
                  <c:v>86.912999999999997</c:v>
                </c:pt>
                <c:pt idx="111">
                  <c:v>86.643000000000001</c:v>
                </c:pt>
                <c:pt idx="112">
                  <c:v>86.525000000000006</c:v>
                </c:pt>
                <c:pt idx="113">
                  <c:v>86.406999999999996</c:v>
                </c:pt>
                <c:pt idx="114">
                  <c:v>86.168000000000006</c:v>
                </c:pt>
                <c:pt idx="115">
                  <c:v>86.087999999999994</c:v>
                </c:pt>
                <c:pt idx="116">
                  <c:v>86.046999999999997</c:v>
                </c:pt>
                <c:pt idx="117">
                  <c:v>85.796999999999997</c:v>
                </c:pt>
                <c:pt idx="118">
                  <c:v>85.539000000000001</c:v>
                </c:pt>
                <c:pt idx="119">
                  <c:v>85.32</c:v>
                </c:pt>
                <c:pt idx="120">
                  <c:v>85.132999999999996</c:v>
                </c:pt>
                <c:pt idx="121">
                  <c:v>84.933000000000007</c:v>
                </c:pt>
                <c:pt idx="122">
                  <c:v>84.88</c:v>
                </c:pt>
                <c:pt idx="123">
                  <c:v>84.826999999999998</c:v>
                </c:pt>
                <c:pt idx="124">
                  <c:v>84.718999999999994</c:v>
                </c:pt>
                <c:pt idx="125">
                  <c:v>84.557000000000002</c:v>
                </c:pt>
                <c:pt idx="126">
                  <c:v>84.391999999999996</c:v>
                </c:pt>
                <c:pt idx="127">
                  <c:v>84.281999999999996</c:v>
                </c:pt>
                <c:pt idx="128">
                  <c:v>84.17</c:v>
                </c:pt>
                <c:pt idx="129">
                  <c:v>83.998999999999995</c:v>
                </c:pt>
                <c:pt idx="130">
                  <c:v>83.941000000000003</c:v>
                </c:pt>
                <c:pt idx="131">
                  <c:v>83.823999999999998</c:v>
                </c:pt>
                <c:pt idx="132">
                  <c:v>83.76</c:v>
                </c:pt>
                <c:pt idx="133">
                  <c:v>83.486000000000004</c:v>
                </c:pt>
                <c:pt idx="134">
                  <c:v>83.486000000000004</c:v>
                </c:pt>
                <c:pt idx="135">
                  <c:v>83.201999999999998</c:v>
                </c:pt>
                <c:pt idx="136">
                  <c:v>83.131</c:v>
                </c:pt>
                <c:pt idx="137">
                  <c:v>83.058000000000007</c:v>
                </c:pt>
                <c:pt idx="138">
                  <c:v>82.986000000000004</c:v>
                </c:pt>
                <c:pt idx="139">
                  <c:v>82.838999999999999</c:v>
                </c:pt>
                <c:pt idx="140">
                  <c:v>82.838999999999999</c:v>
                </c:pt>
                <c:pt idx="141">
                  <c:v>82.686999999999998</c:v>
                </c:pt>
                <c:pt idx="142">
                  <c:v>82.298000000000002</c:v>
                </c:pt>
                <c:pt idx="143">
                  <c:v>81.977999999999994</c:v>
                </c:pt>
                <c:pt idx="144">
                  <c:v>81.808000000000007</c:v>
                </c:pt>
                <c:pt idx="145">
                  <c:v>81.808000000000007</c:v>
                </c:pt>
                <c:pt idx="146">
                  <c:v>81.712000000000003</c:v>
                </c:pt>
                <c:pt idx="147">
                  <c:v>81.712000000000003</c:v>
                </c:pt>
                <c:pt idx="148">
                  <c:v>81.613</c:v>
                </c:pt>
                <c:pt idx="149">
                  <c:v>81.414000000000001</c:v>
                </c:pt>
                <c:pt idx="150">
                  <c:v>81.213999999999999</c:v>
                </c:pt>
                <c:pt idx="151">
                  <c:v>80.911000000000001</c:v>
                </c:pt>
                <c:pt idx="152">
                  <c:v>80.911000000000001</c:v>
                </c:pt>
                <c:pt idx="153">
                  <c:v>80.911000000000001</c:v>
                </c:pt>
                <c:pt idx="154">
                  <c:v>80.590999999999994</c:v>
                </c:pt>
                <c:pt idx="155">
                  <c:v>80.478999999999999</c:v>
                </c:pt>
                <c:pt idx="156">
                  <c:v>80.241</c:v>
                </c:pt>
                <c:pt idx="157">
                  <c:v>79.983999999999995</c:v>
                </c:pt>
                <c:pt idx="158">
                  <c:v>79.721000000000004</c:v>
                </c:pt>
                <c:pt idx="159">
                  <c:v>79.585999999999999</c:v>
                </c:pt>
                <c:pt idx="160">
                  <c:v>79.448999999999998</c:v>
                </c:pt>
                <c:pt idx="161">
                  <c:v>79.311999999999998</c:v>
                </c:pt>
                <c:pt idx="162">
                  <c:v>79.174000000000007</c:v>
                </c:pt>
                <c:pt idx="163">
                  <c:v>79.174000000000007</c:v>
                </c:pt>
                <c:pt idx="164">
                  <c:v>79.033000000000001</c:v>
                </c:pt>
                <c:pt idx="165">
                  <c:v>78.744</c:v>
                </c:pt>
                <c:pt idx="166">
                  <c:v>78.744</c:v>
                </c:pt>
                <c:pt idx="167">
                  <c:v>78.438999999999993</c:v>
                </c:pt>
                <c:pt idx="168">
                  <c:v>78.438999999999993</c:v>
                </c:pt>
                <c:pt idx="169">
                  <c:v>78.438999999999993</c:v>
                </c:pt>
                <c:pt idx="170">
                  <c:v>78.251999999999995</c:v>
                </c:pt>
                <c:pt idx="171">
                  <c:v>78.063000000000002</c:v>
                </c:pt>
                <c:pt idx="172">
                  <c:v>77.869</c:v>
                </c:pt>
                <c:pt idx="173">
                  <c:v>77.869</c:v>
                </c:pt>
                <c:pt idx="174">
                  <c:v>77.869</c:v>
                </c:pt>
                <c:pt idx="175">
                  <c:v>77.454999999999998</c:v>
                </c:pt>
                <c:pt idx="176">
                  <c:v>77.454999999999998</c:v>
                </c:pt>
                <c:pt idx="177">
                  <c:v>77.454999999999998</c:v>
                </c:pt>
                <c:pt idx="178">
                  <c:v>77.454999999999998</c:v>
                </c:pt>
                <c:pt idx="179">
                  <c:v>77.454999999999998</c:v>
                </c:pt>
                <c:pt idx="180">
                  <c:v>77.454999999999998</c:v>
                </c:pt>
                <c:pt idx="181">
                  <c:v>77.454999999999998</c:v>
                </c:pt>
                <c:pt idx="182">
                  <c:v>77.454999999999998</c:v>
                </c:pt>
              </c:numCache>
            </c:numRef>
          </c:yVal>
          <c:smooth val="0"/>
        </c:ser>
        <c:dLbls>
          <c:showLegendKey val="0"/>
          <c:showVal val="0"/>
          <c:showCatName val="0"/>
          <c:showSerName val="0"/>
          <c:showPercent val="0"/>
          <c:showBubbleSize val="0"/>
        </c:dLbls>
        <c:axId val="767495936"/>
        <c:axId val="767496328"/>
      </c:scatterChart>
      <c:valAx>
        <c:axId val="767495936"/>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67496328"/>
        <c:crosses val="autoZero"/>
        <c:crossBetween val="midCat"/>
        <c:majorUnit val="1"/>
      </c:valAx>
      <c:valAx>
        <c:axId val="76749632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Malignancy-Free 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67495936"/>
        <c:crosses val="autoZero"/>
        <c:crossBetween val="midCat"/>
        <c:majorUnit val="25"/>
      </c:valAx>
      <c:spPr>
        <a:solidFill>
          <a:schemeClr val="bg2"/>
        </a:solidFill>
        <a:ln>
          <a:solidFill>
            <a:schemeClr val="tx1"/>
          </a:solidFill>
        </a:ln>
      </c:spPr>
    </c:plotArea>
    <c:legend>
      <c:legendPos val="r"/>
      <c:layout>
        <c:manualLayout>
          <c:xMode val="edge"/>
          <c:yMode val="edge"/>
          <c:x val="0.13109876199103432"/>
          <c:y val="0.6940892388451444"/>
          <c:w val="0.70029498525073741"/>
          <c:h val="0.1075243286896830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603"/>
          <c:h val="0.82181779696892732"/>
        </c:manualLayout>
      </c:layout>
      <c:scatterChart>
        <c:scatterStyle val="lineMarker"/>
        <c:varyColors val="0"/>
        <c:ser>
          <c:idx val="0"/>
          <c:order val="0"/>
          <c:tx>
            <c:strRef>
              <c:f>Sheet1!$B$1</c:f>
              <c:strCache>
                <c:ptCount val="1"/>
                <c:pt idx="0">
                  <c:v>All Malignancy (N=20,065)</c:v>
                </c:pt>
              </c:strCache>
            </c:strRef>
          </c:tx>
          <c:spPr>
            <a:ln w="41275">
              <a:solidFill>
                <a:srgbClr val="FFFF00"/>
              </a:solidFill>
            </a:ln>
          </c:spPr>
          <c:marker>
            <c:symbol val="none"/>
          </c:marker>
          <c:xVal>
            <c:numRef>
              <c:f>Sheet1!$A$2:$A$184</c:f>
              <c:numCache>
                <c:formatCode>General</c:formatCode>
                <c:ptCount val="18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numCache>
            </c:numRef>
          </c:xVal>
          <c:yVal>
            <c:numRef>
              <c:f>Sheet1!$B$2:$B$184</c:f>
              <c:numCache>
                <c:formatCode>General</c:formatCode>
                <c:ptCount val="183"/>
                <c:pt idx="0">
                  <c:v>100</c:v>
                </c:pt>
                <c:pt idx="1">
                  <c:v>99.965000000000003</c:v>
                </c:pt>
                <c:pt idx="2">
                  <c:v>99.840999999999994</c:v>
                </c:pt>
                <c:pt idx="3">
                  <c:v>99.691000000000003</c:v>
                </c:pt>
                <c:pt idx="4">
                  <c:v>99.501999999999995</c:v>
                </c:pt>
                <c:pt idx="5">
                  <c:v>99.281999999999996</c:v>
                </c:pt>
                <c:pt idx="6">
                  <c:v>98.314999999999998</c:v>
                </c:pt>
                <c:pt idx="7">
                  <c:v>97.078000000000003</c:v>
                </c:pt>
                <c:pt idx="8">
                  <c:v>96.679000000000002</c:v>
                </c:pt>
                <c:pt idx="9">
                  <c:v>96.313999999999993</c:v>
                </c:pt>
                <c:pt idx="10">
                  <c:v>95.984999999999999</c:v>
                </c:pt>
                <c:pt idx="11">
                  <c:v>95.614999999999995</c:v>
                </c:pt>
                <c:pt idx="12">
                  <c:v>95.188000000000002</c:v>
                </c:pt>
                <c:pt idx="13">
                  <c:v>94.757000000000005</c:v>
                </c:pt>
                <c:pt idx="14">
                  <c:v>94.435000000000002</c:v>
                </c:pt>
                <c:pt idx="15">
                  <c:v>94.091999999999999</c:v>
                </c:pt>
                <c:pt idx="16">
                  <c:v>93.778000000000006</c:v>
                </c:pt>
                <c:pt idx="17">
                  <c:v>93.466999999999999</c:v>
                </c:pt>
                <c:pt idx="18">
                  <c:v>93.084999999999994</c:v>
                </c:pt>
                <c:pt idx="19">
                  <c:v>92.665000000000006</c:v>
                </c:pt>
                <c:pt idx="20">
                  <c:v>92.326999999999998</c:v>
                </c:pt>
                <c:pt idx="21">
                  <c:v>91.978999999999999</c:v>
                </c:pt>
                <c:pt idx="22">
                  <c:v>91.703000000000003</c:v>
                </c:pt>
                <c:pt idx="23">
                  <c:v>91.296999999999997</c:v>
                </c:pt>
                <c:pt idx="24">
                  <c:v>90.878</c:v>
                </c:pt>
                <c:pt idx="25">
                  <c:v>90.546999999999997</c:v>
                </c:pt>
                <c:pt idx="26">
                  <c:v>90.230999999999995</c:v>
                </c:pt>
                <c:pt idx="27">
                  <c:v>89.944000000000003</c:v>
                </c:pt>
                <c:pt idx="28">
                  <c:v>89.655000000000001</c:v>
                </c:pt>
                <c:pt idx="29">
                  <c:v>89.328000000000003</c:v>
                </c:pt>
                <c:pt idx="30">
                  <c:v>88.983999999999995</c:v>
                </c:pt>
                <c:pt idx="31">
                  <c:v>88.58</c:v>
                </c:pt>
                <c:pt idx="32">
                  <c:v>88.242999999999995</c:v>
                </c:pt>
                <c:pt idx="33">
                  <c:v>87.953000000000003</c:v>
                </c:pt>
                <c:pt idx="34">
                  <c:v>87.555999999999997</c:v>
                </c:pt>
                <c:pt idx="35">
                  <c:v>87.078000000000003</c:v>
                </c:pt>
                <c:pt idx="36">
                  <c:v>86.608000000000004</c:v>
                </c:pt>
                <c:pt idx="37">
                  <c:v>86.24</c:v>
                </c:pt>
                <c:pt idx="38">
                  <c:v>85.835999999999999</c:v>
                </c:pt>
                <c:pt idx="39">
                  <c:v>85.503</c:v>
                </c:pt>
                <c:pt idx="40">
                  <c:v>85.176000000000002</c:v>
                </c:pt>
                <c:pt idx="41">
                  <c:v>84.89</c:v>
                </c:pt>
                <c:pt idx="42">
                  <c:v>84.521000000000001</c:v>
                </c:pt>
                <c:pt idx="43">
                  <c:v>84.061999999999998</c:v>
                </c:pt>
                <c:pt idx="44">
                  <c:v>83.703999999999994</c:v>
                </c:pt>
                <c:pt idx="45">
                  <c:v>83.224999999999994</c:v>
                </c:pt>
                <c:pt idx="46">
                  <c:v>82.73</c:v>
                </c:pt>
                <c:pt idx="47">
                  <c:v>82.263999999999996</c:v>
                </c:pt>
                <c:pt idx="48">
                  <c:v>81.793000000000006</c:v>
                </c:pt>
                <c:pt idx="49">
                  <c:v>81.397000000000006</c:v>
                </c:pt>
                <c:pt idx="50">
                  <c:v>81.167000000000002</c:v>
                </c:pt>
                <c:pt idx="51">
                  <c:v>80.86</c:v>
                </c:pt>
                <c:pt idx="52">
                  <c:v>80.581000000000003</c:v>
                </c:pt>
                <c:pt idx="53">
                  <c:v>80.257000000000005</c:v>
                </c:pt>
                <c:pt idx="54">
                  <c:v>79.995999999999995</c:v>
                </c:pt>
                <c:pt idx="55">
                  <c:v>79.632999999999996</c:v>
                </c:pt>
                <c:pt idx="56">
                  <c:v>79.290000000000006</c:v>
                </c:pt>
                <c:pt idx="57">
                  <c:v>78.941999999999993</c:v>
                </c:pt>
                <c:pt idx="58">
                  <c:v>78.521000000000001</c:v>
                </c:pt>
                <c:pt idx="59">
                  <c:v>78.069000000000003</c:v>
                </c:pt>
                <c:pt idx="60">
                  <c:v>77.637</c:v>
                </c:pt>
                <c:pt idx="61">
                  <c:v>77.218000000000004</c:v>
                </c:pt>
                <c:pt idx="62">
                  <c:v>76.811999999999998</c:v>
                </c:pt>
                <c:pt idx="63">
                  <c:v>76.506</c:v>
                </c:pt>
                <c:pt idx="64">
                  <c:v>76.236999999999995</c:v>
                </c:pt>
                <c:pt idx="65">
                  <c:v>75.926000000000002</c:v>
                </c:pt>
                <c:pt idx="66">
                  <c:v>75.597999999999999</c:v>
                </c:pt>
                <c:pt idx="67">
                  <c:v>75.197999999999993</c:v>
                </c:pt>
                <c:pt idx="68">
                  <c:v>74.891000000000005</c:v>
                </c:pt>
                <c:pt idx="69">
                  <c:v>74.509</c:v>
                </c:pt>
                <c:pt idx="70">
                  <c:v>74.265000000000001</c:v>
                </c:pt>
                <c:pt idx="71">
                  <c:v>73.927999999999997</c:v>
                </c:pt>
                <c:pt idx="72">
                  <c:v>73.504999999999995</c:v>
                </c:pt>
                <c:pt idx="73">
                  <c:v>73.070999999999998</c:v>
                </c:pt>
                <c:pt idx="74">
                  <c:v>72.790000000000006</c:v>
                </c:pt>
                <c:pt idx="75">
                  <c:v>72.522000000000006</c:v>
                </c:pt>
                <c:pt idx="76">
                  <c:v>72.286000000000001</c:v>
                </c:pt>
                <c:pt idx="77">
                  <c:v>71.995999999999995</c:v>
                </c:pt>
                <c:pt idx="78">
                  <c:v>71.634</c:v>
                </c:pt>
                <c:pt idx="79">
                  <c:v>71.338999999999999</c:v>
                </c:pt>
                <c:pt idx="80">
                  <c:v>70.953000000000003</c:v>
                </c:pt>
                <c:pt idx="81">
                  <c:v>70.614999999999995</c:v>
                </c:pt>
                <c:pt idx="82">
                  <c:v>70.2</c:v>
                </c:pt>
                <c:pt idx="83">
                  <c:v>69.721000000000004</c:v>
                </c:pt>
                <c:pt idx="84">
                  <c:v>69.379000000000005</c:v>
                </c:pt>
                <c:pt idx="85">
                  <c:v>69.034999999999997</c:v>
                </c:pt>
                <c:pt idx="86">
                  <c:v>68.786000000000001</c:v>
                </c:pt>
                <c:pt idx="87">
                  <c:v>68.575999999999993</c:v>
                </c:pt>
                <c:pt idx="88">
                  <c:v>68.343000000000004</c:v>
                </c:pt>
                <c:pt idx="89">
                  <c:v>68.063000000000002</c:v>
                </c:pt>
                <c:pt idx="90">
                  <c:v>67.804000000000002</c:v>
                </c:pt>
                <c:pt idx="91">
                  <c:v>67.409000000000006</c:v>
                </c:pt>
                <c:pt idx="92">
                  <c:v>67.076999999999998</c:v>
                </c:pt>
                <c:pt idx="93">
                  <c:v>66.695999999999998</c:v>
                </c:pt>
                <c:pt idx="94">
                  <c:v>66.376000000000005</c:v>
                </c:pt>
                <c:pt idx="95">
                  <c:v>66.096000000000004</c:v>
                </c:pt>
                <c:pt idx="96">
                  <c:v>65.634</c:v>
                </c:pt>
                <c:pt idx="97">
                  <c:v>65.222999999999999</c:v>
                </c:pt>
                <c:pt idx="98">
                  <c:v>64.930999999999997</c:v>
                </c:pt>
                <c:pt idx="99">
                  <c:v>64.716999999999999</c:v>
                </c:pt>
                <c:pt idx="100">
                  <c:v>64.501000000000005</c:v>
                </c:pt>
                <c:pt idx="101">
                  <c:v>64.31</c:v>
                </c:pt>
                <c:pt idx="102">
                  <c:v>64.173000000000002</c:v>
                </c:pt>
                <c:pt idx="103">
                  <c:v>63.786000000000001</c:v>
                </c:pt>
                <c:pt idx="104">
                  <c:v>63.45</c:v>
                </c:pt>
                <c:pt idx="105">
                  <c:v>63.11</c:v>
                </c:pt>
                <c:pt idx="106">
                  <c:v>62.88</c:v>
                </c:pt>
                <c:pt idx="107">
                  <c:v>62.381999999999998</c:v>
                </c:pt>
                <c:pt idx="108">
                  <c:v>62.045999999999999</c:v>
                </c:pt>
                <c:pt idx="109">
                  <c:v>61.335999999999999</c:v>
                </c:pt>
                <c:pt idx="110">
                  <c:v>60.97</c:v>
                </c:pt>
                <c:pt idx="111">
                  <c:v>60.767000000000003</c:v>
                </c:pt>
                <c:pt idx="112">
                  <c:v>60.561</c:v>
                </c:pt>
                <c:pt idx="113">
                  <c:v>60.457999999999998</c:v>
                </c:pt>
                <c:pt idx="114">
                  <c:v>59.936</c:v>
                </c:pt>
                <c:pt idx="115">
                  <c:v>59.723999999999997</c:v>
                </c:pt>
                <c:pt idx="116">
                  <c:v>59.51</c:v>
                </c:pt>
                <c:pt idx="117">
                  <c:v>59.146000000000001</c:v>
                </c:pt>
                <c:pt idx="118">
                  <c:v>58.774000000000001</c:v>
                </c:pt>
                <c:pt idx="119">
                  <c:v>58.505000000000003</c:v>
                </c:pt>
                <c:pt idx="120">
                  <c:v>58.304000000000002</c:v>
                </c:pt>
                <c:pt idx="121">
                  <c:v>58.091000000000001</c:v>
                </c:pt>
                <c:pt idx="122">
                  <c:v>57.868000000000002</c:v>
                </c:pt>
                <c:pt idx="123">
                  <c:v>57.640999999999998</c:v>
                </c:pt>
                <c:pt idx="124">
                  <c:v>57.503999999999998</c:v>
                </c:pt>
                <c:pt idx="125">
                  <c:v>57.133000000000003</c:v>
                </c:pt>
                <c:pt idx="126">
                  <c:v>56.993000000000002</c:v>
                </c:pt>
                <c:pt idx="127">
                  <c:v>56.758000000000003</c:v>
                </c:pt>
                <c:pt idx="128">
                  <c:v>56.329000000000001</c:v>
                </c:pt>
                <c:pt idx="129">
                  <c:v>56.136000000000003</c:v>
                </c:pt>
                <c:pt idx="130">
                  <c:v>55.941000000000003</c:v>
                </c:pt>
                <c:pt idx="131">
                  <c:v>55.64</c:v>
                </c:pt>
                <c:pt idx="132">
                  <c:v>55.11</c:v>
                </c:pt>
                <c:pt idx="133">
                  <c:v>54.88</c:v>
                </c:pt>
                <c:pt idx="134">
                  <c:v>54.701999999999998</c:v>
                </c:pt>
                <c:pt idx="135">
                  <c:v>54.341999999999999</c:v>
                </c:pt>
                <c:pt idx="136">
                  <c:v>54.220999999999997</c:v>
                </c:pt>
                <c:pt idx="137">
                  <c:v>54.097999999999999</c:v>
                </c:pt>
                <c:pt idx="138">
                  <c:v>53.853000000000002</c:v>
                </c:pt>
                <c:pt idx="139">
                  <c:v>53.540999999999997</c:v>
                </c:pt>
                <c:pt idx="140">
                  <c:v>53.540999999999997</c:v>
                </c:pt>
                <c:pt idx="141">
                  <c:v>53.348999999999997</c:v>
                </c:pt>
                <c:pt idx="142">
                  <c:v>53.151000000000003</c:v>
                </c:pt>
                <c:pt idx="143">
                  <c:v>52.747</c:v>
                </c:pt>
                <c:pt idx="144">
                  <c:v>52.534999999999997</c:v>
                </c:pt>
                <c:pt idx="145">
                  <c:v>52.145000000000003</c:v>
                </c:pt>
                <c:pt idx="146">
                  <c:v>51.908999999999999</c:v>
                </c:pt>
                <c:pt idx="147">
                  <c:v>51.67</c:v>
                </c:pt>
                <c:pt idx="148">
                  <c:v>51.509</c:v>
                </c:pt>
                <c:pt idx="149">
                  <c:v>51.182000000000002</c:v>
                </c:pt>
                <c:pt idx="150">
                  <c:v>51.018000000000001</c:v>
                </c:pt>
                <c:pt idx="151">
                  <c:v>50.935000000000002</c:v>
                </c:pt>
                <c:pt idx="152">
                  <c:v>50.597000000000001</c:v>
                </c:pt>
                <c:pt idx="153">
                  <c:v>50.338000000000001</c:v>
                </c:pt>
                <c:pt idx="154">
                  <c:v>49.813000000000002</c:v>
                </c:pt>
                <c:pt idx="155">
                  <c:v>49.453000000000003</c:v>
                </c:pt>
                <c:pt idx="156">
                  <c:v>49.262999999999998</c:v>
                </c:pt>
                <c:pt idx="157">
                  <c:v>49.055999999999997</c:v>
                </c:pt>
                <c:pt idx="158">
                  <c:v>48.844000000000001</c:v>
                </c:pt>
                <c:pt idx="159">
                  <c:v>48.628</c:v>
                </c:pt>
                <c:pt idx="160">
                  <c:v>48.518999999999998</c:v>
                </c:pt>
                <c:pt idx="161">
                  <c:v>48.3</c:v>
                </c:pt>
                <c:pt idx="162">
                  <c:v>48.08</c:v>
                </c:pt>
                <c:pt idx="163">
                  <c:v>48.08</c:v>
                </c:pt>
                <c:pt idx="164">
                  <c:v>47.741999999999997</c:v>
                </c:pt>
                <c:pt idx="165">
                  <c:v>47.281999999999996</c:v>
                </c:pt>
                <c:pt idx="166">
                  <c:v>47.164000000000001</c:v>
                </c:pt>
                <c:pt idx="167">
                  <c:v>46.561999999999998</c:v>
                </c:pt>
                <c:pt idx="168">
                  <c:v>46.314</c:v>
                </c:pt>
                <c:pt idx="169">
                  <c:v>46.314</c:v>
                </c:pt>
                <c:pt idx="170">
                  <c:v>46.023000000000003</c:v>
                </c:pt>
                <c:pt idx="171">
                  <c:v>45.874000000000002</c:v>
                </c:pt>
                <c:pt idx="172">
                  <c:v>45.42</c:v>
                </c:pt>
                <c:pt idx="173">
                  <c:v>45.42</c:v>
                </c:pt>
                <c:pt idx="174">
                  <c:v>45.265000000000001</c:v>
                </c:pt>
                <c:pt idx="175">
                  <c:v>44.944000000000003</c:v>
                </c:pt>
                <c:pt idx="176">
                  <c:v>44.779000000000003</c:v>
                </c:pt>
                <c:pt idx="177">
                  <c:v>44.779000000000003</c:v>
                </c:pt>
                <c:pt idx="178">
                  <c:v>44.594999999999999</c:v>
                </c:pt>
                <c:pt idx="179">
                  <c:v>44.374000000000002</c:v>
                </c:pt>
                <c:pt idx="180">
                  <c:v>44.037999999999997</c:v>
                </c:pt>
                <c:pt idx="181">
                  <c:v>44.037999999999997</c:v>
                </c:pt>
                <c:pt idx="182">
                  <c:v>44.037999999999997</c:v>
                </c:pt>
              </c:numCache>
            </c:numRef>
          </c:yVal>
          <c:smooth val="0"/>
        </c:ser>
        <c:ser>
          <c:idx val="1"/>
          <c:order val="1"/>
          <c:tx>
            <c:strRef>
              <c:f>Sheet1!$C$1</c:f>
              <c:strCache>
                <c:ptCount val="1"/>
                <c:pt idx="0">
                  <c:v>Lymphoma (N=19,731)</c:v>
                </c:pt>
              </c:strCache>
            </c:strRef>
          </c:tx>
          <c:spPr>
            <a:ln w="41275">
              <a:solidFill>
                <a:srgbClr val="FF00FF"/>
              </a:solidFill>
              <a:prstDash val="solid"/>
            </a:ln>
          </c:spPr>
          <c:marker>
            <c:symbol val="none"/>
          </c:marker>
          <c:xVal>
            <c:numRef>
              <c:f>Sheet1!$A$2:$A$184</c:f>
              <c:numCache>
                <c:formatCode>General</c:formatCode>
                <c:ptCount val="18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numCache>
            </c:numRef>
          </c:xVal>
          <c:yVal>
            <c:numRef>
              <c:f>Sheet1!$C$2:$C$184</c:f>
              <c:numCache>
                <c:formatCode>General</c:formatCode>
                <c:ptCount val="183"/>
                <c:pt idx="0">
                  <c:v>100</c:v>
                </c:pt>
                <c:pt idx="1">
                  <c:v>100</c:v>
                </c:pt>
                <c:pt idx="2">
                  <c:v>99.948999999999998</c:v>
                </c:pt>
                <c:pt idx="3">
                  <c:v>99.888000000000005</c:v>
                </c:pt>
                <c:pt idx="4">
                  <c:v>99.777000000000001</c:v>
                </c:pt>
                <c:pt idx="5">
                  <c:v>99.686000000000007</c:v>
                </c:pt>
                <c:pt idx="6">
                  <c:v>99.554000000000002</c:v>
                </c:pt>
                <c:pt idx="7">
                  <c:v>99.32</c:v>
                </c:pt>
                <c:pt idx="8">
                  <c:v>99.239000000000004</c:v>
                </c:pt>
                <c:pt idx="9">
                  <c:v>99.132999999999996</c:v>
                </c:pt>
                <c:pt idx="10">
                  <c:v>99.061999999999998</c:v>
                </c:pt>
                <c:pt idx="11">
                  <c:v>98.995000000000005</c:v>
                </c:pt>
                <c:pt idx="12">
                  <c:v>98.933999999999997</c:v>
                </c:pt>
                <c:pt idx="13">
                  <c:v>98.855000000000004</c:v>
                </c:pt>
                <c:pt idx="14">
                  <c:v>98.837999999999994</c:v>
                </c:pt>
                <c:pt idx="15">
                  <c:v>98.787999999999997</c:v>
                </c:pt>
                <c:pt idx="16">
                  <c:v>98.754999999999995</c:v>
                </c:pt>
                <c:pt idx="17">
                  <c:v>98.725999999999999</c:v>
                </c:pt>
                <c:pt idx="18">
                  <c:v>98.703000000000003</c:v>
                </c:pt>
                <c:pt idx="19">
                  <c:v>98.638999999999996</c:v>
                </c:pt>
                <c:pt idx="20">
                  <c:v>98.61</c:v>
                </c:pt>
                <c:pt idx="21">
                  <c:v>98.585999999999999</c:v>
                </c:pt>
                <c:pt idx="22">
                  <c:v>98.573999999999998</c:v>
                </c:pt>
                <c:pt idx="23">
                  <c:v>98.537999999999997</c:v>
                </c:pt>
                <c:pt idx="24">
                  <c:v>98.537999999999997</c:v>
                </c:pt>
                <c:pt idx="25">
                  <c:v>98.531000000000006</c:v>
                </c:pt>
                <c:pt idx="26">
                  <c:v>98.495999999999995</c:v>
                </c:pt>
                <c:pt idx="27">
                  <c:v>98.453999999999994</c:v>
                </c:pt>
                <c:pt idx="28">
                  <c:v>98.426000000000002</c:v>
                </c:pt>
                <c:pt idx="29">
                  <c:v>98.367999999999995</c:v>
                </c:pt>
                <c:pt idx="30">
                  <c:v>98.325000000000003</c:v>
                </c:pt>
                <c:pt idx="31">
                  <c:v>98.281000000000006</c:v>
                </c:pt>
                <c:pt idx="32">
                  <c:v>98.259</c:v>
                </c:pt>
                <c:pt idx="33">
                  <c:v>98.244</c:v>
                </c:pt>
                <c:pt idx="34">
                  <c:v>98.213999999999999</c:v>
                </c:pt>
                <c:pt idx="35">
                  <c:v>98.174999999999997</c:v>
                </c:pt>
                <c:pt idx="36">
                  <c:v>98.159000000000006</c:v>
                </c:pt>
                <c:pt idx="37">
                  <c:v>98.117000000000004</c:v>
                </c:pt>
                <c:pt idx="38">
                  <c:v>98.090999999999994</c:v>
                </c:pt>
                <c:pt idx="39">
                  <c:v>98.072999999999993</c:v>
                </c:pt>
                <c:pt idx="40">
                  <c:v>98.063999999999993</c:v>
                </c:pt>
                <c:pt idx="41">
                  <c:v>98.028000000000006</c:v>
                </c:pt>
                <c:pt idx="42">
                  <c:v>97.981999999999999</c:v>
                </c:pt>
                <c:pt idx="43">
                  <c:v>97.954999999999998</c:v>
                </c:pt>
                <c:pt idx="44">
                  <c:v>97.917000000000002</c:v>
                </c:pt>
                <c:pt idx="45">
                  <c:v>97.899000000000001</c:v>
                </c:pt>
                <c:pt idx="46">
                  <c:v>97.87</c:v>
                </c:pt>
                <c:pt idx="47">
                  <c:v>97.831000000000003</c:v>
                </c:pt>
                <c:pt idx="48">
                  <c:v>97.790999999999997</c:v>
                </c:pt>
                <c:pt idx="49">
                  <c:v>97.757999999999996</c:v>
                </c:pt>
                <c:pt idx="50">
                  <c:v>97.736000000000004</c:v>
                </c:pt>
                <c:pt idx="51">
                  <c:v>97.691000000000003</c:v>
                </c:pt>
                <c:pt idx="52">
                  <c:v>97.668999999999997</c:v>
                </c:pt>
                <c:pt idx="53">
                  <c:v>97.668999999999997</c:v>
                </c:pt>
                <c:pt idx="54">
                  <c:v>97.656999999999996</c:v>
                </c:pt>
                <c:pt idx="55">
                  <c:v>97.611000000000004</c:v>
                </c:pt>
                <c:pt idx="56">
                  <c:v>97.587000000000003</c:v>
                </c:pt>
                <c:pt idx="57">
                  <c:v>97.54</c:v>
                </c:pt>
                <c:pt idx="58">
                  <c:v>97.503</c:v>
                </c:pt>
                <c:pt idx="59">
                  <c:v>97.503</c:v>
                </c:pt>
                <c:pt idx="60">
                  <c:v>97.491</c:v>
                </c:pt>
                <c:pt idx="61">
                  <c:v>97.477000000000004</c:v>
                </c:pt>
                <c:pt idx="62">
                  <c:v>97.435000000000002</c:v>
                </c:pt>
                <c:pt idx="63">
                  <c:v>97.391999999999996</c:v>
                </c:pt>
                <c:pt idx="64">
                  <c:v>97.378</c:v>
                </c:pt>
                <c:pt idx="65">
                  <c:v>97.378</c:v>
                </c:pt>
                <c:pt idx="66">
                  <c:v>97.334000000000003</c:v>
                </c:pt>
                <c:pt idx="67">
                  <c:v>97.304000000000002</c:v>
                </c:pt>
                <c:pt idx="68">
                  <c:v>97.259</c:v>
                </c:pt>
                <c:pt idx="69">
                  <c:v>97.227999999999994</c:v>
                </c:pt>
                <c:pt idx="70">
                  <c:v>97.212000000000003</c:v>
                </c:pt>
                <c:pt idx="71">
                  <c:v>97.212000000000003</c:v>
                </c:pt>
                <c:pt idx="72">
                  <c:v>97.18</c:v>
                </c:pt>
                <c:pt idx="73">
                  <c:v>97.128</c:v>
                </c:pt>
                <c:pt idx="74">
                  <c:v>97.128</c:v>
                </c:pt>
                <c:pt idx="75">
                  <c:v>97.090999999999994</c:v>
                </c:pt>
                <c:pt idx="76">
                  <c:v>97.054000000000002</c:v>
                </c:pt>
                <c:pt idx="77">
                  <c:v>97.016000000000005</c:v>
                </c:pt>
                <c:pt idx="78">
                  <c:v>96.977999999999994</c:v>
                </c:pt>
                <c:pt idx="79">
                  <c:v>96.921000000000006</c:v>
                </c:pt>
                <c:pt idx="80">
                  <c:v>96.863</c:v>
                </c:pt>
                <c:pt idx="81">
                  <c:v>96.843000000000004</c:v>
                </c:pt>
                <c:pt idx="82">
                  <c:v>96.843000000000004</c:v>
                </c:pt>
                <c:pt idx="83">
                  <c:v>96.843000000000004</c:v>
                </c:pt>
                <c:pt idx="84">
                  <c:v>96.778999999999996</c:v>
                </c:pt>
                <c:pt idx="85">
                  <c:v>96.757000000000005</c:v>
                </c:pt>
                <c:pt idx="86">
                  <c:v>96.733000000000004</c:v>
                </c:pt>
                <c:pt idx="87">
                  <c:v>96.709000000000003</c:v>
                </c:pt>
                <c:pt idx="88">
                  <c:v>96.709000000000003</c:v>
                </c:pt>
                <c:pt idx="89">
                  <c:v>96.66</c:v>
                </c:pt>
                <c:pt idx="90">
                  <c:v>96.611000000000004</c:v>
                </c:pt>
                <c:pt idx="91">
                  <c:v>96.611000000000004</c:v>
                </c:pt>
                <c:pt idx="92">
                  <c:v>96.561000000000007</c:v>
                </c:pt>
                <c:pt idx="93">
                  <c:v>96.561000000000007</c:v>
                </c:pt>
                <c:pt idx="94">
                  <c:v>96.561000000000007</c:v>
                </c:pt>
                <c:pt idx="95">
                  <c:v>96.561000000000007</c:v>
                </c:pt>
                <c:pt idx="96">
                  <c:v>96.504999999999995</c:v>
                </c:pt>
                <c:pt idx="97">
                  <c:v>96.474999999999994</c:v>
                </c:pt>
                <c:pt idx="98">
                  <c:v>96.444000000000003</c:v>
                </c:pt>
                <c:pt idx="99">
                  <c:v>96.412999999999997</c:v>
                </c:pt>
                <c:pt idx="100">
                  <c:v>96.381</c:v>
                </c:pt>
                <c:pt idx="101">
                  <c:v>96.35</c:v>
                </c:pt>
                <c:pt idx="102">
                  <c:v>96.35</c:v>
                </c:pt>
                <c:pt idx="103">
                  <c:v>96.316999999999993</c:v>
                </c:pt>
                <c:pt idx="104">
                  <c:v>96.284999999999997</c:v>
                </c:pt>
                <c:pt idx="105">
                  <c:v>96.218000000000004</c:v>
                </c:pt>
                <c:pt idx="106">
                  <c:v>96.185000000000002</c:v>
                </c:pt>
                <c:pt idx="107">
                  <c:v>96.114999999999995</c:v>
                </c:pt>
                <c:pt idx="108">
                  <c:v>96.114999999999995</c:v>
                </c:pt>
                <c:pt idx="109">
                  <c:v>95.962000000000003</c:v>
                </c:pt>
                <c:pt idx="110">
                  <c:v>95.921999999999997</c:v>
                </c:pt>
                <c:pt idx="111">
                  <c:v>95.84</c:v>
                </c:pt>
                <c:pt idx="112">
                  <c:v>95.798000000000002</c:v>
                </c:pt>
                <c:pt idx="113">
                  <c:v>95.798000000000002</c:v>
                </c:pt>
                <c:pt idx="114">
                  <c:v>95.756</c:v>
                </c:pt>
                <c:pt idx="115">
                  <c:v>95.756</c:v>
                </c:pt>
                <c:pt idx="116">
                  <c:v>95.756</c:v>
                </c:pt>
                <c:pt idx="117">
                  <c:v>95.622</c:v>
                </c:pt>
                <c:pt idx="118">
                  <c:v>95.575000000000003</c:v>
                </c:pt>
                <c:pt idx="119">
                  <c:v>95.575000000000003</c:v>
                </c:pt>
                <c:pt idx="120">
                  <c:v>95.575000000000003</c:v>
                </c:pt>
                <c:pt idx="121">
                  <c:v>95.522999999999996</c:v>
                </c:pt>
                <c:pt idx="122">
                  <c:v>95.522999999999996</c:v>
                </c:pt>
                <c:pt idx="123">
                  <c:v>95.465000000000003</c:v>
                </c:pt>
                <c:pt idx="124">
                  <c:v>95.406999999999996</c:v>
                </c:pt>
                <c:pt idx="125">
                  <c:v>95.406999999999996</c:v>
                </c:pt>
                <c:pt idx="126">
                  <c:v>95.406999999999996</c:v>
                </c:pt>
                <c:pt idx="127">
                  <c:v>95.406999999999996</c:v>
                </c:pt>
                <c:pt idx="128">
                  <c:v>95.284999999999997</c:v>
                </c:pt>
                <c:pt idx="129">
                  <c:v>95.284999999999997</c:v>
                </c:pt>
                <c:pt idx="130">
                  <c:v>95.222999999999999</c:v>
                </c:pt>
                <c:pt idx="131">
                  <c:v>95.03</c:v>
                </c:pt>
                <c:pt idx="132">
                  <c:v>95.03</c:v>
                </c:pt>
                <c:pt idx="133">
                  <c:v>94.957999999999998</c:v>
                </c:pt>
                <c:pt idx="134">
                  <c:v>94.957999999999998</c:v>
                </c:pt>
                <c:pt idx="135">
                  <c:v>94.957999999999998</c:v>
                </c:pt>
                <c:pt idx="136">
                  <c:v>94.957999999999998</c:v>
                </c:pt>
                <c:pt idx="137">
                  <c:v>94.957999999999998</c:v>
                </c:pt>
                <c:pt idx="138">
                  <c:v>94.957999999999998</c:v>
                </c:pt>
                <c:pt idx="139">
                  <c:v>94.957999999999998</c:v>
                </c:pt>
                <c:pt idx="140">
                  <c:v>94.957999999999998</c:v>
                </c:pt>
                <c:pt idx="141">
                  <c:v>94.876000000000005</c:v>
                </c:pt>
                <c:pt idx="142">
                  <c:v>94.792000000000002</c:v>
                </c:pt>
                <c:pt idx="143">
                  <c:v>94.703999999999994</c:v>
                </c:pt>
                <c:pt idx="144">
                  <c:v>94.703999999999994</c:v>
                </c:pt>
                <c:pt idx="145">
                  <c:v>94.703999999999994</c:v>
                </c:pt>
                <c:pt idx="146">
                  <c:v>94.6</c:v>
                </c:pt>
                <c:pt idx="147">
                  <c:v>94.495000000000005</c:v>
                </c:pt>
                <c:pt idx="148">
                  <c:v>94.495000000000005</c:v>
                </c:pt>
                <c:pt idx="149">
                  <c:v>94.495000000000005</c:v>
                </c:pt>
                <c:pt idx="150">
                  <c:v>94.495000000000005</c:v>
                </c:pt>
                <c:pt idx="151">
                  <c:v>94.495000000000005</c:v>
                </c:pt>
                <c:pt idx="152">
                  <c:v>94.381</c:v>
                </c:pt>
                <c:pt idx="153">
                  <c:v>94.266000000000005</c:v>
                </c:pt>
                <c:pt idx="154">
                  <c:v>94.266000000000005</c:v>
                </c:pt>
                <c:pt idx="155">
                  <c:v>94.266000000000005</c:v>
                </c:pt>
                <c:pt idx="156">
                  <c:v>94.266000000000005</c:v>
                </c:pt>
                <c:pt idx="157">
                  <c:v>94.266000000000005</c:v>
                </c:pt>
                <c:pt idx="158">
                  <c:v>94.117999999999995</c:v>
                </c:pt>
                <c:pt idx="159">
                  <c:v>94.117999999999995</c:v>
                </c:pt>
                <c:pt idx="160">
                  <c:v>94.117999999999995</c:v>
                </c:pt>
                <c:pt idx="161">
                  <c:v>94.117999999999995</c:v>
                </c:pt>
                <c:pt idx="162">
                  <c:v>94.117999999999995</c:v>
                </c:pt>
                <c:pt idx="163">
                  <c:v>94.117999999999995</c:v>
                </c:pt>
                <c:pt idx="164">
                  <c:v>93.962000000000003</c:v>
                </c:pt>
                <c:pt idx="165">
                  <c:v>93.962000000000003</c:v>
                </c:pt>
                <c:pt idx="166">
                  <c:v>93.962000000000003</c:v>
                </c:pt>
                <c:pt idx="167">
                  <c:v>93.792000000000002</c:v>
                </c:pt>
                <c:pt idx="168">
                  <c:v>93.792000000000002</c:v>
                </c:pt>
                <c:pt idx="169">
                  <c:v>93.792000000000002</c:v>
                </c:pt>
                <c:pt idx="170">
                  <c:v>93.792000000000002</c:v>
                </c:pt>
                <c:pt idx="171">
                  <c:v>93.792000000000002</c:v>
                </c:pt>
                <c:pt idx="172">
                  <c:v>93.573999999999998</c:v>
                </c:pt>
                <c:pt idx="173">
                  <c:v>93.573999999999998</c:v>
                </c:pt>
                <c:pt idx="174">
                  <c:v>93.573999999999998</c:v>
                </c:pt>
                <c:pt idx="175">
                  <c:v>93.573999999999998</c:v>
                </c:pt>
                <c:pt idx="176">
                  <c:v>93.573999999999998</c:v>
                </c:pt>
                <c:pt idx="177">
                  <c:v>93.573999999999998</c:v>
                </c:pt>
                <c:pt idx="178">
                  <c:v>93.573999999999998</c:v>
                </c:pt>
                <c:pt idx="179">
                  <c:v>93.573999999999998</c:v>
                </c:pt>
                <c:pt idx="180">
                  <c:v>93.573999999999998</c:v>
                </c:pt>
                <c:pt idx="181">
                  <c:v>93.573999999999998</c:v>
                </c:pt>
                <c:pt idx="182">
                  <c:v>93.573999999999998</c:v>
                </c:pt>
              </c:numCache>
            </c:numRef>
          </c:yVal>
          <c:smooth val="0"/>
        </c:ser>
        <c:ser>
          <c:idx val="2"/>
          <c:order val="2"/>
          <c:tx>
            <c:strRef>
              <c:f>Sheet1!$D$1</c:f>
              <c:strCache>
                <c:ptCount val="1"/>
                <c:pt idx="0">
                  <c:v>Skin (N=19,700)</c:v>
                </c:pt>
              </c:strCache>
            </c:strRef>
          </c:tx>
          <c:spPr>
            <a:ln w="41275">
              <a:solidFill>
                <a:srgbClr val="00FF00"/>
              </a:solidFill>
            </a:ln>
          </c:spPr>
          <c:marker>
            <c:symbol val="none"/>
          </c:marker>
          <c:xVal>
            <c:numRef>
              <c:f>Sheet1!$A$2:$A$184</c:f>
              <c:numCache>
                <c:formatCode>General</c:formatCode>
                <c:ptCount val="18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numCache>
            </c:numRef>
          </c:xVal>
          <c:yVal>
            <c:numRef>
              <c:f>Sheet1!$D$2:$D$184</c:f>
              <c:numCache>
                <c:formatCode>General</c:formatCode>
                <c:ptCount val="183"/>
                <c:pt idx="0">
                  <c:v>100</c:v>
                </c:pt>
                <c:pt idx="1">
                  <c:v>99.99</c:v>
                </c:pt>
                <c:pt idx="2">
                  <c:v>99.953999999999994</c:v>
                </c:pt>
                <c:pt idx="3">
                  <c:v>99.873000000000005</c:v>
                </c:pt>
                <c:pt idx="4">
                  <c:v>99.826999999999998</c:v>
                </c:pt>
                <c:pt idx="5">
                  <c:v>99.760999999999996</c:v>
                </c:pt>
                <c:pt idx="6">
                  <c:v>99.548000000000002</c:v>
                </c:pt>
                <c:pt idx="7">
                  <c:v>99.284000000000006</c:v>
                </c:pt>
                <c:pt idx="8">
                  <c:v>99.135999999999996</c:v>
                </c:pt>
                <c:pt idx="9">
                  <c:v>98.989000000000004</c:v>
                </c:pt>
                <c:pt idx="10">
                  <c:v>98.816000000000003</c:v>
                </c:pt>
                <c:pt idx="11">
                  <c:v>98.591999999999999</c:v>
                </c:pt>
                <c:pt idx="12">
                  <c:v>98.355999999999995</c:v>
                </c:pt>
                <c:pt idx="13">
                  <c:v>98.123000000000005</c:v>
                </c:pt>
                <c:pt idx="14">
                  <c:v>97.915000000000006</c:v>
                </c:pt>
                <c:pt idx="15">
                  <c:v>97.730999999999995</c:v>
                </c:pt>
                <c:pt idx="16">
                  <c:v>97.516999999999996</c:v>
                </c:pt>
                <c:pt idx="17">
                  <c:v>97.317999999999998</c:v>
                </c:pt>
                <c:pt idx="18">
                  <c:v>97.11</c:v>
                </c:pt>
                <c:pt idx="19">
                  <c:v>96.866</c:v>
                </c:pt>
                <c:pt idx="20">
                  <c:v>96.641999999999996</c:v>
                </c:pt>
                <c:pt idx="21">
                  <c:v>96.381</c:v>
                </c:pt>
                <c:pt idx="22">
                  <c:v>96.162999999999997</c:v>
                </c:pt>
                <c:pt idx="23">
                  <c:v>95.893000000000001</c:v>
                </c:pt>
                <c:pt idx="24">
                  <c:v>95.551000000000002</c:v>
                </c:pt>
                <c:pt idx="25">
                  <c:v>95.281999999999996</c:v>
                </c:pt>
                <c:pt idx="26">
                  <c:v>95.102000000000004</c:v>
                </c:pt>
                <c:pt idx="27">
                  <c:v>94.918999999999997</c:v>
                </c:pt>
                <c:pt idx="28">
                  <c:v>94.72</c:v>
                </c:pt>
                <c:pt idx="29">
                  <c:v>94.546999999999997</c:v>
                </c:pt>
                <c:pt idx="30">
                  <c:v>94.307000000000002</c:v>
                </c:pt>
                <c:pt idx="31">
                  <c:v>94.028000000000006</c:v>
                </c:pt>
                <c:pt idx="32">
                  <c:v>93.775999999999996</c:v>
                </c:pt>
                <c:pt idx="33">
                  <c:v>93.543000000000006</c:v>
                </c:pt>
                <c:pt idx="34">
                  <c:v>93.207999999999998</c:v>
                </c:pt>
                <c:pt idx="35">
                  <c:v>92.850999999999999</c:v>
                </c:pt>
                <c:pt idx="36">
                  <c:v>92.507999999999996</c:v>
                </c:pt>
                <c:pt idx="37">
                  <c:v>92.185000000000002</c:v>
                </c:pt>
                <c:pt idx="38">
                  <c:v>91.87</c:v>
                </c:pt>
                <c:pt idx="39">
                  <c:v>91.63</c:v>
                </c:pt>
                <c:pt idx="40">
                  <c:v>91.432000000000002</c:v>
                </c:pt>
                <c:pt idx="41">
                  <c:v>91.215000000000003</c:v>
                </c:pt>
                <c:pt idx="42">
                  <c:v>90.95</c:v>
                </c:pt>
                <c:pt idx="43">
                  <c:v>90.599000000000004</c:v>
                </c:pt>
                <c:pt idx="44">
                  <c:v>90.355000000000004</c:v>
                </c:pt>
                <c:pt idx="45">
                  <c:v>89.957999999999998</c:v>
                </c:pt>
                <c:pt idx="46">
                  <c:v>89.611999999999995</c:v>
                </c:pt>
                <c:pt idx="47">
                  <c:v>89.241</c:v>
                </c:pt>
                <c:pt idx="48">
                  <c:v>88.867999999999995</c:v>
                </c:pt>
                <c:pt idx="49">
                  <c:v>88.516999999999996</c:v>
                </c:pt>
                <c:pt idx="50">
                  <c:v>88.373999999999995</c:v>
                </c:pt>
                <c:pt idx="51">
                  <c:v>88.150999999999996</c:v>
                </c:pt>
                <c:pt idx="52">
                  <c:v>87.947999999999993</c:v>
                </c:pt>
                <c:pt idx="53">
                  <c:v>87.641000000000005</c:v>
                </c:pt>
                <c:pt idx="54">
                  <c:v>87.456999999999994</c:v>
                </c:pt>
                <c:pt idx="55">
                  <c:v>87.179000000000002</c:v>
                </c:pt>
                <c:pt idx="56">
                  <c:v>86.897999999999996</c:v>
                </c:pt>
                <c:pt idx="57">
                  <c:v>86.626000000000005</c:v>
                </c:pt>
                <c:pt idx="58">
                  <c:v>86.325000000000003</c:v>
                </c:pt>
                <c:pt idx="59">
                  <c:v>85.92</c:v>
                </c:pt>
                <c:pt idx="60">
                  <c:v>85.564999999999998</c:v>
                </c:pt>
                <c:pt idx="61">
                  <c:v>85.147999999999996</c:v>
                </c:pt>
                <c:pt idx="62">
                  <c:v>84.911000000000001</c:v>
                </c:pt>
                <c:pt idx="63">
                  <c:v>84.7</c:v>
                </c:pt>
                <c:pt idx="64">
                  <c:v>84.515000000000001</c:v>
                </c:pt>
                <c:pt idx="65">
                  <c:v>84.241</c:v>
                </c:pt>
                <c:pt idx="66">
                  <c:v>84.052000000000007</c:v>
                </c:pt>
                <c:pt idx="67">
                  <c:v>83.7</c:v>
                </c:pt>
                <c:pt idx="68">
                  <c:v>83.507000000000005</c:v>
                </c:pt>
                <c:pt idx="69">
                  <c:v>83.25</c:v>
                </c:pt>
                <c:pt idx="70">
                  <c:v>83.066999999999993</c:v>
                </c:pt>
                <c:pt idx="71">
                  <c:v>82.801000000000002</c:v>
                </c:pt>
                <c:pt idx="72">
                  <c:v>82.414000000000001</c:v>
                </c:pt>
                <c:pt idx="73">
                  <c:v>82.156999999999996</c:v>
                </c:pt>
                <c:pt idx="74">
                  <c:v>81.927000000000007</c:v>
                </c:pt>
                <c:pt idx="75">
                  <c:v>81.766000000000005</c:v>
                </c:pt>
                <c:pt idx="76">
                  <c:v>81.584000000000003</c:v>
                </c:pt>
                <c:pt idx="77">
                  <c:v>81.456000000000003</c:v>
                </c:pt>
                <c:pt idx="78">
                  <c:v>81.141999999999996</c:v>
                </c:pt>
                <c:pt idx="79">
                  <c:v>80.954999999999998</c:v>
                </c:pt>
                <c:pt idx="80">
                  <c:v>80.727999999999994</c:v>
                </c:pt>
                <c:pt idx="81">
                  <c:v>80.459999999999994</c:v>
                </c:pt>
                <c:pt idx="82">
                  <c:v>80.11</c:v>
                </c:pt>
                <c:pt idx="83">
                  <c:v>79.731999999999999</c:v>
                </c:pt>
                <c:pt idx="84">
                  <c:v>79.442999999999998</c:v>
                </c:pt>
                <c:pt idx="85">
                  <c:v>79.201999999999998</c:v>
                </c:pt>
                <c:pt idx="86">
                  <c:v>79.022000000000006</c:v>
                </c:pt>
                <c:pt idx="87">
                  <c:v>78.861999999999995</c:v>
                </c:pt>
                <c:pt idx="88">
                  <c:v>78.632000000000005</c:v>
                </c:pt>
                <c:pt idx="89">
                  <c:v>78.444999999999993</c:v>
                </c:pt>
                <c:pt idx="90">
                  <c:v>78.349999999999994</c:v>
                </c:pt>
                <c:pt idx="91">
                  <c:v>78.063000000000002</c:v>
                </c:pt>
                <c:pt idx="92">
                  <c:v>77.724999999999994</c:v>
                </c:pt>
                <c:pt idx="93">
                  <c:v>77.356999999999999</c:v>
                </c:pt>
                <c:pt idx="94">
                  <c:v>77.031999999999996</c:v>
                </c:pt>
                <c:pt idx="95">
                  <c:v>76.879000000000005</c:v>
                </c:pt>
                <c:pt idx="96">
                  <c:v>76.533000000000001</c:v>
                </c:pt>
                <c:pt idx="97">
                  <c:v>76.224000000000004</c:v>
                </c:pt>
                <c:pt idx="98">
                  <c:v>76.02</c:v>
                </c:pt>
                <c:pt idx="99">
                  <c:v>75.872</c:v>
                </c:pt>
                <c:pt idx="100">
                  <c:v>75.692999999999998</c:v>
                </c:pt>
                <c:pt idx="101">
                  <c:v>75.572999999999993</c:v>
                </c:pt>
                <c:pt idx="102">
                  <c:v>75.451999999999998</c:v>
                </c:pt>
                <c:pt idx="103">
                  <c:v>75.268000000000001</c:v>
                </c:pt>
                <c:pt idx="104">
                  <c:v>74.957999999999998</c:v>
                </c:pt>
                <c:pt idx="105">
                  <c:v>74.707999999999998</c:v>
                </c:pt>
                <c:pt idx="106">
                  <c:v>74.483999999999995</c:v>
                </c:pt>
                <c:pt idx="107">
                  <c:v>74.061000000000007</c:v>
                </c:pt>
                <c:pt idx="108">
                  <c:v>73.754999999999995</c:v>
                </c:pt>
                <c:pt idx="109">
                  <c:v>73.248999999999995</c:v>
                </c:pt>
                <c:pt idx="110">
                  <c:v>72.951999999999998</c:v>
                </c:pt>
                <c:pt idx="111">
                  <c:v>72.876999999999995</c:v>
                </c:pt>
                <c:pt idx="112">
                  <c:v>72.762</c:v>
                </c:pt>
                <c:pt idx="113">
                  <c:v>72.685000000000002</c:v>
                </c:pt>
                <c:pt idx="114">
                  <c:v>72.293999999999997</c:v>
                </c:pt>
                <c:pt idx="115">
                  <c:v>72.096000000000004</c:v>
                </c:pt>
                <c:pt idx="116">
                  <c:v>71.855999999999995</c:v>
                </c:pt>
                <c:pt idx="117">
                  <c:v>71.61</c:v>
                </c:pt>
                <c:pt idx="118">
                  <c:v>71.483999999999995</c:v>
                </c:pt>
                <c:pt idx="119">
                  <c:v>71.266000000000005</c:v>
                </c:pt>
                <c:pt idx="120">
                  <c:v>71.085999999999999</c:v>
                </c:pt>
                <c:pt idx="121">
                  <c:v>70.89</c:v>
                </c:pt>
                <c:pt idx="122">
                  <c:v>70.584999999999994</c:v>
                </c:pt>
                <c:pt idx="123">
                  <c:v>70.378</c:v>
                </c:pt>
                <c:pt idx="124">
                  <c:v>70.272999999999996</c:v>
                </c:pt>
                <c:pt idx="125">
                  <c:v>70.061000000000007</c:v>
                </c:pt>
                <c:pt idx="126">
                  <c:v>69.953999999999994</c:v>
                </c:pt>
                <c:pt idx="127">
                  <c:v>69.739000000000004</c:v>
                </c:pt>
                <c:pt idx="128">
                  <c:v>69.356999999999999</c:v>
                </c:pt>
                <c:pt idx="129">
                  <c:v>69.247</c:v>
                </c:pt>
                <c:pt idx="130">
                  <c:v>69.135000000000005</c:v>
                </c:pt>
                <c:pt idx="131">
                  <c:v>68.960999999999999</c:v>
                </c:pt>
                <c:pt idx="132">
                  <c:v>68.412000000000006</c:v>
                </c:pt>
                <c:pt idx="133">
                  <c:v>68.412000000000006</c:v>
                </c:pt>
                <c:pt idx="134">
                  <c:v>68.138999999999996</c:v>
                </c:pt>
                <c:pt idx="135">
                  <c:v>67.793000000000006</c:v>
                </c:pt>
                <c:pt idx="136">
                  <c:v>67.653000000000006</c:v>
                </c:pt>
                <c:pt idx="137">
                  <c:v>67.582999999999998</c:v>
                </c:pt>
                <c:pt idx="138">
                  <c:v>67.441000000000003</c:v>
                </c:pt>
                <c:pt idx="139">
                  <c:v>67.155000000000001</c:v>
                </c:pt>
                <c:pt idx="140">
                  <c:v>67.155000000000001</c:v>
                </c:pt>
                <c:pt idx="141">
                  <c:v>67.155000000000001</c:v>
                </c:pt>
                <c:pt idx="142">
                  <c:v>66.927000000000007</c:v>
                </c:pt>
                <c:pt idx="143">
                  <c:v>66.537000000000006</c:v>
                </c:pt>
                <c:pt idx="144">
                  <c:v>66.373000000000005</c:v>
                </c:pt>
                <c:pt idx="145">
                  <c:v>65.923000000000002</c:v>
                </c:pt>
                <c:pt idx="146">
                  <c:v>65.741</c:v>
                </c:pt>
                <c:pt idx="147">
                  <c:v>65.649000000000001</c:v>
                </c:pt>
                <c:pt idx="148">
                  <c:v>65.555999999999997</c:v>
                </c:pt>
                <c:pt idx="149">
                  <c:v>65.366</c:v>
                </c:pt>
                <c:pt idx="150">
                  <c:v>65.366</c:v>
                </c:pt>
                <c:pt idx="151">
                  <c:v>65.366</c:v>
                </c:pt>
                <c:pt idx="152">
                  <c:v>64.968999999999994</c:v>
                </c:pt>
                <c:pt idx="153">
                  <c:v>64.665000000000006</c:v>
                </c:pt>
                <c:pt idx="154">
                  <c:v>64.254000000000005</c:v>
                </c:pt>
                <c:pt idx="155">
                  <c:v>63.832000000000001</c:v>
                </c:pt>
                <c:pt idx="156">
                  <c:v>63.722000000000001</c:v>
                </c:pt>
                <c:pt idx="157">
                  <c:v>63.354999999999997</c:v>
                </c:pt>
                <c:pt idx="158">
                  <c:v>63.354999999999997</c:v>
                </c:pt>
                <c:pt idx="159">
                  <c:v>63.100999999999999</c:v>
                </c:pt>
                <c:pt idx="160">
                  <c:v>63.100999999999999</c:v>
                </c:pt>
                <c:pt idx="161">
                  <c:v>62.970999999999997</c:v>
                </c:pt>
                <c:pt idx="162">
                  <c:v>62.71</c:v>
                </c:pt>
                <c:pt idx="163">
                  <c:v>62.71</c:v>
                </c:pt>
                <c:pt idx="164">
                  <c:v>62.442999999999998</c:v>
                </c:pt>
                <c:pt idx="165">
                  <c:v>62.033000000000001</c:v>
                </c:pt>
                <c:pt idx="166">
                  <c:v>61.893999999999998</c:v>
                </c:pt>
                <c:pt idx="167">
                  <c:v>61.466000000000001</c:v>
                </c:pt>
                <c:pt idx="168">
                  <c:v>61.026000000000003</c:v>
                </c:pt>
                <c:pt idx="169">
                  <c:v>61.026000000000003</c:v>
                </c:pt>
                <c:pt idx="170">
                  <c:v>60.853000000000002</c:v>
                </c:pt>
                <c:pt idx="171">
                  <c:v>60.677</c:v>
                </c:pt>
                <c:pt idx="172">
                  <c:v>60.320999999999998</c:v>
                </c:pt>
                <c:pt idx="173">
                  <c:v>60.320999999999998</c:v>
                </c:pt>
                <c:pt idx="174">
                  <c:v>60.139000000000003</c:v>
                </c:pt>
                <c:pt idx="175">
                  <c:v>59.953000000000003</c:v>
                </c:pt>
                <c:pt idx="176">
                  <c:v>59.758000000000003</c:v>
                </c:pt>
                <c:pt idx="177">
                  <c:v>59.758000000000003</c:v>
                </c:pt>
                <c:pt idx="178">
                  <c:v>59.537999999999997</c:v>
                </c:pt>
                <c:pt idx="179">
                  <c:v>59.274999999999999</c:v>
                </c:pt>
                <c:pt idx="180">
                  <c:v>58.866999999999997</c:v>
                </c:pt>
                <c:pt idx="181">
                  <c:v>58.866999999999997</c:v>
                </c:pt>
                <c:pt idx="182">
                  <c:v>58.866999999999997</c:v>
                </c:pt>
              </c:numCache>
            </c:numRef>
          </c:yVal>
          <c:smooth val="0"/>
        </c:ser>
        <c:ser>
          <c:idx val="3"/>
          <c:order val="3"/>
          <c:tx>
            <c:strRef>
              <c:f>Sheet1!$E$1</c:f>
              <c:strCache>
                <c:ptCount val="1"/>
                <c:pt idx="0">
                  <c:v>Other (N=19,959)</c:v>
                </c:pt>
              </c:strCache>
            </c:strRef>
          </c:tx>
          <c:spPr>
            <a:ln w="41275">
              <a:solidFill>
                <a:srgbClr val="66FFFF"/>
              </a:solidFill>
            </a:ln>
          </c:spPr>
          <c:marker>
            <c:symbol val="none"/>
          </c:marker>
          <c:xVal>
            <c:numRef>
              <c:f>Sheet1!$A$2:$A$184</c:f>
              <c:numCache>
                <c:formatCode>General</c:formatCode>
                <c:ptCount val="18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numCache>
            </c:numRef>
          </c:xVal>
          <c:yVal>
            <c:numRef>
              <c:f>Sheet1!$E$2:$E$184</c:f>
              <c:numCache>
                <c:formatCode>General</c:formatCode>
                <c:ptCount val="183"/>
                <c:pt idx="0">
                  <c:v>100</c:v>
                </c:pt>
                <c:pt idx="1">
                  <c:v>99.974999999999994</c:v>
                </c:pt>
                <c:pt idx="2">
                  <c:v>99.935000000000002</c:v>
                </c:pt>
                <c:pt idx="3">
                  <c:v>99.92</c:v>
                </c:pt>
                <c:pt idx="4">
                  <c:v>99.88</c:v>
                </c:pt>
                <c:pt idx="5">
                  <c:v>99.814999999999998</c:v>
                </c:pt>
                <c:pt idx="6">
                  <c:v>99.227999999999994</c:v>
                </c:pt>
                <c:pt idx="7">
                  <c:v>98.525999999999996</c:v>
                </c:pt>
                <c:pt idx="8">
                  <c:v>98.385999999999996</c:v>
                </c:pt>
                <c:pt idx="9">
                  <c:v>98.284999999999997</c:v>
                </c:pt>
                <c:pt idx="10">
                  <c:v>98.18</c:v>
                </c:pt>
                <c:pt idx="11">
                  <c:v>98.073999999999998</c:v>
                </c:pt>
                <c:pt idx="12">
                  <c:v>97.927999999999997</c:v>
                </c:pt>
                <c:pt idx="13">
                  <c:v>97.802000000000007</c:v>
                </c:pt>
                <c:pt idx="14">
                  <c:v>97.704999999999998</c:v>
                </c:pt>
                <c:pt idx="15">
                  <c:v>97.561999999999998</c:v>
                </c:pt>
                <c:pt idx="16">
                  <c:v>97.495000000000005</c:v>
                </c:pt>
                <c:pt idx="17">
                  <c:v>97.411000000000001</c:v>
                </c:pt>
                <c:pt idx="18">
                  <c:v>97.337999999999994</c:v>
                </c:pt>
                <c:pt idx="19">
                  <c:v>97.251999999999995</c:v>
                </c:pt>
                <c:pt idx="20">
                  <c:v>97.171000000000006</c:v>
                </c:pt>
                <c:pt idx="21">
                  <c:v>97.100999999999999</c:v>
                </c:pt>
                <c:pt idx="22">
                  <c:v>97.040999999999997</c:v>
                </c:pt>
                <c:pt idx="23">
                  <c:v>96.908000000000001</c:v>
                </c:pt>
                <c:pt idx="24">
                  <c:v>96.828000000000003</c:v>
                </c:pt>
                <c:pt idx="25">
                  <c:v>96.756</c:v>
                </c:pt>
                <c:pt idx="26">
                  <c:v>96.626000000000005</c:v>
                </c:pt>
                <c:pt idx="27">
                  <c:v>96.55</c:v>
                </c:pt>
                <c:pt idx="28">
                  <c:v>96.459000000000003</c:v>
                </c:pt>
                <c:pt idx="29">
                  <c:v>96.36</c:v>
                </c:pt>
                <c:pt idx="30">
                  <c:v>96.26</c:v>
                </c:pt>
                <c:pt idx="31">
                  <c:v>96.201999999999998</c:v>
                </c:pt>
                <c:pt idx="32">
                  <c:v>96.122</c:v>
                </c:pt>
                <c:pt idx="33">
                  <c:v>96.010999999999996</c:v>
                </c:pt>
                <c:pt idx="34">
                  <c:v>95.914000000000001</c:v>
                </c:pt>
                <c:pt idx="35">
                  <c:v>95.807000000000002</c:v>
                </c:pt>
                <c:pt idx="36">
                  <c:v>95.665000000000006</c:v>
                </c:pt>
                <c:pt idx="37">
                  <c:v>95.599000000000004</c:v>
                </c:pt>
                <c:pt idx="38">
                  <c:v>95.495000000000005</c:v>
                </c:pt>
                <c:pt idx="39">
                  <c:v>95.399000000000001</c:v>
                </c:pt>
                <c:pt idx="40">
                  <c:v>95.231999999999999</c:v>
                </c:pt>
                <c:pt idx="41">
                  <c:v>95.195999999999998</c:v>
                </c:pt>
                <c:pt idx="42">
                  <c:v>95.123999999999995</c:v>
                </c:pt>
                <c:pt idx="43">
                  <c:v>94.997</c:v>
                </c:pt>
                <c:pt idx="44">
                  <c:v>94.915000000000006</c:v>
                </c:pt>
                <c:pt idx="45">
                  <c:v>94.822000000000003</c:v>
                </c:pt>
                <c:pt idx="46">
                  <c:v>94.671999999999997</c:v>
                </c:pt>
                <c:pt idx="47">
                  <c:v>94.537999999999997</c:v>
                </c:pt>
                <c:pt idx="48">
                  <c:v>94.418999999999997</c:v>
                </c:pt>
                <c:pt idx="49">
                  <c:v>94.346000000000004</c:v>
                </c:pt>
                <c:pt idx="50">
                  <c:v>94.259</c:v>
                </c:pt>
                <c:pt idx="51">
                  <c:v>94.138000000000005</c:v>
                </c:pt>
                <c:pt idx="52">
                  <c:v>94.05</c:v>
                </c:pt>
                <c:pt idx="53">
                  <c:v>93.96</c:v>
                </c:pt>
                <c:pt idx="54">
                  <c:v>93.893000000000001</c:v>
                </c:pt>
                <c:pt idx="55">
                  <c:v>93.802000000000007</c:v>
                </c:pt>
                <c:pt idx="56">
                  <c:v>93.721000000000004</c:v>
                </c:pt>
                <c:pt idx="57">
                  <c:v>93.650999999999996</c:v>
                </c:pt>
                <c:pt idx="58">
                  <c:v>93.545000000000002</c:v>
                </c:pt>
                <c:pt idx="59">
                  <c:v>93.436999999999998</c:v>
                </c:pt>
                <c:pt idx="60">
                  <c:v>93.337000000000003</c:v>
                </c:pt>
                <c:pt idx="61">
                  <c:v>93.257999999999996</c:v>
                </c:pt>
                <c:pt idx="62">
                  <c:v>93.066000000000003</c:v>
                </c:pt>
                <c:pt idx="63">
                  <c:v>92.954999999999998</c:v>
                </c:pt>
                <c:pt idx="64">
                  <c:v>92.828000000000003</c:v>
                </c:pt>
                <c:pt idx="65">
                  <c:v>92.728999999999999</c:v>
                </c:pt>
                <c:pt idx="66">
                  <c:v>92.557000000000002</c:v>
                </c:pt>
                <c:pt idx="67">
                  <c:v>92.47</c:v>
                </c:pt>
                <c:pt idx="68">
                  <c:v>92.31</c:v>
                </c:pt>
                <c:pt idx="69">
                  <c:v>92.132000000000005</c:v>
                </c:pt>
                <c:pt idx="70">
                  <c:v>92.025999999999996</c:v>
                </c:pt>
                <c:pt idx="71">
                  <c:v>91.873000000000005</c:v>
                </c:pt>
                <c:pt idx="72">
                  <c:v>91.762</c:v>
                </c:pt>
                <c:pt idx="73">
                  <c:v>91.54</c:v>
                </c:pt>
                <c:pt idx="74">
                  <c:v>91.433999999999997</c:v>
                </c:pt>
                <c:pt idx="75">
                  <c:v>91.308999999999997</c:v>
                </c:pt>
                <c:pt idx="76">
                  <c:v>91.218999999999994</c:v>
                </c:pt>
                <c:pt idx="77">
                  <c:v>91.091999999999999</c:v>
                </c:pt>
                <c:pt idx="78">
                  <c:v>91</c:v>
                </c:pt>
                <c:pt idx="79">
                  <c:v>90.870999999999995</c:v>
                </c:pt>
                <c:pt idx="80">
                  <c:v>90.608999999999995</c:v>
                </c:pt>
                <c:pt idx="81">
                  <c:v>90.495000000000005</c:v>
                </c:pt>
                <c:pt idx="82">
                  <c:v>90.36</c:v>
                </c:pt>
                <c:pt idx="83">
                  <c:v>90.123000000000005</c:v>
                </c:pt>
                <c:pt idx="84">
                  <c:v>90.102999999999994</c:v>
                </c:pt>
                <c:pt idx="85">
                  <c:v>89.992999999999995</c:v>
                </c:pt>
                <c:pt idx="86">
                  <c:v>89.856999999999999</c:v>
                </c:pt>
                <c:pt idx="87">
                  <c:v>89.742000000000004</c:v>
                </c:pt>
                <c:pt idx="88">
                  <c:v>89.718999999999994</c:v>
                </c:pt>
                <c:pt idx="89">
                  <c:v>89.602000000000004</c:v>
                </c:pt>
                <c:pt idx="90">
                  <c:v>89.436999999999998</c:v>
                </c:pt>
                <c:pt idx="91">
                  <c:v>89.293000000000006</c:v>
                </c:pt>
                <c:pt idx="92">
                  <c:v>89.269000000000005</c:v>
                </c:pt>
                <c:pt idx="93">
                  <c:v>89.171000000000006</c:v>
                </c:pt>
                <c:pt idx="94">
                  <c:v>89.146000000000001</c:v>
                </c:pt>
                <c:pt idx="95">
                  <c:v>88.966999999999999</c:v>
                </c:pt>
                <c:pt idx="96">
                  <c:v>88.754999999999995</c:v>
                </c:pt>
                <c:pt idx="97">
                  <c:v>88.584000000000003</c:v>
                </c:pt>
                <c:pt idx="98">
                  <c:v>88.466999999999999</c:v>
                </c:pt>
                <c:pt idx="99">
                  <c:v>88.408000000000001</c:v>
                </c:pt>
                <c:pt idx="100">
                  <c:v>88.378</c:v>
                </c:pt>
                <c:pt idx="101">
                  <c:v>88.227000000000004</c:v>
                </c:pt>
                <c:pt idx="102">
                  <c:v>88.135999999999996</c:v>
                </c:pt>
                <c:pt idx="103">
                  <c:v>87.951999999999998</c:v>
                </c:pt>
                <c:pt idx="104">
                  <c:v>87.921000000000006</c:v>
                </c:pt>
                <c:pt idx="105">
                  <c:v>87.763000000000005</c:v>
                </c:pt>
                <c:pt idx="106">
                  <c:v>87.667000000000002</c:v>
                </c:pt>
                <c:pt idx="107">
                  <c:v>87.501999999999995</c:v>
                </c:pt>
                <c:pt idx="108">
                  <c:v>87.364000000000004</c:v>
                </c:pt>
                <c:pt idx="109">
                  <c:v>87.180999999999997</c:v>
                </c:pt>
                <c:pt idx="110">
                  <c:v>87.028000000000006</c:v>
                </c:pt>
                <c:pt idx="111">
                  <c:v>86.757000000000005</c:v>
                </c:pt>
                <c:pt idx="112">
                  <c:v>86.64</c:v>
                </c:pt>
                <c:pt idx="113">
                  <c:v>86.522000000000006</c:v>
                </c:pt>
                <c:pt idx="114">
                  <c:v>86.281999999999996</c:v>
                </c:pt>
                <c:pt idx="115">
                  <c:v>86.201999999999998</c:v>
                </c:pt>
                <c:pt idx="116">
                  <c:v>86.161000000000001</c:v>
                </c:pt>
                <c:pt idx="117">
                  <c:v>85.91</c:v>
                </c:pt>
                <c:pt idx="118">
                  <c:v>85.653000000000006</c:v>
                </c:pt>
                <c:pt idx="119">
                  <c:v>85.433000000000007</c:v>
                </c:pt>
                <c:pt idx="120">
                  <c:v>85.245999999999995</c:v>
                </c:pt>
                <c:pt idx="121">
                  <c:v>85.045000000000002</c:v>
                </c:pt>
                <c:pt idx="122">
                  <c:v>84.992000000000004</c:v>
                </c:pt>
                <c:pt idx="123">
                  <c:v>84.938999999999993</c:v>
                </c:pt>
                <c:pt idx="124">
                  <c:v>84.831000000000003</c:v>
                </c:pt>
                <c:pt idx="125">
                  <c:v>84.668000000000006</c:v>
                </c:pt>
                <c:pt idx="126">
                  <c:v>84.504000000000005</c:v>
                </c:pt>
                <c:pt idx="127">
                  <c:v>84.393000000000001</c:v>
                </c:pt>
                <c:pt idx="128">
                  <c:v>84.281000000000006</c:v>
                </c:pt>
                <c:pt idx="129">
                  <c:v>84.11</c:v>
                </c:pt>
                <c:pt idx="130">
                  <c:v>84.052000000000007</c:v>
                </c:pt>
                <c:pt idx="131">
                  <c:v>83.935000000000002</c:v>
                </c:pt>
                <c:pt idx="132">
                  <c:v>83.870999999999995</c:v>
                </c:pt>
                <c:pt idx="133">
                  <c:v>83.596000000000004</c:v>
                </c:pt>
                <c:pt idx="134">
                  <c:v>83.596000000000004</c:v>
                </c:pt>
                <c:pt idx="135">
                  <c:v>83.311999999999998</c:v>
                </c:pt>
                <c:pt idx="136">
                  <c:v>83.241</c:v>
                </c:pt>
                <c:pt idx="137">
                  <c:v>83.168000000000006</c:v>
                </c:pt>
                <c:pt idx="138">
                  <c:v>83.096000000000004</c:v>
                </c:pt>
                <c:pt idx="139">
                  <c:v>82.948999999999998</c:v>
                </c:pt>
                <c:pt idx="140">
                  <c:v>82.948999999999998</c:v>
                </c:pt>
                <c:pt idx="141">
                  <c:v>82.796000000000006</c:v>
                </c:pt>
                <c:pt idx="142">
                  <c:v>82.406000000000006</c:v>
                </c:pt>
                <c:pt idx="143">
                  <c:v>82.085999999999999</c:v>
                </c:pt>
                <c:pt idx="144">
                  <c:v>81.915999999999997</c:v>
                </c:pt>
                <c:pt idx="145">
                  <c:v>81.915999999999997</c:v>
                </c:pt>
                <c:pt idx="146">
                  <c:v>81.819999999999993</c:v>
                </c:pt>
                <c:pt idx="147">
                  <c:v>81.819999999999993</c:v>
                </c:pt>
                <c:pt idx="148">
                  <c:v>81.721000000000004</c:v>
                </c:pt>
                <c:pt idx="149">
                  <c:v>81.522000000000006</c:v>
                </c:pt>
                <c:pt idx="150">
                  <c:v>81.320999999999998</c:v>
                </c:pt>
                <c:pt idx="151">
                  <c:v>81.018000000000001</c:v>
                </c:pt>
                <c:pt idx="152">
                  <c:v>81.018000000000001</c:v>
                </c:pt>
                <c:pt idx="153">
                  <c:v>81.018000000000001</c:v>
                </c:pt>
                <c:pt idx="154">
                  <c:v>80.697000000000003</c:v>
                </c:pt>
                <c:pt idx="155">
                  <c:v>80.584999999999994</c:v>
                </c:pt>
                <c:pt idx="156">
                  <c:v>80.346999999999994</c:v>
                </c:pt>
                <c:pt idx="157">
                  <c:v>80.09</c:v>
                </c:pt>
                <c:pt idx="158">
                  <c:v>79.826999999999998</c:v>
                </c:pt>
                <c:pt idx="159">
                  <c:v>79.691000000000003</c:v>
                </c:pt>
                <c:pt idx="160">
                  <c:v>79.554000000000002</c:v>
                </c:pt>
                <c:pt idx="161">
                  <c:v>79.417000000000002</c:v>
                </c:pt>
                <c:pt idx="162">
                  <c:v>79.278999999999996</c:v>
                </c:pt>
                <c:pt idx="163">
                  <c:v>79.278999999999996</c:v>
                </c:pt>
                <c:pt idx="164">
                  <c:v>79.138000000000005</c:v>
                </c:pt>
                <c:pt idx="165">
                  <c:v>78.847999999999999</c:v>
                </c:pt>
                <c:pt idx="166">
                  <c:v>78.847999999999999</c:v>
                </c:pt>
                <c:pt idx="167">
                  <c:v>78.543000000000006</c:v>
                </c:pt>
                <c:pt idx="168">
                  <c:v>78.543000000000006</c:v>
                </c:pt>
                <c:pt idx="169">
                  <c:v>78.543000000000006</c:v>
                </c:pt>
                <c:pt idx="170">
                  <c:v>78.355999999999995</c:v>
                </c:pt>
                <c:pt idx="171">
                  <c:v>78.165999999999997</c:v>
                </c:pt>
                <c:pt idx="172">
                  <c:v>77.971999999999994</c:v>
                </c:pt>
                <c:pt idx="173">
                  <c:v>77.971999999999994</c:v>
                </c:pt>
                <c:pt idx="174">
                  <c:v>77.971999999999994</c:v>
                </c:pt>
                <c:pt idx="175">
                  <c:v>77.557000000000002</c:v>
                </c:pt>
                <c:pt idx="176">
                  <c:v>77.557000000000002</c:v>
                </c:pt>
                <c:pt idx="177">
                  <c:v>77.557000000000002</c:v>
                </c:pt>
                <c:pt idx="178">
                  <c:v>77.557000000000002</c:v>
                </c:pt>
                <c:pt idx="179">
                  <c:v>77.557000000000002</c:v>
                </c:pt>
                <c:pt idx="180">
                  <c:v>77.557000000000002</c:v>
                </c:pt>
                <c:pt idx="181">
                  <c:v>77.557000000000002</c:v>
                </c:pt>
                <c:pt idx="182">
                  <c:v>77.557000000000002</c:v>
                </c:pt>
              </c:numCache>
            </c:numRef>
          </c:yVal>
          <c:smooth val="0"/>
        </c:ser>
        <c:dLbls>
          <c:showLegendKey val="0"/>
          <c:showVal val="0"/>
          <c:showCatName val="0"/>
          <c:showSerName val="0"/>
          <c:showPercent val="0"/>
          <c:showBubbleSize val="0"/>
        </c:dLbls>
        <c:axId val="744282296"/>
        <c:axId val="669257808"/>
      </c:scatterChart>
      <c:valAx>
        <c:axId val="744282296"/>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69257808"/>
        <c:crosses val="autoZero"/>
        <c:crossBetween val="midCat"/>
        <c:majorUnit val="1"/>
      </c:valAx>
      <c:valAx>
        <c:axId val="66925780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Malignancy-Free 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44282296"/>
        <c:crosses val="autoZero"/>
        <c:crossBetween val="midCat"/>
        <c:majorUnit val="25"/>
      </c:valAx>
      <c:spPr>
        <a:solidFill>
          <a:schemeClr val="bg2"/>
        </a:solidFill>
        <a:ln>
          <a:solidFill>
            <a:schemeClr val="tx1"/>
          </a:solidFill>
        </a:ln>
      </c:spPr>
    </c:plotArea>
    <c:legend>
      <c:legendPos val="r"/>
      <c:layout>
        <c:manualLayout>
          <c:xMode val="edge"/>
          <c:yMode val="edge"/>
          <c:x val="0.13109876199103432"/>
          <c:y val="0.7118311319956"/>
          <c:w val="0.71255905511811024"/>
          <c:h val="0.1181034628735925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885141569696"/>
          <c:y val="6.0064970001541367E-2"/>
          <c:w val="0.86853006759110862"/>
          <c:h val="0.74426810837639945"/>
        </c:manualLayout>
      </c:layout>
      <c:lineChart>
        <c:grouping val="standard"/>
        <c:varyColors val="0"/>
        <c:ser>
          <c:idx val="0"/>
          <c:order val="0"/>
          <c:tx>
            <c:strRef>
              <c:f>Sheet1!$A$2</c:f>
              <c:strCache>
                <c:ptCount val="1"/>
                <c:pt idx="0">
                  <c:v>OB/BOS</c:v>
                </c:pt>
              </c:strCache>
            </c:strRef>
          </c:tx>
          <c:spPr>
            <a:ln w="41275">
              <a:solidFill>
                <a:srgbClr val="FF0000"/>
              </a:solidFill>
            </a:ln>
          </c:spPr>
          <c:marker>
            <c:symbol val="diamond"/>
            <c:size val="9"/>
            <c:spPr>
              <a:solidFill>
                <a:srgbClr val="FF0000"/>
              </a:solidFill>
              <a:ln>
                <a:solidFill>
                  <a:srgbClr val="FF0000"/>
                </a:solidFill>
              </a:ln>
            </c:spPr>
          </c:marker>
          <c:cat>
            <c:strRef>
              <c:f>Sheet1!$B$1:$G$1</c:f>
              <c:strCache>
                <c:ptCount val="6"/>
                <c:pt idx="0">
                  <c:v>0-30 Days (N=3,424)</c:v>
                </c:pt>
                <c:pt idx="1">
                  <c:v>31 Days - 1 Year (N=6,029)</c:v>
                </c:pt>
                <c:pt idx="2">
                  <c:v>&gt;1 Year - 3 Years (N=5,746)</c:v>
                </c:pt>
                <c:pt idx="3">
                  <c:v>&gt;3 Years - 5 Years (N=3,353)</c:v>
                </c:pt>
                <c:pt idx="4">
                  <c:v>&gt;5 Years - 10 Years (N=4,135)</c:v>
                </c:pt>
                <c:pt idx="5">
                  <c:v>&gt;10 Years (N=1,551)</c:v>
                </c:pt>
              </c:strCache>
            </c:strRef>
          </c:cat>
          <c:val>
            <c:numRef>
              <c:f>Sheet1!$B$2:$G$2</c:f>
              <c:numCache>
                <c:formatCode>General</c:formatCode>
                <c:ptCount val="6"/>
                <c:pt idx="0">
                  <c:v>0.3</c:v>
                </c:pt>
                <c:pt idx="1">
                  <c:v>4.5999999999999996</c:v>
                </c:pt>
                <c:pt idx="2">
                  <c:v>26.2</c:v>
                </c:pt>
                <c:pt idx="3">
                  <c:v>29.6</c:v>
                </c:pt>
                <c:pt idx="4">
                  <c:v>24.8</c:v>
                </c:pt>
                <c:pt idx="5">
                  <c:v>21.5</c:v>
                </c:pt>
              </c:numCache>
            </c:numRef>
          </c:val>
          <c:smooth val="0"/>
        </c:ser>
        <c:ser>
          <c:idx val="1"/>
          <c:order val="1"/>
          <c:tx>
            <c:strRef>
              <c:f>Sheet1!$A$3</c:f>
              <c:strCache>
                <c:ptCount val="1"/>
                <c:pt idx="0">
                  <c:v>Malignancy (non-Lymphoma/PTLD)</c:v>
                </c:pt>
              </c:strCache>
            </c:strRef>
          </c:tx>
          <c:spPr>
            <a:ln w="41275">
              <a:solidFill>
                <a:srgbClr val="FFFF00"/>
              </a:solidFill>
              <a:prstDash val="solid"/>
            </a:ln>
          </c:spPr>
          <c:marker>
            <c:symbol val="diamond"/>
            <c:size val="9"/>
            <c:spPr>
              <a:solidFill>
                <a:srgbClr val="FFFF00"/>
              </a:solidFill>
              <a:ln>
                <a:solidFill>
                  <a:srgbClr val="FFFF00"/>
                </a:solidFill>
              </a:ln>
            </c:spPr>
          </c:marker>
          <c:cat>
            <c:strRef>
              <c:f>Sheet1!$B$1:$G$1</c:f>
              <c:strCache>
                <c:ptCount val="6"/>
                <c:pt idx="0">
                  <c:v>0-30 Days (N=3,424)</c:v>
                </c:pt>
                <c:pt idx="1">
                  <c:v>31 Days - 1 Year (N=6,029)</c:v>
                </c:pt>
                <c:pt idx="2">
                  <c:v>&gt;1 Year - 3 Years (N=5,746)</c:v>
                </c:pt>
                <c:pt idx="3">
                  <c:v>&gt;3 Years - 5 Years (N=3,353)</c:v>
                </c:pt>
                <c:pt idx="4">
                  <c:v>&gt;5 Years - 10 Years (N=4,135)</c:v>
                </c:pt>
                <c:pt idx="5">
                  <c:v>&gt;10 Years (N=1,551)</c:v>
                </c:pt>
              </c:strCache>
            </c:strRef>
          </c:cat>
          <c:val>
            <c:numRef>
              <c:f>Sheet1!$B$3:$G$3</c:f>
              <c:numCache>
                <c:formatCode>General</c:formatCode>
                <c:ptCount val="6"/>
                <c:pt idx="0">
                  <c:v>0.1</c:v>
                </c:pt>
                <c:pt idx="1">
                  <c:v>3</c:v>
                </c:pt>
                <c:pt idx="2">
                  <c:v>8.4</c:v>
                </c:pt>
                <c:pt idx="3">
                  <c:v>11.8</c:v>
                </c:pt>
                <c:pt idx="4">
                  <c:v>14.5</c:v>
                </c:pt>
                <c:pt idx="5">
                  <c:v>13.7</c:v>
                </c:pt>
              </c:numCache>
            </c:numRef>
          </c:val>
          <c:smooth val="0"/>
        </c:ser>
        <c:ser>
          <c:idx val="2"/>
          <c:order val="2"/>
          <c:tx>
            <c:strRef>
              <c:f>Sheet1!$A$4</c:f>
              <c:strCache>
                <c:ptCount val="1"/>
                <c:pt idx="0">
                  <c:v>Infection (non-CMV)</c:v>
                </c:pt>
              </c:strCache>
            </c:strRef>
          </c:tx>
          <c:spPr>
            <a:ln w="41275">
              <a:solidFill>
                <a:srgbClr val="00FF00"/>
              </a:solidFill>
            </a:ln>
          </c:spPr>
          <c:marker>
            <c:symbol val="diamond"/>
            <c:size val="9"/>
            <c:spPr>
              <a:solidFill>
                <a:srgbClr val="00FF00"/>
              </a:solidFill>
              <a:ln>
                <a:solidFill>
                  <a:srgbClr val="00FF00"/>
                </a:solidFill>
              </a:ln>
            </c:spPr>
          </c:marker>
          <c:cat>
            <c:strRef>
              <c:f>Sheet1!$B$1:$G$1</c:f>
              <c:strCache>
                <c:ptCount val="6"/>
                <c:pt idx="0">
                  <c:v>0-30 Days (N=3,424)</c:v>
                </c:pt>
                <c:pt idx="1">
                  <c:v>31 Days - 1 Year (N=6,029)</c:v>
                </c:pt>
                <c:pt idx="2">
                  <c:v>&gt;1 Year - 3 Years (N=5,746)</c:v>
                </c:pt>
                <c:pt idx="3">
                  <c:v>&gt;3 Years - 5 Years (N=3,353)</c:v>
                </c:pt>
                <c:pt idx="4">
                  <c:v>&gt;5 Years - 10 Years (N=4,135)</c:v>
                </c:pt>
                <c:pt idx="5">
                  <c:v>&gt;10 Years (N=1,551)</c:v>
                </c:pt>
              </c:strCache>
            </c:strRef>
          </c:cat>
          <c:val>
            <c:numRef>
              <c:f>Sheet1!$B$4:$G$4</c:f>
              <c:numCache>
                <c:formatCode>General</c:formatCode>
                <c:ptCount val="6"/>
                <c:pt idx="0">
                  <c:v>19.100000000000001</c:v>
                </c:pt>
                <c:pt idx="1">
                  <c:v>35.200000000000003</c:v>
                </c:pt>
                <c:pt idx="2">
                  <c:v>20.9</c:v>
                </c:pt>
                <c:pt idx="3">
                  <c:v>18.100000000000001</c:v>
                </c:pt>
                <c:pt idx="4">
                  <c:v>17.899999999999999</c:v>
                </c:pt>
                <c:pt idx="5">
                  <c:v>16.5</c:v>
                </c:pt>
              </c:numCache>
            </c:numRef>
          </c:val>
          <c:smooth val="0"/>
        </c:ser>
        <c:ser>
          <c:idx val="3"/>
          <c:order val="3"/>
          <c:tx>
            <c:strRef>
              <c:f>Sheet1!$A$5</c:f>
              <c:strCache>
                <c:ptCount val="1"/>
                <c:pt idx="0">
                  <c:v>Graft Failure</c:v>
                </c:pt>
              </c:strCache>
            </c:strRef>
          </c:tx>
          <c:spPr>
            <a:ln w="41275">
              <a:solidFill>
                <a:srgbClr val="00FFFF"/>
              </a:solidFill>
            </a:ln>
          </c:spPr>
          <c:marker>
            <c:symbol val="diamond"/>
            <c:size val="9"/>
            <c:spPr>
              <a:solidFill>
                <a:srgbClr val="00FFFF"/>
              </a:solidFill>
              <a:ln>
                <a:solidFill>
                  <a:srgbClr val="00FFFF"/>
                </a:solidFill>
              </a:ln>
            </c:spPr>
          </c:marker>
          <c:cat>
            <c:strRef>
              <c:f>Sheet1!$B$1:$G$1</c:f>
              <c:strCache>
                <c:ptCount val="6"/>
                <c:pt idx="0">
                  <c:v>0-30 Days (N=3,424)</c:v>
                </c:pt>
                <c:pt idx="1">
                  <c:v>31 Days - 1 Year (N=6,029)</c:v>
                </c:pt>
                <c:pt idx="2">
                  <c:v>&gt;1 Year - 3 Years (N=5,746)</c:v>
                </c:pt>
                <c:pt idx="3">
                  <c:v>&gt;3 Years - 5 Years (N=3,353)</c:v>
                </c:pt>
                <c:pt idx="4">
                  <c:v>&gt;5 Years - 10 Years (N=4,135)</c:v>
                </c:pt>
                <c:pt idx="5">
                  <c:v>&gt;10 Years (N=1,551)</c:v>
                </c:pt>
              </c:strCache>
            </c:strRef>
          </c:cat>
          <c:val>
            <c:numRef>
              <c:f>Sheet1!$B$5:$G$5</c:f>
              <c:numCache>
                <c:formatCode>General</c:formatCode>
                <c:ptCount val="6"/>
                <c:pt idx="0">
                  <c:v>24.5</c:v>
                </c:pt>
                <c:pt idx="1">
                  <c:v>16.2</c:v>
                </c:pt>
                <c:pt idx="2">
                  <c:v>18.600000000000001</c:v>
                </c:pt>
                <c:pt idx="3">
                  <c:v>17.399999999999999</c:v>
                </c:pt>
                <c:pt idx="4">
                  <c:v>16.100000000000001</c:v>
                </c:pt>
                <c:pt idx="5">
                  <c:v>15.5</c:v>
                </c:pt>
              </c:numCache>
            </c:numRef>
          </c:val>
          <c:smooth val="0"/>
        </c:ser>
        <c:ser>
          <c:idx val="4"/>
          <c:order val="4"/>
          <c:tx>
            <c:strRef>
              <c:f>Sheet1!$A$6</c:f>
              <c:strCache>
                <c:ptCount val="1"/>
                <c:pt idx="0">
                  <c:v>Cardiovascular</c:v>
                </c:pt>
              </c:strCache>
            </c:strRef>
          </c:tx>
          <c:spPr>
            <a:ln w="41275">
              <a:solidFill>
                <a:schemeClr val="bg1">
                  <a:lumMod val="50000"/>
                  <a:lumOff val="50000"/>
                </a:schemeClr>
              </a:solidFill>
            </a:ln>
          </c:spPr>
          <c:marker>
            <c:symbol val="diamond"/>
            <c:size val="9"/>
            <c:spPr>
              <a:solidFill>
                <a:schemeClr val="bg1">
                  <a:lumMod val="50000"/>
                  <a:lumOff val="50000"/>
                </a:schemeClr>
              </a:solidFill>
              <a:ln>
                <a:solidFill>
                  <a:srgbClr val="00004C">
                    <a:lumMod val="50000"/>
                    <a:lumOff val="50000"/>
                  </a:srgbClr>
                </a:solidFill>
              </a:ln>
            </c:spPr>
          </c:marker>
          <c:cat>
            <c:strRef>
              <c:f>Sheet1!$B$1:$G$1</c:f>
              <c:strCache>
                <c:ptCount val="6"/>
                <c:pt idx="0">
                  <c:v>0-30 Days (N=3,424)</c:v>
                </c:pt>
                <c:pt idx="1">
                  <c:v>31 Days - 1 Year (N=6,029)</c:v>
                </c:pt>
                <c:pt idx="2">
                  <c:v>&gt;1 Year - 3 Years (N=5,746)</c:v>
                </c:pt>
                <c:pt idx="3">
                  <c:v>&gt;3 Years - 5 Years (N=3,353)</c:v>
                </c:pt>
                <c:pt idx="4">
                  <c:v>&gt;5 Years - 10 Years (N=4,135)</c:v>
                </c:pt>
                <c:pt idx="5">
                  <c:v>&gt;10 Years (N=1,551)</c:v>
                </c:pt>
              </c:strCache>
            </c:strRef>
          </c:cat>
          <c:val>
            <c:numRef>
              <c:f>Sheet1!$B$6:$G$6</c:f>
              <c:numCache>
                <c:formatCode>General</c:formatCode>
                <c:ptCount val="6"/>
                <c:pt idx="0">
                  <c:v>11.6</c:v>
                </c:pt>
                <c:pt idx="1">
                  <c:v>5.3</c:v>
                </c:pt>
                <c:pt idx="2">
                  <c:v>4.4000000000000004</c:v>
                </c:pt>
                <c:pt idx="3">
                  <c:v>4.9000000000000004</c:v>
                </c:pt>
                <c:pt idx="4">
                  <c:v>5.7</c:v>
                </c:pt>
                <c:pt idx="5">
                  <c:v>7.2</c:v>
                </c:pt>
              </c:numCache>
            </c:numRef>
          </c:val>
          <c:smooth val="0"/>
        </c:ser>
        <c:dLbls>
          <c:showLegendKey val="0"/>
          <c:showVal val="0"/>
          <c:showCatName val="0"/>
          <c:showSerName val="0"/>
          <c:showPercent val="0"/>
          <c:showBubbleSize val="0"/>
        </c:dLbls>
        <c:marker val="1"/>
        <c:smooth val="0"/>
        <c:axId val="669258592"/>
        <c:axId val="669258984"/>
      </c:lineChart>
      <c:catAx>
        <c:axId val="669258592"/>
        <c:scaling>
          <c:orientation val="minMax"/>
        </c:scaling>
        <c:delete val="0"/>
        <c:axPos val="b"/>
        <c:numFmt formatCode="General" sourceLinked="1"/>
        <c:majorTickMark val="out"/>
        <c:minorTickMark val="none"/>
        <c:tickLblPos val="nextTo"/>
        <c:txPr>
          <a:bodyPr rot="0"/>
          <a:lstStyle/>
          <a:p>
            <a:pPr>
              <a:defRPr sz="1300" b="1"/>
            </a:pPr>
            <a:endParaRPr lang="en-US"/>
          </a:p>
        </c:txPr>
        <c:crossAx val="669258984"/>
        <c:crosses val="autoZero"/>
        <c:auto val="1"/>
        <c:lblAlgn val="ctr"/>
        <c:lblOffset val="100"/>
        <c:noMultiLvlLbl val="0"/>
      </c:catAx>
      <c:valAx>
        <c:axId val="669258984"/>
        <c:scaling>
          <c:orientation val="minMax"/>
          <c:max val="5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of Deaths</a:t>
                </a:r>
                <a:endParaRPr lang="en-US" sz="1700" b="1" i="0" baseline="0" dirty="0">
                  <a:solidFill>
                    <a:schemeClr val="tx1"/>
                  </a:solidFill>
                </a:endParaRPr>
              </a:p>
            </c:rich>
          </c:tx>
          <c:layout>
            <c:manualLayout>
              <c:xMode val="edge"/>
              <c:yMode val="edge"/>
              <c:x val="1.5476854110050425E-2"/>
              <c:y val="0.32582317331303057"/>
            </c:manualLayout>
          </c:layout>
          <c:overlay val="0"/>
        </c:title>
        <c:numFmt formatCode="General" sourceLinked="1"/>
        <c:majorTickMark val="out"/>
        <c:minorTickMark val="none"/>
        <c:tickLblPos val="nextTo"/>
        <c:txPr>
          <a:bodyPr/>
          <a:lstStyle/>
          <a:p>
            <a:pPr>
              <a:defRPr sz="1500" b="1"/>
            </a:pPr>
            <a:endParaRPr lang="en-US"/>
          </a:p>
        </c:txPr>
        <c:crossAx val="669258592"/>
        <c:crosses val="autoZero"/>
        <c:crossBetween val="between"/>
        <c:majorUnit val="10"/>
      </c:valAx>
      <c:spPr>
        <a:solidFill>
          <a:schemeClr val="bg2"/>
        </a:solidFill>
        <a:ln>
          <a:solidFill>
            <a:schemeClr val="tx1"/>
          </a:solidFill>
        </a:ln>
      </c:spPr>
    </c:plotArea>
    <c:legend>
      <c:legendPos val="r"/>
      <c:layout>
        <c:manualLayout>
          <c:xMode val="edge"/>
          <c:yMode val="edge"/>
          <c:x val="0.12782051282051285"/>
          <c:y val="3.1763176492143406E-2"/>
          <c:w val="0.82020537496915435"/>
          <c:h val="0.16118667678732937"/>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870135798244244E-2"/>
          <c:y val="4.6022612558045933E-2"/>
          <c:w val="0.87655779984021409"/>
          <c:h val="0.77017282455078506"/>
        </c:manualLayout>
      </c:layout>
      <c:areaChart>
        <c:grouping val="stacked"/>
        <c:varyColors val="0"/>
        <c:ser>
          <c:idx val="0"/>
          <c:order val="0"/>
          <c:tx>
            <c:strRef>
              <c:f>Sheet1!$B$1</c:f>
              <c:strCache>
                <c:ptCount val="1"/>
                <c:pt idx="0">
                  <c:v>COPD</c:v>
                </c:pt>
              </c:strCache>
            </c:strRef>
          </c:tx>
          <c:spPr>
            <a:gradFill>
              <a:gsLst>
                <a:gs pos="50000">
                  <a:srgbClr val="66FF33"/>
                </a:gs>
                <a:gs pos="0">
                  <a:srgbClr val="00B050"/>
                </a:gs>
                <a:gs pos="100000">
                  <a:srgbClr val="00B050"/>
                </a:gs>
              </a:gsLst>
              <a:lin ang="10800000" scaled="0"/>
            </a:gradFill>
            <a:ln>
              <a:solidFill>
                <a:schemeClr val="bg2"/>
              </a:solidFill>
            </a:ln>
          </c:spPr>
          <c:cat>
            <c:numRef>
              <c:f>Sheet1!$A$2:$A$26</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Sheet1!$B$2:$B$26</c:f>
              <c:numCache>
                <c:formatCode>General</c:formatCode>
                <c:ptCount val="25"/>
                <c:pt idx="0">
                  <c:v>20.114899999999999</c:v>
                </c:pt>
                <c:pt idx="1">
                  <c:v>24.754100000000001</c:v>
                </c:pt>
                <c:pt idx="2">
                  <c:v>30.334199999999999</c:v>
                </c:pt>
                <c:pt idx="3">
                  <c:v>36.730600000000003</c:v>
                </c:pt>
                <c:pt idx="4">
                  <c:v>37.1404</c:v>
                </c:pt>
                <c:pt idx="5">
                  <c:v>35.308399999999999</c:v>
                </c:pt>
                <c:pt idx="6">
                  <c:v>35.748800000000003</c:v>
                </c:pt>
                <c:pt idx="7">
                  <c:v>35.838200000000001</c:v>
                </c:pt>
                <c:pt idx="8">
                  <c:v>37.429400000000001</c:v>
                </c:pt>
                <c:pt idx="9">
                  <c:v>39.742699999999999</c:v>
                </c:pt>
                <c:pt idx="10">
                  <c:v>40.037199999999999</c:v>
                </c:pt>
                <c:pt idx="11">
                  <c:v>40</c:v>
                </c:pt>
                <c:pt idx="12">
                  <c:v>37.767099999999999</c:v>
                </c:pt>
                <c:pt idx="13">
                  <c:v>37.126399999999997</c:v>
                </c:pt>
                <c:pt idx="14">
                  <c:v>34.589700000000001</c:v>
                </c:pt>
                <c:pt idx="15">
                  <c:v>31.773399999999999</c:v>
                </c:pt>
                <c:pt idx="16">
                  <c:v>32.164400000000001</c:v>
                </c:pt>
                <c:pt idx="17">
                  <c:v>30.6892</c:v>
                </c:pt>
                <c:pt idx="18">
                  <c:v>30.408899999999999</c:v>
                </c:pt>
                <c:pt idx="19">
                  <c:v>29.3032</c:v>
                </c:pt>
                <c:pt idx="20">
                  <c:v>28.262799999999999</c:v>
                </c:pt>
                <c:pt idx="21">
                  <c:v>28.888300000000001</c:v>
                </c:pt>
                <c:pt idx="22">
                  <c:v>27.8155</c:v>
                </c:pt>
                <c:pt idx="23">
                  <c:v>26.426400000000001</c:v>
                </c:pt>
                <c:pt idx="24">
                  <c:v>25.095800000000001</c:v>
                </c:pt>
              </c:numCache>
            </c:numRef>
          </c:val>
        </c:ser>
        <c:ser>
          <c:idx val="1"/>
          <c:order val="1"/>
          <c:tx>
            <c:strRef>
              <c:f>Sheet1!$C$1</c:f>
              <c:strCache>
                <c:ptCount val="1"/>
                <c:pt idx="0">
                  <c:v>A1ATD</c:v>
                </c:pt>
              </c:strCache>
            </c:strRef>
          </c:tx>
          <c:spPr>
            <a:solidFill>
              <a:srgbClr val="FF0000"/>
            </a:solidFill>
            <a:ln>
              <a:solidFill>
                <a:schemeClr val="bg2"/>
              </a:solidFill>
            </a:ln>
          </c:spPr>
          <c:cat>
            <c:numRef>
              <c:f>Sheet1!$A$2:$A$26</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Sheet1!$C$2:$C$26</c:f>
              <c:numCache>
                <c:formatCode>General</c:formatCode>
                <c:ptCount val="25"/>
                <c:pt idx="0">
                  <c:v>16.954000000000001</c:v>
                </c:pt>
                <c:pt idx="1">
                  <c:v>15.7377</c:v>
                </c:pt>
                <c:pt idx="2">
                  <c:v>17.480699999999999</c:v>
                </c:pt>
                <c:pt idx="3">
                  <c:v>12.4117</c:v>
                </c:pt>
                <c:pt idx="4">
                  <c:v>10.8108</c:v>
                </c:pt>
                <c:pt idx="5">
                  <c:v>10.8766</c:v>
                </c:pt>
                <c:pt idx="6">
                  <c:v>9.0176999999999996</c:v>
                </c:pt>
                <c:pt idx="7">
                  <c:v>10.115600000000001</c:v>
                </c:pt>
                <c:pt idx="8">
                  <c:v>10.0282</c:v>
                </c:pt>
                <c:pt idx="9">
                  <c:v>7.9892000000000003</c:v>
                </c:pt>
                <c:pt idx="10">
                  <c:v>8.6903000000000006</c:v>
                </c:pt>
                <c:pt idx="11">
                  <c:v>8.4524000000000008</c:v>
                </c:pt>
                <c:pt idx="12">
                  <c:v>8.4402000000000008</c:v>
                </c:pt>
                <c:pt idx="13">
                  <c:v>7.0266999999999999</c:v>
                </c:pt>
                <c:pt idx="14">
                  <c:v>6.4885000000000002</c:v>
                </c:pt>
                <c:pt idx="15">
                  <c:v>4.9672000000000001</c:v>
                </c:pt>
                <c:pt idx="16">
                  <c:v>4.4118000000000004</c:v>
                </c:pt>
                <c:pt idx="17">
                  <c:v>4.0918999999999999</c:v>
                </c:pt>
                <c:pt idx="18">
                  <c:v>3.4603000000000002</c:v>
                </c:pt>
                <c:pt idx="19">
                  <c:v>3.468</c:v>
                </c:pt>
                <c:pt idx="20">
                  <c:v>3.5036</c:v>
                </c:pt>
                <c:pt idx="21">
                  <c:v>3.6787000000000001</c:v>
                </c:pt>
                <c:pt idx="22">
                  <c:v>3.2021999999999999</c:v>
                </c:pt>
                <c:pt idx="23">
                  <c:v>3.1781999999999999</c:v>
                </c:pt>
                <c:pt idx="24">
                  <c:v>2.3511000000000002</c:v>
                </c:pt>
              </c:numCache>
            </c:numRef>
          </c:val>
        </c:ser>
        <c:ser>
          <c:idx val="2"/>
          <c:order val="2"/>
          <c:tx>
            <c:strRef>
              <c:f>Sheet1!$D$1</c:f>
              <c:strCache>
                <c:ptCount val="1"/>
                <c:pt idx="0">
                  <c:v>CF</c:v>
                </c:pt>
              </c:strCache>
            </c:strRef>
          </c:tx>
          <c:spPr>
            <a:gradFill flip="none" rotWithShape="1">
              <a:gsLst>
                <a:gs pos="50000">
                  <a:srgbClr val="CC99FF"/>
                </a:gs>
                <a:gs pos="0">
                  <a:srgbClr val="9933FF"/>
                </a:gs>
                <a:gs pos="100000">
                  <a:srgbClr val="9933FF"/>
                </a:gs>
              </a:gsLst>
              <a:lin ang="10800000" scaled="0"/>
              <a:tileRect/>
            </a:gradFill>
            <a:ln>
              <a:solidFill>
                <a:srgbClr val="000000"/>
              </a:solidFill>
            </a:ln>
          </c:spPr>
          <c:cat>
            <c:numRef>
              <c:f>Sheet1!$A$2:$A$26</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Sheet1!$D$2:$D$26</c:f>
              <c:numCache>
                <c:formatCode>General</c:formatCode>
                <c:ptCount val="25"/>
                <c:pt idx="0">
                  <c:v>14.367800000000001</c:v>
                </c:pt>
                <c:pt idx="1">
                  <c:v>12.622999999999999</c:v>
                </c:pt>
                <c:pt idx="2">
                  <c:v>14.395899999999999</c:v>
                </c:pt>
                <c:pt idx="3">
                  <c:v>14.530799999999999</c:v>
                </c:pt>
                <c:pt idx="4">
                  <c:v>14.4725</c:v>
                </c:pt>
                <c:pt idx="5">
                  <c:v>16.4773</c:v>
                </c:pt>
                <c:pt idx="6">
                  <c:v>16.3446</c:v>
                </c:pt>
                <c:pt idx="7">
                  <c:v>17.341000000000001</c:v>
                </c:pt>
                <c:pt idx="8">
                  <c:v>17.584700000000002</c:v>
                </c:pt>
                <c:pt idx="9">
                  <c:v>16.113700000000001</c:v>
                </c:pt>
                <c:pt idx="10">
                  <c:v>16.138999999999999</c:v>
                </c:pt>
                <c:pt idx="11">
                  <c:v>16.1905</c:v>
                </c:pt>
                <c:pt idx="12">
                  <c:v>16.720099999999999</c:v>
                </c:pt>
                <c:pt idx="13">
                  <c:v>17.5669</c:v>
                </c:pt>
                <c:pt idx="14">
                  <c:v>17.843499999999999</c:v>
                </c:pt>
                <c:pt idx="15">
                  <c:v>16.132999999999999</c:v>
                </c:pt>
                <c:pt idx="16">
                  <c:v>17.119199999999999</c:v>
                </c:pt>
                <c:pt idx="17">
                  <c:v>15.757400000000001</c:v>
                </c:pt>
                <c:pt idx="18">
                  <c:v>15.099600000000001</c:v>
                </c:pt>
                <c:pt idx="19">
                  <c:v>15.7493</c:v>
                </c:pt>
                <c:pt idx="20">
                  <c:v>15.474500000000001</c:v>
                </c:pt>
                <c:pt idx="21">
                  <c:v>15.769500000000001</c:v>
                </c:pt>
                <c:pt idx="22">
                  <c:v>14.626899999999999</c:v>
                </c:pt>
                <c:pt idx="23">
                  <c:v>15.1401</c:v>
                </c:pt>
                <c:pt idx="24">
                  <c:v>14.2346</c:v>
                </c:pt>
              </c:numCache>
            </c:numRef>
          </c:val>
        </c:ser>
        <c:ser>
          <c:idx val="3"/>
          <c:order val="3"/>
          <c:tx>
            <c:strRef>
              <c:f>Sheet1!$E$1</c:f>
              <c:strCache>
                <c:ptCount val="1"/>
                <c:pt idx="0">
                  <c:v>IIP</c:v>
                </c:pt>
              </c:strCache>
            </c:strRef>
          </c:tx>
          <c:spPr>
            <a:solidFill>
              <a:schemeClr val="bg1">
                <a:lumMod val="50000"/>
                <a:lumOff val="50000"/>
              </a:schemeClr>
            </a:solidFill>
            <a:ln>
              <a:solidFill>
                <a:srgbClr val="000000"/>
              </a:solidFill>
            </a:ln>
          </c:spPr>
          <c:cat>
            <c:numRef>
              <c:f>Sheet1!$A$2:$A$26</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Sheet1!$E$2:$E$26</c:f>
              <c:numCache>
                <c:formatCode>General</c:formatCode>
                <c:ptCount val="25"/>
                <c:pt idx="0">
                  <c:v>19.540199999999999</c:v>
                </c:pt>
                <c:pt idx="1">
                  <c:v>18.032800000000002</c:v>
                </c:pt>
                <c:pt idx="2">
                  <c:v>14.010300000000001</c:v>
                </c:pt>
                <c:pt idx="3">
                  <c:v>13.218999999999999</c:v>
                </c:pt>
                <c:pt idx="4">
                  <c:v>13.3391</c:v>
                </c:pt>
                <c:pt idx="5">
                  <c:v>14.4481</c:v>
                </c:pt>
                <c:pt idx="6">
                  <c:v>18.5185</c:v>
                </c:pt>
                <c:pt idx="7">
                  <c:v>14.089600000000001</c:v>
                </c:pt>
                <c:pt idx="8">
                  <c:v>15.678000000000001</c:v>
                </c:pt>
                <c:pt idx="9">
                  <c:v>15.8429</c:v>
                </c:pt>
                <c:pt idx="10">
                  <c:v>14.463100000000001</c:v>
                </c:pt>
                <c:pt idx="11">
                  <c:v>15.416700000000001</c:v>
                </c:pt>
                <c:pt idx="12">
                  <c:v>16.826899999999998</c:v>
                </c:pt>
                <c:pt idx="13">
                  <c:v>18.2486</c:v>
                </c:pt>
                <c:pt idx="14">
                  <c:v>21.278600000000001</c:v>
                </c:pt>
                <c:pt idx="15">
                  <c:v>23.111699999999999</c:v>
                </c:pt>
                <c:pt idx="16">
                  <c:v>24.170400000000001</c:v>
                </c:pt>
                <c:pt idx="17">
                  <c:v>26.920300000000001</c:v>
                </c:pt>
                <c:pt idx="18">
                  <c:v>27.298100000000002</c:v>
                </c:pt>
                <c:pt idx="19">
                  <c:v>27.712399999999999</c:v>
                </c:pt>
                <c:pt idx="20">
                  <c:v>26.919699999999999</c:v>
                </c:pt>
                <c:pt idx="21">
                  <c:v>27.833400000000001</c:v>
                </c:pt>
                <c:pt idx="22">
                  <c:v>28.439599999999999</c:v>
                </c:pt>
                <c:pt idx="23">
                  <c:v>30.180199999999999</c:v>
                </c:pt>
                <c:pt idx="24">
                  <c:v>32.506999999999998</c:v>
                </c:pt>
              </c:numCache>
            </c:numRef>
          </c:val>
        </c:ser>
        <c:ser>
          <c:idx val="4"/>
          <c:order val="4"/>
          <c:tx>
            <c:strRef>
              <c:f>Sheet1!$F$1</c:f>
              <c:strCache>
                <c:ptCount val="1"/>
                <c:pt idx="0">
                  <c:v>ILD-not IIP</c:v>
                </c:pt>
              </c:strCache>
            </c:strRef>
          </c:tx>
          <c:spPr>
            <a:gradFill>
              <a:gsLst>
                <a:gs pos="50000">
                  <a:srgbClr val="FFFF00"/>
                </a:gs>
                <a:gs pos="0">
                  <a:schemeClr val="tx2">
                    <a:lumMod val="75000"/>
                  </a:schemeClr>
                </a:gs>
                <a:gs pos="100000">
                  <a:schemeClr val="tx2">
                    <a:lumMod val="75000"/>
                  </a:schemeClr>
                </a:gs>
              </a:gsLst>
              <a:lin ang="10800000" scaled="0"/>
            </a:gradFill>
            <a:ln>
              <a:solidFill>
                <a:srgbClr val="000000"/>
              </a:solidFill>
            </a:ln>
          </c:spPr>
          <c:cat>
            <c:numRef>
              <c:f>Sheet1!$A$2:$A$26</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Sheet1!$F$2:$F$26</c:f>
              <c:numCache>
                <c:formatCode>General</c:formatCode>
                <c:ptCount val="25"/>
                <c:pt idx="0">
                  <c:v>2.2988499999999998</c:v>
                </c:pt>
                <c:pt idx="1">
                  <c:v>1.80328</c:v>
                </c:pt>
                <c:pt idx="2">
                  <c:v>1.5424199999999999</c:v>
                </c:pt>
                <c:pt idx="3">
                  <c:v>1.51362</c:v>
                </c:pt>
                <c:pt idx="4">
                  <c:v>1.8308599999999999</c:v>
                </c:pt>
                <c:pt idx="5">
                  <c:v>3.1655799999999998</c:v>
                </c:pt>
                <c:pt idx="6">
                  <c:v>2.01288</c:v>
                </c:pt>
                <c:pt idx="7">
                  <c:v>2.5289000000000001</c:v>
                </c:pt>
                <c:pt idx="8">
                  <c:v>2.25989</c:v>
                </c:pt>
                <c:pt idx="9">
                  <c:v>2.0988500000000001</c:v>
                </c:pt>
                <c:pt idx="10">
                  <c:v>3.16574</c:v>
                </c:pt>
                <c:pt idx="11">
                  <c:v>3.4523799999999998</c:v>
                </c:pt>
                <c:pt idx="12">
                  <c:v>3.15171</c:v>
                </c:pt>
                <c:pt idx="13">
                  <c:v>3.0938599999999998</c:v>
                </c:pt>
                <c:pt idx="14">
                  <c:v>3.2919800000000001</c:v>
                </c:pt>
                <c:pt idx="15">
                  <c:v>4.6798000000000002</c:v>
                </c:pt>
                <c:pt idx="16">
                  <c:v>3.92157</c:v>
                </c:pt>
                <c:pt idx="17">
                  <c:v>4.2354599999999998</c:v>
                </c:pt>
                <c:pt idx="18">
                  <c:v>5.3477800000000002</c:v>
                </c:pt>
                <c:pt idx="19">
                  <c:v>5.1543099999999997</c:v>
                </c:pt>
                <c:pt idx="20">
                  <c:v>6.6277400000000002</c:v>
                </c:pt>
                <c:pt idx="21">
                  <c:v>6.24831</c:v>
                </c:pt>
                <c:pt idx="22">
                  <c:v>7.327</c:v>
                </c:pt>
                <c:pt idx="23">
                  <c:v>8.0080100000000005</c:v>
                </c:pt>
                <c:pt idx="24">
                  <c:v>8.0500900000000009</c:v>
                </c:pt>
              </c:numCache>
            </c:numRef>
          </c:val>
        </c:ser>
        <c:ser>
          <c:idx val="5"/>
          <c:order val="5"/>
          <c:tx>
            <c:strRef>
              <c:f>Sheet1!$G$1</c:f>
              <c:strCache>
                <c:ptCount val="1"/>
                <c:pt idx="0">
                  <c:v>Retransplant</c:v>
                </c:pt>
              </c:strCache>
            </c:strRef>
          </c:tx>
          <c:spPr>
            <a:solidFill>
              <a:srgbClr val="FF00FF"/>
            </a:solidFill>
            <a:ln>
              <a:solidFill>
                <a:srgbClr val="000000"/>
              </a:solidFill>
            </a:ln>
          </c:spPr>
          <c:cat>
            <c:numRef>
              <c:f>Sheet1!$A$2:$A$26</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Sheet1!$G$2:$G$26</c:f>
              <c:numCache>
                <c:formatCode>General</c:formatCode>
                <c:ptCount val="25"/>
                <c:pt idx="0">
                  <c:v>7.7586199999999996</c:v>
                </c:pt>
                <c:pt idx="1">
                  <c:v>5.9016400000000004</c:v>
                </c:pt>
                <c:pt idx="2">
                  <c:v>5.0128500000000003</c:v>
                </c:pt>
                <c:pt idx="3">
                  <c:v>4.0363300000000004</c:v>
                </c:pt>
                <c:pt idx="4">
                  <c:v>4.7079300000000002</c:v>
                </c:pt>
                <c:pt idx="5">
                  <c:v>3.40909</c:v>
                </c:pt>
                <c:pt idx="6">
                  <c:v>2.8985500000000002</c:v>
                </c:pt>
                <c:pt idx="7">
                  <c:v>3.39595</c:v>
                </c:pt>
                <c:pt idx="8">
                  <c:v>3.1073400000000002</c:v>
                </c:pt>
                <c:pt idx="9">
                  <c:v>3.11442</c:v>
                </c:pt>
                <c:pt idx="10">
                  <c:v>2.5449999999999999</c:v>
                </c:pt>
                <c:pt idx="11">
                  <c:v>3.15476</c:v>
                </c:pt>
                <c:pt idx="12">
                  <c:v>3.3119700000000001</c:v>
                </c:pt>
                <c:pt idx="13">
                  <c:v>3.2511800000000002</c:v>
                </c:pt>
                <c:pt idx="14">
                  <c:v>2.9580199999999999</c:v>
                </c:pt>
                <c:pt idx="15">
                  <c:v>4.7208500000000004</c:v>
                </c:pt>
                <c:pt idx="16">
                  <c:v>4.1101099999999997</c:v>
                </c:pt>
                <c:pt idx="17">
                  <c:v>5.7071100000000001</c:v>
                </c:pt>
                <c:pt idx="18">
                  <c:v>4.8933900000000001</c:v>
                </c:pt>
                <c:pt idx="19">
                  <c:v>4.8361400000000003</c:v>
                </c:pt>
                <c:pt idx="20">
                  <c:v>4.3503600000000002</c:v>
                </c:pt>
                <c:pt idx="21">
                  <c:v>3.8679999999999999</c:v>
                </c:pt>
                <c:pt idx="22">
                  <c:v>4.9660799999999998</c:v>
                </c:pt>
                <c:pt idx="23">
                  <c:v>4.2542499999999999</c:v>
                </c:pt>
                <c:pt idx="24">
                  <c:v>4.26783</c:v>
                </c:pt>
              </c:numCache>
            </c:numRef>
          </c:val>
        </c:ser>
        <c:dLbls>
          <c:showLegendKey val="0"/>
          <c:showVal val="0"/>
          <c:showCatName val="0"/>
          <c:showSerName val="0"/>
          <c:showPercent val="0"/>
          <c:showBubbleSize val="0"/>
        </c:dLbls>
        <c:axId val="918273208"/>
        <c:axId val="881302520"/>
      </c:areaChart>
      <c:catAx>
        <c:axId val="918273208"/>
        <c:scaling>
          <c:orientation val="minMax"/>
        </c:scaling>
        <c:delete val="0"/>
        <c:axPos val="b"/>
        <c:title>
          <c:tx>
            <c:rich>
              <a:bodyPr/>
              <a:lstStyle/>
              <a:p>
                <a:pPr>
                  <a:defRPr sz="1700"/>
                </a:pPr>
                <a:r>
                  <a:rPr lang="en-US" sz="1700" dirty="0" smtClean="0"/>
                  <a:t>Transplant Year</a:t>
                </a:r>
                <a:endParaRPr lang="en-US" sz="1700" dirty="0"/>
              </a:p>
            </c:rich>
          </c:tx>
          <c:layout/>
          <c:overlay val="0"/>
        </c:title>
        <c:numFmt formatCode="0" sourceLinked="0"/>
        <c:majorTickMark val="out"/>
        <c:minorTickMark val="none"/>
        <c:tickLblPos val="nextTo"/>
        <c:txPr>
          <a:bodyPr rot="-2700000" vert="horz"/>
          <a:lstStyle/>
          <a:p>
            <a:pPr>
              <a:defRPr sz="1400" b="1"/>
            </a:pPr>
            <a:endParaRPr lang="en-US"/>
          </a:p>
        </c:txPr>
        <c:crossAx val="881302520"/>
        <c:crosses val="autoZero"/>
        <c:auto val="1"/>
        <c:lblAlgn val="ctr"/>
        <c:lblOffset val="100"/>
        <c:tickLblSkip val="1"/>
        <c:noMultiLvlLbl val="0"/>
      </c:catAx>
      <c:valAx>
        <c:axId val="881302520"/>
        <c:scaling>
          <c:orientation val="minMax"/>
          <c:max val="10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7841803865425948E-3"/>
              <c:y val="0.2576608669884124"/>
            </c:manualLayout>
          </c:layout>
          <c:overlay val="0"/>
        </c:title>
        <c:numFmt formatCode="General" sourceLinked="1"/>
        <c:majorTickMark val="out"/>
        <c:minorTickMark val="none"/>
        <c:tickLblPos val="nextTo"/>
        <c:txPr>
          <a:bodyPr/>
          <a:lstStyle/>
          <a:p>
            <a:pPr>
              <a:defRPr sz="1500" b="1"/>
            </a:pPr>
            <a:endParaRPr lang="en-US"/>
          </a:p>
        </c:txPr>
        <c:crossAx val="918273208"/>
        <c:crosses val="autoZero"/>
        <c:crossBetween val="midCat"/>
        <c:majorUnit val="20"/>
      </c:valAx>
      <c:spPr>
        <a:solidFill>
          <a:srgbClr val="000000"/>
        </a:solidFill>
        <a:ln w="15875">
          <a:solidFill>
            <a:srgbClr val="FFFFFF"/>
          </a:solidFill>
        </a:ln>
      </c:spPr>
    </c:plotArea>
    <c:legend>
      <c:legendPos val="t"/>
      <c:layout>
        <c:manualLayout>
          <c:xMode val="edge"/>
          <c:yMode val="edge"/>
          <c:x val="0.13864247403857127"/>
          <c:y val="1.6873410054512521E-2"/>
          <c:w val="0.79517870592261175"/>
          <c:h val="8.3265899454879527E-2"/>
        </c:manualLayout>
      </c:layout>
      <c:overlay val="0"/>
      <c:spPr>
        <a:solidFill>
          <a:schemeClr val="bg2"/>
        </a:solidFill>
        <a:ln w="12700">
          <a:solidFill>
            <a:srgbClr val="FFFFFF"/>
          </a:solidFill>
        </a:ln>
      </c:spPr>
      <c:txPr>
        <a:bodyPr/>
        <a:lstStyle/>
        <a:p>
          <a:pPr>
            <a:defRPr sz="1400" b="1"/>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885141569696"/>
          <c:y val="6.0064970001541367E-2"/>
          <c:w val="0.86853006759110862"/>
          <c:h val="0.74426810837639945"/>
        </c:manualLayout>
      </c:layout>
      <c:lineChart>
        <c:grouping val="standard"/>
        <c:varyColors val="0"/>
        <c:ser>
          <c:idx val="0"/>
          <c:order val="0"/>
          <c:tx>
            <c:strRef>
              <c:f>Sheet1!$A$2</c:f>
              <c:strCache>
                <c:ptCount val="1"/>
                <c:pt idx="0">
                  <c:v>OB/BOS</c:v>
                </c:pt>
              </c:strCache>
            </c:strRef>
          </c:tx>
          <c:spPr>
            <a:ln w="41275">
              <a:solidFill>
                <a:srgbClr val="FF0000"/>
              </a:solidFill>
            </a:ln>
          </c:spPr>
          <c:marker>
            <c:symbol val="diamond"/>
            <c:size val="9"/>
            <c:spPr>
              <a:solidFill>
                <a:srgbClr val="FF0000"/>
              </a:solidFill>
              <a:ln>
                <a:solidFill>
                  <a:srgbClr val="FF0000"/>
                </a:solidFill>
              </a:ln>
            </c:spPr>
          </c:marker>
          <c:cat>
            <c:strRef>
              <c:f>Sheet1!$B$1:$F$1</c:f>
              <c:strCache>
                <c:ptCount val="5"/>
                <c:pt idx="0">
                  <c:v>0-30 Days (N=275)</c:v>
                </c:pt>
                <c:pt idx="1">
                  <c:v>31 Days - 1 Year (N=371)</c:v>
                </c:pt>
                <c:pt idx="2">
                  <c:v>&gt;1 Year - 3 Years (N=278)</c:v>
                </c:pt>
                <c:pt idx="3">
                  <c:v>&gt;3 Years - 5 Years (N=109)</c:v>
                </c:pt>
                <c:pt idx="4">
                  <c:v>&gt;5 Years (N=160)</c:v>
                </c:pt>
              </c:strCache>
            </c:strRef>
          </c:cat>
          <c:val>
            <c:numRef>
              <c:f>Sheet1!$B$2:$F$2</c:f>
              <c:numCache>
                <c:formatCode>General</c:formatCode>
                <c:ptCount val="5"/>
                <c:pt idx="0">
                  <c:v>1.8</c:v>
                </c:pt>
                <c:pt idx="1">
                  <c:v>8.1</c:v>
                </c:pt>
                <c:pt idx="2">
                  <c:v>36.700000000000003</c:v>
                </c:pt>
                <c:pt idx="3">
                  <c:v>35.799999999999997</c:v>
                </c:pt>
                <c:pt idx="4">
                  <c:v>29.4</c:v>
                </c:pt>
              </c:numCache>
            </c:numRef>
          </c:val>
          <c:smooth val="0"/>
        </c:ser>
        <c:ser>
          <c:idx val="1"/>
          <c:order val="1"/>
          <c:tx>
            <c:strRef>
              <c:f>Sheet1!$A$3</c:f>
              <c:strCache>
                <c:ptCount val="1"/>
                <c:pt idx="0">
                  <c:v>Malignancy (non-Lymphoma/PTLD)</c:v>
                </c:pt>
              </c:strCache>
            </c:strRef>
          </c:tx>
          <c:spPr>
            <a:ln w="41275">
              <a:solidFill>
                <a:srgbClr val="FFFF00"/>
              </a:solidFill>
              <a:prstDash val="solid"/>
            </a:ln>
          </c:spPr>
          <c:marker>
            <c:symbol val="diamond"/>
            <c:size val="9"/>
            <c:spPr>
              <a:solidFill>
                <a:srgbClr val="FFFF00"/>
              </a:solidFill>
              <a:ln>
                <a:solidFill>
                  <a:srgbClr val="FFFF00"/>
                </a:solidFill>
              </a:ln>
            </c:spPr>
          </c:marker>
          <c:cat>
            <c:strRef>
              <c:f>Sheet1!$B$1:$F$1</c:f>
              <c:strCache>
                <c:ptCount val="5"/>
                <c:pt idx="0">
                  <c:v>0-30 Days (N=275)</c:v>
                </c:pt>
                <c:pt idx="1">
                  <c:v>31 Days - 1 Year (N=371)</c:v>
                </c:pt>
                <c:pt idx="2">
                  <c:v>&gt;1 Year - 3 Years (N=278)</c:v>
                </c:pt>
                <c:pt idx="3">
                  <c:v>&gt;3 Years - 5 Years (N=109)</c:v>
                </c:pt>
                <c:pt idx="4">
                  <c:v>&gt;5 Years (N=160)</c:v>
                </c:pt>
              </c:strCache>
            </c:strRef>
          </c:cat>
          <c:val>
            <c:numRef>
              <c:f>Sheet1!$B$3:$F$3</c:f>
              <c:numCache>
                <c:formatCode>General</c:formatCode>
                <c:ptCount val="5"/>
                <c:pt idx="0">
                  <c:v>0</c:v>
                </c:pt>
                <c:pt idx="1">
                  <c:v>1.3</c:v>
                </c:pt>
                <c:pt idx="2">
                  <c:v>4.7</c:v>
                </c:pt>
                <c:pt idx="3">
                  <c:v>8.3000000000000007</c:v>
                </c:pt>
                <c:pt idx="4">
                  <c:v>11.3</c:v>
                </c:pt>
              </c:numCache>
            </c:numRef>
          </c:val>
          <c:smooth val="0"/>
        </c:ser>
        <c:ser>
          <c:idx val="2"/>
          <c:order val="2"/>
          <c:tx>
            <c:strRef>
              <c:f>Sheet1!$A$4</c:f>
              <c:strCache>
                <c:ptCount val="1"/>
                <c:pt idx="0">
                  <c:v>Infection (non-CMV)</c:v>
                </c:pt>
              </c:strCache>
            </c:strRef>
          </c:tx>
          <c:spPr>
            <a:ln w="41275">
              <a:solidFill>
                <a:srgbClr val="00FF00"/>
              </a:solidFill>
            </a:ln>
          </c:spPr>
          <c:marker>
            <c:symbol val="diamond"/>
            <c:size val="9"/>
            <c:spPr>
              <a:solidFill>
                <a:srgbClr val="00FF00"/>
              </a:solidFill>
              <a:ln>
                <a:solidFill>
                  <a:srgbClr val="00FF00"/>
                </a:solidFill>
              </a:ln>
            </c:spPr>
          </c:marker>
          <c:cat>
            <c:strRef>
              <c:f>Sheet1!$B$1:$F$1</c:f>
              <c:strCache>
                <c:ptCount val="5"/>
                <c:pt idx="0">
                  <c:v>0-30 Days (N=275)</c:v>
                </c:pt>
                <c:pt idx="1">
                  <c:v>31 Days - 1 Year (N=371)</c:v>
                </c:pt>
                <c:pt idx="2">
                  <c:v>&gt;1 Year - 3 Years (N=278)</c:v>
                </c:pt>
                <c:pt idx="3">
                  <c:v>&gt;3 Years - 5 Years (N=109)</c:v>
                </c:pt>
                <c:pt idx="4">
                  <c:v>&gt;5 Years (N=160)</c:v>
                </c:pt>
              </c:strCache>
            </c:strRef>
          </c:cat>
          <c:val>
            <c:numRef>
              <c:f>Sheet1!$B$4:$F$4</c:f>
              <c:numCache>
                <c:formatCode>General</c:formatCode>
                <c:ptCount val="5"/>
                <c:pt idx="0">
                  <c:v>20</c:v>
                </c:pt>
                <c:pt idx="1">
                  <c:v>31.3</c:v>
                </c:pt>
                <c:pt idx="2">
                  <c:v>16.2</c:v>
                </c:pt>
                <c:pt idx="3">
                  <c:v>22</c:v>
                </c:pt>
                <c:pt idx="4">
                  <c:v>15</c:v>
                </c:pt>
              </c:numCache>
            </c:numRef>
          </c:val>
          <c:smooth val="0"/>
        </c:ser>
        <c:ser>
          <c:idx val="3"/>
          <c:order val="3"/>
          <c:tx>
            <c:strRef>
              <c:f>Sheet1!$A$5</c:f>
              <c:strCache>
                <c:ptCount val="1"/>
                <c:pt idx="0">
                  <c:v>Graft Failure</c:v>
                </c:pt>
              </c:strCache>
            </c:strRef>
          </c:tx>
          <c:spPr>
            <a:ln w="41275">
              <a:solidFill>
                <a:srgbClr val="00FFFF"/>
              </a:solidFill>
            </a:ln>
          </c:spPr>
          <c:marker>
            <c:symbol val="diamond"/>
            <c:size val="9"/>
            <c:spPr>
              <a:solidFill>
                <a:srgbClr val="00FFFF"/>
              </a:solidFill>
              <a:ln>
                <a:solidFill>
                  <a:srgbClr val="00FFFF"/>
                </a:solidFill>
              </a:ln>
            </c:spPr>
          </c:marker>
          <c:cat>
            <c:strRef>
              <c:f>Sheet1!$B$1:$F$1</c:f>
              <c:strCache>
                <c:ptCount val="5"/>
                <c:pt idx="0">
                  <c:v>0-30 Days (N=275)</c:v>
                </c:pt>
                <c:pt idx="1">
                  <c:v>31 Days - 1 Year (N=371)</c:v>
                </c:pt>
                <c:pt idx="2">
                  <c:v>&gt;1 Year - 3 Years (N=278)</c:v>
                </c:pt>
                <c:pt idx="3">
                  <c:v>&gt;3 Years - 5 Years (N=109)</c:v>
                </c:pt>
                <c:pt idx="4">
                  <c:v>&gt;5 Years (N=160)</c:v>
                </c:pt>
              </c:strCache>
            </c:strRef>
          </c:cat>
          <c:val>
            <c:numRef>
              <c:f>Sheet1!$B$5:$F$5</c:f>
              <c:numCache>
                <c:formatCode>General</c:formatCode>
                <c:ptCount val="5"/>
                <c:pt idx="0">
                  <c:v>22.9</c:v>
                </c:pt>
                <c:pt idx="1">
                  <c:v>18.100000000000001</c:v>
                </c:pt>
                <c:pt idx="2">
                  <c:v>20.5</c:v>
                </c:pt>
                <c:pt idx="3">
                  <c:v>18.3</c:v>
                </c:pt>
                <c:pt idx="4">
                  <c:v>15.6</c:v>
                </c:pt>
              </c:numCache>
            </c:numRef>
          </c:val>
          <c:smooth val="0"/>
        </c:ser>
        <c:ser>
          <c:idx val="4"/>
          <c:order val="4"/>
          <c:tx>
            <c:strRef>
              <c:f>Sheet1!$A$6</c:f>
              <c:strCache>
                <c:ptCount val="1"/>
                <c:pt idx="0">
                  <c:v>Cardiovascular</c:v>
                </c:pt>
              </c:strCache>
            </c:strRef>
          </c:tx>
          <c:spPr>
            <a:ln w="41275">
              <a:solidFill>
                <a:schemeClr val="bg1">
                  <a:lumMod val="50000"/>
                  <a:lumOff val="50000"/>
                </a:schemeClr>
              </a:solidFill>
            </a:ln>
          </c:spPr>
          <c:marker>
            <c:symbol val="diamond"/>
            <c:size val="9"/>
            <c:spPr>
              <a:solidFill>
                <a:schemeClr val="bg1">
                  <a:lumMod val="50000"/>
                  <a:lumOff val="50000"/>
                </a:schemeClr>
              </a:solidFill>
              <a:ln>
                <a:solidFill>
                  <a:srgbClr val="00004C">
                    <a:lumMod val="50000"/>
                    <a:lumOff val="50000"/>
                  </a:srgbClr>
                </a:solidFill>
              </a:ln>
            </c:spPr>
          </c:marker>
          <c:cat>
            <c:strRef>
              <c:f>Sheet1!$B$1:$F$1</c:f>
              <c:strCache>
                <c:ptCount val="5"/>
                <c:pt idx="0">
                  <c:v>0-30 Days (N=275)</c:v>
                </c:pt>
                <c:pt idx="1">
                  <c:v>31 Days - 1 Year (N=371)</c:v>
                </c:pt>
                <c:pt idx="2">
                  <c:v>&gt;1 Year - 3 Years (N=278)</c:v>
                </c:pt>
                <c:pt idx="3">
                  <c:v>&gt;3 Years - 5 Years (N=109)</c:v>
                </c:pt>
                <c:pt idx="4">
                  <c:v>&gt;5 Years (N=160)</c:v>
                </c:pt>
              </c:strCache>
            </c:strRef>
          </c:cat>
          <c:val>
            <c:numRef>
              <c:f>Sheet1!$B$6:$F$6</c:f>
              <c:numCache>
                <c:formatCode>General</c:formatCode>
                <c:ptCount val="5"/>
                <c:pt idx="0">
                  <c:v>8.6999999999999993</c:v>
                </c:pt>
                <c:pt idx="1">
                  <c:v>5.7</c:v>
                </c:pt>
                <c:pt idx="2">
                  <c:v>4</c:v>
                </c:pt>
                <c:pt idx="3">
                  <c:v>1.8</c:v>
                </c:pt>
                <c:pt idx="4">
                  <c:v>2.5</c:v>
                </c:pt>
              </c:numCache>
            </c:numRef>
          </c:val>
          <c:smooth val="0"/>
        </c:ser>
        <c:dLbls>
          <c:showLegendKey val="0"/>
          <c:showVal val="0"/>
          <c:showCatName val="0"/>
          <c:showSerName val="0"/>
          <c:showPercent val="0"/>
          <c:showBubbleSize val="0"/>
        </c:dLbls>
        <c:marker val="1"/>
        <c:smooth val="0"/>
        <c:axId val="669259768"/>
        <c:axId val="669260160"/>
      </c:lineChart>
      <c:catAx>
        <c:axId val="669259768"/>
        <c:scaling>
          <c:orientation val="minMax"/>
        </c:scaling>
        <c:delete val="0"/>
        <c:axPos val="b"/>
        <c:numFmt formatCode="General" sourceLinked="1"/>
        <c:majorTickMark val="out"/>
        <c:minorTickMark val="none"/>
        <c:tickLblPos val="nextTo"/>
        <c:txPr>
          <a:bodyPr rot="0"/>
          <a:lstStyle/>
          <a:p>
            <a:pPr>
              <a:defRPr sz="1300" b="1"/>
            </a:pPr>
            <a:endParaRPr lang="en-US"/>
          </a:p>
        </c:txPr>
        <c:crossAx val="669260160"/>
        <c:crosses val="autoZero"/>
        <c:auto val="1"/>
        <c:lblAlgn val="ctr"/>
        <c:lblOffset val="100"/>
        <c:noMultiLvlLbl val="0"/>
      </c:catAx>
      <c:valAx>
        <c:axId val="669260160"/>
        <c:scaling>
          <c:orientation val="minMax"/>
          <c:max val="5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of Deaths</a:t>
                </a:r>
                <a:endParaRPr lang="en-US" sz="1700" b="1" i="0" baseline="0" dirty="0">
                  <a:solidFill>
                    <a:schemeClr val="tx1"/>
                  </a:solidFill>
                </a:endParaRPr>
              </a:p>
            </c:rich>
          </c:tx>
          <c:layout>
            <c:manualLayout>
              <c:xMode val="edge"/>
              <c:yMode val="edge"/>
              <c:x val="1.5476854110050425E-2"/>
              <c:y val="0.32582317331303057"/>
            </c:manualLayout>
          </c:layout>
          <c:overlay val="0"/>
        </c:title>
        <c:numFmt formatCode="General" sourceLinked="1"/>
        <c:majorTickMark val="out"/>
        <c:minorTickMark val="none"/>
        <c:tickLblPos val="nextTo"/>
        <c:txPr>
          <a:bodyPr/>
          <a:lstStyle/>
          <a:p>
            <a:pPr>
              <a:defRPr sz="1500" b="1"/>
            </a:pPr>
            <a:endParaRPr lang="en-US"/>
          </a:p>
        </c:txPr>
        <c:crossAx val="669259768"/>
        <c:crosses val="autoZero"/>
        <c:crossBetween val="between"/>
        <c:majorUnit val="10"/>
      </c:valAx>
      <c:spPr>
        <a:solidFill>
          <a:schemeClr val="bg2"/>
        </a:solidFill>
        <a:ln>
          <a:solidFill>
            <a:schemeClr val="tx1"/>
          </a:solidFill>
        </a:ln>
      </c:spPr>
    </c:plotArea>
    <c:legend>
      <c:legendPos val="r"/>
      <c:layout>
        <c:manualLayout>
          <c:xMode val="edge"/>
          <c:yMode val="edge"/>
          <c:x val="0.12782051282051282"/>
          <c:y val="2.9300869659629709E-2"/>
          <c:w val="0.82020537496915447"/>
          <c:h val="0.16364898361984306"/>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0.93498323307983999</c:v>
                </c:pt>
                <c:pt idx="1">
                  <c:v>0.93466039333189599</c:v>
                </c:pt>
                <c:pt idx="2">
                  <c:v>0.93433766505707905</c:v>
                </c:pt>
                <c:pt idx="3">
                  <c:v>0.93401504821689596</c:v>
                </c:pt>
                <c:pt idx="4">
                  <c:v>0.93369254277286895</c:v>
                </c:pt>
                <c:pt idx="5">
                  <c:v>0.933370148686537</c:v>
                </c:pt>
                <c:pt idx="6">
                  <c:v>0.93304786591944699</c:v>
                </c:pt>
                <c:pt idx="7">
                  <c:v>0.932725694433162</c:v>
                </c:pt>
                <c:pt idx="8">
                  <c:v>0.93240363418925898</c:v>
                </c:pt>
                <c:pt idx="9">
                  <c:v>0.93208168514932699</c:v>
                </c:pt>
                <c:pt idx="10">
                  <c:v>0.93175984727496797</c:v>
                </c:pt>
                <c:pt idx="11">
                  <c:v>0.93143812052779695</c:v>
                </c:pt>
                <c:pt idx="12">
                  <c:v>0.93111650486944497</c:v>
                </c:pt>
                <c:pt idx="13">
                  <c:v>0.93079500026155204</c:v>
                </c:pt>
                <c:pt idx="14">
                  <c:v>0.93047360666577505</c:v>
                </c:pt>
                <c:pt idx="15">
                  <c:v>0.93015232404378101</c:v>
                </c:pt>
                <c:pt idx="16">
                  <c:v>0.929831152357254</c:v>
                </c:pt>
                <c:pt idx="17">
                  <c:v>0.929510091567888</c:v>
                </c:pt>
                <c:pt idx="18">
                  <c:v>0.92918914163739097</c:v>
                </c:pt>
                <c:pt idx="19">
                  <c:v>0.92886830252748598</c:v>
                </c:pt>
                <c:pt idx="20">
                  <c:v>0.92854757419990697</c:v>
                </c:pt>
                <c:pt idx="21">
                  <c:v>0.92822695661640198</c:v>
                </c:pt>
                <c:pt idx="22">
                  <c:v>0.92790644973873204</c:v>
                </c:pt>
                <c:pt idx="23">
                  <c:v>0.92758605352867196</c:v>
                </c:pt>
                <c:pt idx="24">
                  <c:v>0.92726576794800997</c:v>
                </c:pt>
                <c:pt idx="25">
                  <c:v>0.92694559295854495</c:v>
                </c:pt>
                <c:pt idx="26">
                  <c:v>0.92662552852209301</c:v>
                </c:pt>
                <c:pt idx="27">
                  <c:v>0.92630557460048102</c:v>
                </c:pt>
                <c:pt idx="28">
                  <c:v>0.92598573115554905</c:v>
                </c:pt>
                <c:pt idx="29">
                  <c:v>0.92566599814914996</c:v>
                </c:pt>
                <c:pt idx="30">
                  <c:v>0.92534637554315202</c:v>
                </c:pt>
                <c:pt idx="31">
                  <c:v>0.92502686329943296</c:v>
                </c:pt>
                <c:pt idx="32">
                  <c:v>0.92470746137988802</c:v>
                </c:pt>
                <c:pt idx="33">
                  <c:v>0.92438816974642202</c:v>
                </c:pt>
                <c:pt idx="34">
                  <c:v>0.92406898836095597</c:v>
                </c:pt>
                <c:pt idx="35">
                  <c:v>0.92374991718541999</c:v>
                </c:pt>
                <c:pt idx="36">
                  <c:v>0.92343095618176196</c:v>
                </c:pt>
                <c:pt idx="37">
                  <c:v>0.92311210531193999</c:v>
                </c:pt>
                <c:pt idx="38">
                  <c:v>0.92279336453792704</c:v>
                </c:pt>
                <c:pt idx="39">
                  <c:v>0.92247473382170497</c:v>
                </c:pt>
                <c:pt idx="40">
                  <c:v>0.92215621312527596</c:v>
                </c:pt>
                <c:pt idx="41">
                  <c:v>0.92183780241064806</c:v>
                </c:pt>
                <c:pt idx="42">
                  <c:v>0.92151950163984797</c:v>
                </c:pt>
                <c:pt idx="43">
                  <c:v>0.92120131077491196</c:v>
                </c:pt>
                <c:pt idx="44">
                  <c:v>0.92088322977789105</c:v>
                </c:pt>
                <c:pt idx="45">
                  <c:v>0.92056525861085003</c:v>
                </c:pt>
                <c:pt idx="46">
                  <c:v>0.92024739723586502</c:v>
                </c:pt>
                <c:pt idx="47">
                  <c:v>0.91992964561502599</c:v>
                </c:pt>
                <c:pt idx="48">
                  <c:v>0.91961200371043506</c:v>
                </c:pt>
                <c:pt idx="49">
                  <c:v>0.91929447148420995</c:v>
                </c:pt>
                <c:pt idx="50">
                  <c:v>0.91897704889847798</c:v>
                </c:pt>
                <c:pt idx="51">
                  <c:v>0.91865973591538397</c:v>
                </c:pt>
                <c:pt idx="52">
                  <c:v>0.91834253249708098</c:v>
                </c:pt>
                <c:pt idx="53">
                  <c:v>0.91802543860573904</c:v>
                </c:pt>
                <c:pt idx="54">
                  <c:v>0.91770845420353997</c:v>
                </c:pt>
                <c:pt idx="55">
                  <c:v>0.917391579252676</c:v>
                </c:pt>
                <c:pt idx="56">
                  <c:v>0.91707481371535704</c:v>
                </c:pt>
                <c:pt idx="57">
                  <c:v>0.91675815755380297</c:v>
                </c:pt>
                <c:pt idx="58">
                  <c:v>0.91644161073024699</c:v>
                </c:pt>
                <c:pt idx="59">
                  <c:v>0.91612517320693598</c:v>
                </c:pt>
                <c:pt idx="60">
                  <c:v>0.91580884494613002</c:v>
                </c:pt>
                <c:pt idx="61">
                  <c:v>0.91549262591010305</c:v>
                </c:pt>
                <c:pt idx="62">
                  <c:v>0.91517651606113903</c:v>
                </c:pt>
                <c:pt idx="63">
                  <c:v>0.91486051536153801</c:v>
                </c:pt>
                <c:pt idx="64">
                  <c:v>0.91454462377361201</c:v>
                </c:pt>
                <c:pt idx="65">
                  <c:v>0.91422884125968396</c:v>
                </c:pt>
                <c:pt idx="66">
                  <c:v>0.91391316778209397</c:v>
                </c:pt>
                <c:pt idx="67">
                  <c:v>0.91359760330319295</c:v>
                </c:pt>
                <c:pt idx="68">
                  <c:v>0.913282147785343</c:v>
                </c:pt>
                <c:pt idx="69">
                  <c:v>0.91296680119092199</c:v>
                </c:pt>
                <c:pt idx="70">
                  <c:v>0.91265156348232102</c:v>
                </c:pt>
                <c:pt idx="71">
                  <c:v>0.91233643462194103</c:v>
                </c:pt>
                <c:pt idx="72">
                  <c:v>0.91202141457219998</c:v>
                </c:pt>
                <c:pt idx="73">
                  <c:v>0.91170650329552505</c:v>
                </c:pt>
                <c:pt idx="74">
                  <c:v>0.91139170075435805</c:v>
                </c:pt>
                <c:pt idx="75">
                  <c:v>0.91107700691115401</c:v>
                </c:pt>
                <c:pt idx="76">
                  <c:v>0.91076242172838096</c:v>
                </c:pt>
                <c:pt idx="77">
                  <c:v>0.91044794516852001</c:v>
                </c:pt>
                <c:pt idx="78">
                  <c:v>0.91013357719406396</c:v>
                </c:pt>
                <c:pt idx="79">
                  <c:v>0.90981931776752001</c:v>
                </c:pt>
                <c:pt idx="80">
                  <c:v>0.90950516685140703</c:v>
                </c:pt>
                <c:pt idx="81">
                  <c:v>0.909191124408259</c:v>
                </c:pt>
                <c:pt idx="82">
                  <c:v>0.90887719040061998</c:v>
                </c:pt>
                <c:pt idx="83">
                  <c:v>0.90856336479104904</c:v>
                </c:pt>
                <c:pt idx="84">
                  <c:v>0.90824964754211701</c:v>
                </c:pt>
                <c:pt idx="85">
                  <c:v>0.90793603861640804</c:v>
                </c:pt>
                <c:pt idx="86">
                  <c:v>0.90762253797652004</c:v>
                </c:pt>
                <c:pt idx="87">
                  <c:v>0.90730914558506204</c:v>
                </c:pt>
                <c:pt idx="88">
                  <c:v>0.90699586140465704</c:v>
                </c:pt>
                <c:pt idx="89">
                  <c:v>0.90668268539794294</c:v>
                </c:pt>
                <c:pt idx="90">
                  <c:v>0.90636961752756695</c:v>
                </c:pt>
                <c:pt idx="91">
                  <c:v>0.90605665775619004</c:v>
                </c:pt>
                <c:pt idx="92">
                  <c:v>0.90574380604648697</c:v>
                </c:pt>
                <c:pt idx="93">
                  <c:v>0.90543106236114601</c:v>
                </c:pt>
                <c:pt idx="94">
                  <c:v>0.90511842666286801</c:v>
                </c:pt>
                <c:pt idx="95">
                  <c:v>0.90480589891436503</c:v>
                </c:pt>
                <c:pt idx="96">
                  <c:v>0.90449347907836297</c:v>
                </c:pt>
                <c:pt idx="97">
                  <c:v>0.90418116711760199</c:v>
                </c:pt>
                <c:pt idx="98">
                  <c:v>0.90386896299483399</c:v>
                </c:pt>
                <c:pt idx="99">
                  <c:v>0.90355686667282198</c:v>
                </c:pt>
                <c:pt idx="100">
                  <c:v>0.90324487811434495</c:v>
                </c:pt>
                <c:pt idx="101">
                  <c:v>0.90293299728219301</c:v>
                </c:pt>
                <c:pt idx="102">
                  <c:v>0.90262122413916901</c:v>
                </c:pt>
                <c:pt idx="103">
                  <c:v>0.90230955864808904</c:v>
                </c:pt>
                <c:pt idx="104">
                  <c:v>0.90199800077178205</c:v>
                </c:pt>
                <c:pt idx="105">
                  <c:v>0.90168655047309099</c:v>
                </c:pt>
                <c:pt idx="106">
                  <c:v>0.90137520771486901</c:v>
                </c:pt>
                <c:pt idx="107">
                  <c:v>0.90106397245998404</c:v>
                </c:pt>
                <c:pt idx="108">
                  <c:v>0.900752844671316</c:v>
                </c:pt>
                <c:pt idx="109">
                  <c:v>0.90044182431175901</c:v>
                </c:pt>
                <c:pt idx="110">
                  <c:v>0.90013091134421797</c:v>
                </c:pt>
                <c:pt idx="111">
                  <c:v>0.89982010573161098</c:v>
                </c:pt>
                <c:pt idx="112">
                  <c:v>0.89950940743687102</c:v>
                </c:pt>
                <c:pt idx="113">
                  <c:v>0.89919881642294097</c:v>
                </c:pt>
                <c:pt idx="114">
                  <c:v>0.89888833265277901</c:v>
                </c:pt>
                <c:pt idx="115">
                  <c:v>0.89857795608935498</c:v>
                </c:pt>
                <c:pt idx="116">
                  <c:v>0.89826768669565105</c:v>
                </c:pt>
                <c:pt idx="117">
                  <c:v>0.89795752443466303</c:v>
                </c:pt>
                <c:pt idx="118">
                  <c:v>0.89764746926939898</c:v>
                </c:pt>
                <c:pt idx="119">
                  <c:v>0.89733752116287901</c:v>
                </c:pt>
                <c:pt idx="120">
                  <c:v>0.89702768007813805</c:v>
                </c:pt>
                <c:pt idx="121">
                  <c:v>0.89671794597822196</c:v>
                </c:pt>
                <c:pt idx="122">
                  <c:v>0.89640831882619099</c:v>
                </c:pt>
                <c:pt idx="123">
                  <c:v>0.89609879858511599</c:v>
                </c:pt>
                <c:pt idx="124">
                  <c:v>0.89578938521808205</c:v>
                </c:pt>
                <c:pt idx="125">
                  <c:v>0.89548007868818702</c:v>
                </c:pt>
                <c:pt idx="126">
                  <c:v>0.89517087895854097</c:v>
                </c:pt>
                <c:pt idx="127">
                  <c:v>0.89486178599226796</c:v>
                </c:pt>
                <c:pt idx="128">
                  <c:v>0.89455279975250102</c:v>
                </c:pt>
                <c:pt idx="129">
                  <c:v>0.89424392020239196</c:v>
                </c:pt>
                <c:pt idx="130">
                  <c:v>0.89393514730509904</c:v>
                </c:pt>
                <c:pt idx="131">
                  <c:v>0.89362648102379805</c:v>
                </c:pt>
                <c:pt idx="132">
                  <c:v>0.89331792132167498</c:v>
                </c:pt>
                <c:pt idx="133">
                  <c:v>0.89300946816193005</c:v>
                </c:pt>
                <c:pt idx="134">
                  <c:v>0.89270112150777403</c:v>
                </c:pt>
                <c:pt idx="135">
                  <c:v>0.892392881322432</c:v>
                </c:pt>
                <c:pt idx="136">
                  <c:v>0.89208474756914202</c:v>
                </c:pt>
                <c:pt idx="137">
                  <c:v>0.89177672021115395</c:v>
                </c:pt>
                <c:pt idx="138">
                  <c:v>0.89146879921172995</c:v>
                </c:pt>
                <c:pt idx="139">
                  <c:v>0.89116098453414605</c:v>
                </c:pt>
                <c:pt idx="140">
                  <c:v>0.89085327614168996</c:v>
                </c:pt>
                <c:pt idx="141">
                  <c:v>0.89054567399766404</c:v>
                </c:pt>
                <c:pt idx="142">
                  <c:v>0.89023817806538097</c:v>
                </c:pt>
                <c:pt idx="143">
                  <c:v>0.88993078830816696</c:v>
                </c:pt>
                <c:pt idx="144">
                  <c:v>0.88962350468936002</c:v>
                </c:pt>
                <c:pt idx="145">
                  <c:v>0.88931632717231301</c:v>
                </c:pt>
                <c:pt idx="146">
                  <c:v>0.88900925572039002</c:v>
                </c:pt>
                <c:pt idx="147">
                  <c:v>0.88870229029696601</c:v>
                </c:pt>
                <c:pt idx="148">
                  <c:v>0.88839543086543304</c:v>
                </c:pt>
                <c:pt idx="149">
                  <c:v>0.88808867738919195</c:v>
                </c:pt>
                <c:pt idx="150">
                  <c:v>0.88778202983165799</c:v>
                </c:pt>
                <c:pt idx="151">
                  <c:v>0.88747548815625799</c:v>
                </c:pt>
                <c:pt idx="152">
                  <c:v>0.88716905232643295</c:v>
                </c:pt>
                <c:pt idx="153">
                  <c:v>0.88686272230563301</c:v>
                </c:pt>
                <c:pt idx="154">
                  <c:v>0.88655649805732695</c:v>
                </c:pt>
                <c:pt idx="155">
                  <c:v>0.88625037954498997</c:v>
                </c:pt>
                <c:pt idx="156">
                  <c:v>0.88594436673211396</c:v>
                </c:pt>
                <c:pt idx="157">
                  <c:v>0.885638459582201</c:v>
                </c:pt>
                <c:pt idx="158">
                  <c:v>0.88533265805876804</c:v>
                </c:pt>
                <c:pt idx="159">
                  <c:v>0.88502696212534304</c:v>
                </c:pt>
                <c:pt idx="160">
                  <c:v>0.88472137174546595</c:v>
                </c:pt>
                <c:pt idx="161">
                  <c:v>0.88441588688269102</c:v>
                </c:pt>
                <c:pt idx="162">
                  <c:v>0.88411050750058495</c:v>
                </c:pt>
                <c:pt idx="163">
                  <c:v>0.883805233562725</c:v>
                </c:pt>
                <c:pt idx="164">
                  <c:v>0.88350006503270295</c:v>
                </c:pt>
                <c:pt idx="165">
                  <c:v>0.88319500187412203</c:v>
                </c:pt>
                <c:pt idx="166">
                  <c:v>0.88289004405060001</c:v>
                </c:pt>
                <c:pt idx="167">
                  <c:v>0.88258519152576498</c:v>
                </c:pt>
                <c:pt idx="168">
                  <c:v>0.88228044426325902</c:v>
                </c:pt>
                <c:pt idx="169">
                  <c:v>0.88197580222673599</c:v>
                </c:pt>
                <c:pt idx="170">
                  <c:v>0.88167126537986096</c:v>
                </c:pt>
                <c:pt idx="171">
                  <c:v>0.88136683368631397</c:v>
                </c:pt>
                <c:pt idx="172">
                  <c:v>0.88106250710978795</c:v>
                </c:pt>
                <c:pt idx="173">
                  <c:v>0.88075828561398595</c:v>
                </c:pt>
                <c:pt idx="174">
                  <c:v>0.88045416916262498</c:v>
                </c:pt>
                <c:pt idx="175">
                  <c:v>0.88015015771943395</c:v>
                </c:pt>
                <c:pt idx="176">
                  <c:v>0.87984625124815496</c:v>
                </c:pt>
                <c:pt idx="177">
                  <c:v>0.87954244971254203</c:v>
                </c:pt>
                <c:pt idx="178">
                  <c:v>0.87923875307636301</c:v>
                </c:pt>
                <c:pt idx="179">
                  <c:v>0.87893516130339699</c:v>
                </c:pt>
                <c:pt idx="180">
                  <c:v>0.87863167435743394</c:v>
                </c:pt>
                <c:pt idx="181">
                  <c:v>0.87832829220228004</c:v>
                </c:pt>
                <c:pt idx="182">
                  <c:v>0.87802501480175199</c:v>
                </c:pt>
                <c:pt idx="183">
                  <c:v>0.87772184211967896</c:v>
                </c:pt>
                <c:pt idx="184">
                  <c:v>0.87741877411990199</c:v>
                </c:pt>
                <c:pt idx="185">
                  <c:v>0.87711581076627698</c:v>
                </c:pt>
                <c:pt idx="186">
                  <c:v>0.87681295202266896</c:v>
                </c:pt>
                <c:pt idx="187">
                  <c:v>0.87651019785295903</c:v>
                </c:pt>
                <c:pt idx="188">
                  <c:v>0.87620754822103797</c:v>
                </c:pt>
                <c:pt idx="189">
                  <c:v>0.87590500309080899</c:v>
                </c:pt>
                <c:pt idx="190">
                  <c:v>0.87560256242619094</c:v>
                </c:pt>
                <c:pt idx="191">
                  <c:v>0.87530022619111103</c:v>
                </c:pt>
                <c:pt idx="192">
                  <c:v>0.87499799434951198</c:v>
                </c:pt>
                <c:pt idx="193">
                  <c:v>0.87469586686534695</c:v>
                </c:pt>
                <c:pt idx="194">
                  <c:v>0.87439384370258399</c:v>
                </c:pt>
                <c:pt idx="195">
                  <c:v>0.87409192482520004</c:v>
                </c:pt>
                <c:pt idx="196">
                  <c:v>0.873790110197188</c:v>
                </c:pt>
                <c:pt idx="197">
                  <c:v>0.87348839978255099</c:v>
                </c:pt>
                <c:pt idx="198">
                  <c:v>0.87318679354530504</c:v>
                </c:pt>
                <c:pt idx="199">
                  <c:v>0.87288529144947902</c:v>
                </c:pt>
                <c:pt idx="200">
                  <c:v>0.87258389345911502</c:v>
                </c:pt>
                <c:pt idx="201">
                  <c:v>0.87228259953826504</c:v>
                </c:pt>
                <c:pt idx="202">
                  <c:v>0.87198140965099502</c:v>
                </c:pt>
                <c:pt idx="203">
                  <c:v>0.87168032376138505</c:v>
                </c:pt>
                <c:pt idx="204">
                  <c:v>0.87137934183352495</c:v>
                </c:pt>
                <c:pt idx="205">
                  <c:v>0.87107846383151599</c:v>
                </c:pt>
                <c:pt idx="206">
                  <c:v>0.870777689719476</c:v>
                </c:pt>
                <c:pt idx="207">
                  <c:v>0.870477019461532</c:v>
                </c:pt>
                <c:pt idx="208">
                  <c:v>0.870176453021824</c:v>
                </c:pt>
                <c:pt idx="209">
                  <c:v>0.86987599036450503</c:v>
                </c:pt>
                <c:pt idx="210">
                  <c:v>0.86957563145374095</c:v>
                </c:pt>
                <c:pt idx="211">
                  <c:v>0.86927537625370699</c:v>
                </c:pt>
                <c:pt idx="212">
                  <c:v>0.86897522472859601</c:v>
                </c:pt>
                <c:pt idx="213">
                  <c:v>0.86867517684260798</c:v>
                </c:pt>
                <c:pt idx="214">
                  <c:v>0.86837523255995697</c:v>
                </c:pt>
                <c:pt idx="215">
                  <c:v>0.86807539184487204</c:v>
                </c:pt>
                <c:pt idx="216">
                  <c:v>0.86777565466159001</c:v>
                </c:pt>
                <c:pt idx="217">
                  <c:v>0.86747602097436405</c:v>
                </c:pt>
                <c:pt idx="218">
                  <c:v>0.86717649074745795</c:v>
                </c:pt>
                <c:pt idx="219">
                  <c:v>0.86687706394514696</c:v>
                </c:pt>
                <c:pt idx="220">
                  <c:v>0.86657774053172099</c:v>
                </c:pt>
                <c:pt idx="221">
                  <c:v>0.86627852047148002</c:v>
                </c:pt>
                <c:pt idx="222">
                  <c:v>0.86597940372873805</c:v>
                </c:pt>
                <c:pt idx="223">
                  <c:v>0.86568039026781995</c:v>
                </c:pt>
                <c:pt idx="224">
                  <c:v>0.86538148005306403</c:v>
                </c:pt>
                <c:pt idx="225">
                  <c:v>0.86508267304882003</c:v>
                </c:pt>
                <c:pt idx="226">
                  <c:v>0.86478396921945</c:v>
                </c:pt>
                <c:pt idx="227">
                  <c:v>0.864485368529331</c:v>
                </c:pt>
                <c:pt idx="228">
                  <c:v>0.86418687094284796</c:v>
                </c:pt>
                <c:pt idx="229">
                  <c:v>0.86388847642440003</c:v>
                </c:pt>
                <c:pt idx="230">
                  <c:v>0.86359018493840101</c:v>
                </c:pt>
                <c:pt idx="231">
                  <c:v>0.86329199644927401</c:v>
                </c:pt>
                <c:pt idx="232">
                  <c:v>0.86299391092145505</c:v>
                </c:pt>
                <c:pt idx="233">
                  <c:v>0.86269592831939201</c:v>
                </c:pt>
                <c:pt idx="234">
                  <c:v>0.86239804860754599</c:v>
                </c:pt>
                <c:pt idx="235">
                  <c:v>0.86210027175039095</c:v>
                </c:pt>
                <c:pt idx="236">
                  <c:v>0.86180259771241197</c:v>
                </c:pt>
                <c:pt idx="237">
                  <c:v>0.861505026458106</c:v>
                </c:pt>
                <c:pt idx="238">
                  <c:v>0.861207557951985</c:v>
                </c:pt>
                <c:pt idx="239">
                  <c:v>0.86091019215856901</c:v>
                </c:pt>
                <c:pt idx="240">
                  <c:v>0.86061292904239195</c:v>
                </c:pt>
                <c:pt idx="241">
                  <c:v>0.86031576856800196</c:v>
                </c:pt>
                <c:pt idx="242">
                  <c:v>0.86001871069995794</c:v>
                </c:pt>
                <c:pt idx="243">
                  <c:v>0.85972175540283002</c:v>
                </c:pt>
                <c:pt idx="244">
                  <c:v>0.85942490264120197</c:v>
                </c:pt>
                <c:pt idx="245">
                  <c:v>0.859128152379669</c:v>
                </c:pt>
                <c:pt idx="246">
                  <c:v>0.85883150458284097</c:v>
                </c:pt>
                <c:pt idx="247">
                  <c:v>0.85853495921533496</c:v>
                </c:pt>
                <c:pt idx="248">
                  <c:v>0.85823851624178604</c:v>
                </c:pt>
                <c:pt idx="249">
                  <c:v>0.85794217562683595</c:v>
                </c:pt>
                <c:pt idx="250">
                  <c:v>0.85764593733514305</c:v>
                </c:pt>
                <c:pt idx="251">
                  <c:v>0.85734980133137595</c:v>
                </c:pt>
                <c:pt idx="252">
                  <c:v>0.85705376758021501</c:v>
                </c:pt>
                <c:pt idx="253">
                  <c:v>0.85675783604635403</c:v>
                </c:pt>
                <c:pt idx="254">
                  <c:v>0.85646200669449901</c:v>
                </c:pt>
                <c:pt idx="255">
                  <c:v>0.85616627948936697</c:v>
                </c:pt>
                <c:pt idx="256">
                  <c:v>0.85587065439568799</c:v>
                </c:pt>
                <c:pt idx="257">
                  <c:v>0.85557513137820396</c:v>
                </c:pt>
                <c:pt idx="258">
                  <c:v>0.85527971040166895</c:v>
                </c:pt>
                <c:pt idx="259">
                  <c:v>0.85498439143084903</c:v>
                </c:pt>
                <c:pt idx="260">
                  <c:v>0.85468917443052295</c:v>
                </c:pt>
                <c:pt idx="261">
                  <c:v>0.85439405936548196</c:v>
                </c:pt>
                <c:pt idx="262">
                  <c:v>0.85409904620052801</c:v>
                </c:pt>
                <c:pt idx="263">
                  <c:v>0.85380413490047602</c:v>
                </c:pt>
                <c:pt idx="264">
                  <c:v>0.85350932543015401</c:v>
                </c:pt>
                <c:pt idx="265">
                  <c:v>0.85321461775440199</c:v>
                </c:pt>
                <c:pt idx="266">
                  <c:v>0.85292001183806898</c:v>
                </c:pt>
                <c:pt idx="267">
                  <c:v>0.85262550764601996</c:v>
                </c:pt>
                <c:pt idx="268">
                  <c:v>0.85233110514313104</c:v>
                </c:pt>
                <c:pt idx="269">
                  <c:v>0.85203680429428896</c:v>
                </c:pt>
                <c:pt idx="270">
                  <c:v>0.85174260506439403</c:v>
                </c:pt>
                <c:pt idx="271">
                  <c:v>0.85144850741835898</c:v>
                </c:pt>
                <c:pt idx="272">
                  <c:v>0.85115451132110698</c:v>
                </c:pt>
                <c:pt idx="273">
                  <c:v>0.85086061673757496</c:v>
                </c:pt>
                <c:pt idx="274">
                  <c:v>0.85056682363271097</c:v>
                </c:pt>
                <c:pt idx="275">
                  <c:v>0.85027313197147603</c:v>
                </c:pt>
                <c:pt idx="276">
                  <c:v>0.84997954171884205</c:v>
                </c:pt>
                <c:pt idx="277">
                  <c:v>0.84968605283979404</c:v>
                </c:pt>
                <c:pt idx="278">
                  <c:v>0.849392665299328</c:v>
                </c:pt>
                <c:pt idx="279">
                  <c:v>0.84909937906245503</c:v>
                </c:pt>
                <c:pt idx="280">
                  <c:v>0.848806194094193</c:v>
                </c:pt>
                <c:pt idx="281">
                  <c:v>0.84851312144584201</c:v>
                </c:pt>
                <c:pt idx="282">
                  <c:v>0.84822021648314905</c:v>
                </c:pt>
                <c:pt idx="283">
                  <c:v>0.84792754557399397</c:v>
                </c:pt>
                <c:pt idx="284">
                  <c:v>0.84763517499461905</c:v>
                </c:pt>
                <c:pt idx="285">
                  <c:v>0.84734317092984401</c:v>
                </c:pt>
                <c:pt idx="286">
                  <c:v>0.84705159947332098</c:v>
                </c:pt>
                <c:pt idx="287">
                  <c:v>0.84676052662784895</c:v>
                </c:pt>
                <c:pt idx="288">
                  <c:v>0.84647001830573998</c:v>
                </c:pt>
                <c:pt idx="289">
                  <c:v>0.84618014032923194</c:v>
                </c:pt>
                <c:pt idx="290">
                  <c:v>0.84589095843095696</c:v>
                </c:pt>
                <c:pt idx="291">
                  <c:v>0.84560253825445497</c:v>
                </c:pt>
                <c:pt idx="292">
                  <c:v>0.84531494535475105</c:v>
                </c:pt>
                <c:pt idx="293">
                  <c:v>0.84502824519896502</c:v>
                </c:pt>
                <c:pt idx="294">
                  <c:v>0.84474250316698996</c:v>
                </c:pt>
                <c:pt idx="295">
                  <c:v>0.84445778455220599</c:v>
                </c:pt>
                <c:pt idx="296">
                  <c:v>0.84417415456225997</c:v>
                </c:pt>
                <c:pt idx="297">
                  <c:v>0.84389167831987999</c:v>
                </c:pt>
                <c:pt idx="298">
                  <c:v>0.84361042086375204</c:v>
                </c:pt>
                <c:pt idx="299">
                  <c:v>0.84333044714943906</c:v>
                </c:pt>
                <c:pt idx="300">
                  <c:v>0.84305182205036</c:v>
                </c:pt>
                <c:pt idx="301">
                  <c:v>0.84277461035880197</c:v>
                </c:pt>
                <c:pt idx="302">
                  <c:v>0.84249887678700297</c:v>
                </c:pt>
                <c:pt idx="303">
                  <c:v>0.84222468596826805</c:v>
                </c:pt>
                <c:pt idx="304">
                  <c:v>0.841952102458143</c:v>
                </c:pt>
                <c:pt idx="305">
                  <c:v>0.84168119073563297</c:v>
                </c:pt>
                <c:pt idx="306">
                  <c:v>0.84141201520448095</c:v>
                </c:pt>
                <c:pt idx="307">
                  <c:v>0.84114464019447599</c:v>
                </c:pt>
                <c:pt idx="308">
                  <c:v>0.84087912996283698</c:v>
                </c:pt>
                <c:pt idx="309">
                  <c:v>0.84061554869561705</c:v>
                </c:pt>
                <c:pt idx="310">
                  <c:v>0.84035396050918298</c:v>
                </c:pt>
                <c:pt idx="311">
                  <c:v>0.84009442945172796</c:v>
                </c:pt>
                <c:pt idx="312">
                  <c:v>0.83983701950483503</c:v>
                </c:pt>
                <c:pt idx="313">
                  <c:v>0.83958179458509496</c:v>
                </c:pt>
                <c:pt idx="314">
                  <c:v>0.83932881854577102</c:v>
                </c:pt>
                <c:pt idx="315">
                  <c:v>0.83907815517850604</c:v>
                </c:pt>
                <c:pt idx="316">
                  <c:v>0.83882986821509198</c:v>
                </c:pt>
                <c:pt idx="317">
                  <c:v>0.83858402132927001</c:v>
                </c:pt>
                <c:pt idx="318">
                  <c:v>0.83834067813859903</c:v>
                </c:pt>
                <c:pt idx="319">
                  <c:v>0.838099902206353</c:v>
                </c:pt>
                <c:pt idx="320">
                  <c:v>0.83786175704348398</c:v>
                </c:pt>
                <c:pt idx="321">
                  <c:v>0.83762630611062405</c:v>
                </c:pt>
                <c:pt idx="322">
                  <c:v>0.83739361282013203</c:v>
                </c:pt>
                <c:pt idx="323">
                  <c:v>0.83716374053820497</c:v>
                </c:pt>
                <c:pt idx="324">
                  <c:v>0.83693675258701705</c:v>
                </c:pt>
                <c:pt idx="325">
                  <c:v>0.83671271224692301</c:v>
                </c:pt>
                <c:pt idx="326">
                  <c:v>0.836491682758702</c:v>
                </c:pt>
                <c:pt idx="327">
                  <c:v>0.83627372732585104</c:v>
                </c:pt>
                <c:pt idx="328">
                  <c:v>0.83605890911693004</c:v>
                </c:pt>
                <c:pt idx="329">
                  <c:v>0.83584729126794799</c:v>
                </c:pt>
                <c:pt idx="330">
                  <c:v>0.83563893688480495</c:v>
                </c:pt>
                <c:pt idx="331">
                  <c:v>0.83543390904578096</c:v>
                </c:pt>
                <c:pt idx="332">
                  <c:v>0.83523227080406603</c:v>
                </c:pt>
                <c:pt idx="333">
                  <c:v>0.83503408519035005</c:v>
                </c:pt>
                <c:pt idx="334">
                  <c:v>0.83483941521545202</c:v>
                </c:pt>
                <c:pt idx="335">
                  <c:v>0.83464832387299703</c:v>
                </c:pt>
                <c:pt idx="336">
                  <c:v>0.83446087414215198</c:v>
                </c:pt>
                <c:pt idx="337">
                  <c:v>0.83427712899039896</c:v>
                </c:pt>
                <c:pt idx="338">
                  <c:v>0.83409715137636298</c:v>
                </c:pt>
                <c:pt idx="339">
                  <c:v>0.83392100425268301</c:v>
                </c:pt>
                <c:pt idx="340">
                  <c:v>0.83374875056893905</c:v>
                </c:pt>
                <c:pt idx="341">
                  <c:v>0.83358045327462005</c:v>
                </c:pt>
                <c:pt idx="342">
                  <c:v>0.83341617532214796</c:v>
                </c:pt>
                <c:pt idx="343">
                  <c:v>0.83325597966994203</c:v>
                </c:pt>
                <c:pt idx="344">
                  <c:v>0.83309992928554399</c:v>
                </c:pt>
                <c:pt idx="345">
                  <c:v>0.832948087148776</c:v>
                </c:pt>
                <c:pt idx="346">
                  <c:v>0.83280051625496399</c:v>
                </c:pt>
                <c:pt idx="347">
                  <c:v>0.83265727961820002</c:v>
                </c:pt>
                <c:pt idx="348">
                  <c:v>0.83251844027465605</c:v>
                </c:pt>
                <c:pt idx="349">
                  <c:v>0.83238406128594999</c:v>
                </c:pt>
                <c:pt idx="350">
                  <c:v>0.83225420574255604</c:v>
                </c:pt>
                <c:pt idx="351">
                  <c:v>0.83212893676727095</c:v>
                </c:pt>
                <c:pt idx="352">
                  <c:v>0.83200831751872595</c:v>
                </c:pt>
                <c:pt idx="353">
                  <c:v>0.83189241119494695</c:v>
                </c:pt>
                <c:pt idx="354">
                  <c:v>0.83178128103697302</c:v>
                </c:pt>
                <c:pt idx="355">
                  <c:v>0.83167499033251002</c:v>
                </c:pt>
                <c:pt idx="356">
                  <c:v>0.83157360241965605</c:v>
                </c:pt>
                <c:pt idx="357">
                  <c:v>0.83147718069065801</c:v>
                </c:pt>
                <c:pt idx="358">
                  <c:v>0.83138578859572698</c:v>
                </c:pt>
                <c:pt idx="359">
                  <c:v>0.83129948964690603</c:v>
                </c:pt>
                <c:pt idx="360">
                  <c:v>0.83121834742198697</c:v>
                </c:pt>
                <c:pt idx="361">
                  <c:v>0.83114242556847995</c:v>
                </c:pt>
                <c:pt idx="362">
                  <c:v>0.83107178780762903</c:v>
                </c:pt>
                <c:pt idx="363">
                  <c:v>0.83100649793849202</c:v>
                </c:pt>
                <c:pt idx="364">
                  <c:v>0.83094661984205598</c:v>
                </c:pt>
                <c:pt idx="365">
                  <c:v>0.83089221748542197</c:v>
                </c:pt>
                <c:pt idx="366">
                  <c:v>0.83084335492602601</c:v>
                </c:pt>
                <c:pt idx="367">
                  <c:v>0.83080009631592799</c:v>
                </c:pt>
                <c:pt idx="368">
                  <c:v>0.83076250590614298</c:v>
                </c:pt>
                <c:pt idx="369">
                  <c:v>0.83073064805103003</c:v>
                </c:pt>
                <c:pt idx="370">
                  <c:v>0.83070458721273399</c:v>
                </c:pt>
                <c:pt idx="371">
                  <c:v>0.830684387965685</c:v>
                </c:pt>
                <c:pt idx="372">
                  <c:v>0.83067011500114496</c:v>
                </c:pt>
                <c:pt idx="373">
                  <c:v>0.83066183313181596</c:v>
                </c:pt>
                <c:pt idx="374">
                  <c:v>0.83065960729649602</c:v>
                </c:pt>
                <c:pt idx="375">
                  <c:v>0.83066350256480204</c:v>
                </c:pt>
                <c:pt idx="376">
                  <c:v>0.83067358414193304</c:v>
                </c:pt>
                <c:pt idx="377">
                  <c:v>0.83068991737350295</c:v>
                </c:pt>
                <c:pt idx="378">
                  <c:v>0.83071256775042301</c:v>
                </c:pt>
                <c:pt idx="379">
                  <c:v>0.83074160091384097</c:v>
                </c:pt>
                <c:pt idx="380">
                  <c:v>0.83077708266014005</c:v>
                </c:pt>
                <c:pt idx="381">
                  <c:v>0.83081907894599505</c:v>
                </c:pt>
                <c:pt idx="382">
                  <c:v>0.83086765589348399</c:v>
                </c:pt>
                <c:pt idx="383">
                  <c:v>0.83092287979526402</c:v>
                </c:pt>
                <c:pt idx="384">
                  <c:v>0.83098481711979699</c:v>
                </c:pt>
                <c:pt idx="385">
                  <c:v>0.83105353451664299</c:v>
                </c:pt>
                <c:pt idx="386">
                  <c:v>0.83112909882181296</c:v>
                </c:pt>
                <c:pt idx="387">
                  <c:v>0.83121157706317195</c:v>
                </c:pt>
                <c:pt idx="388">
                  <c:v>0.83130103646591802</c:v>
                </c:pt>
                <c:pt idx="389">
                  <c:v>0.83139754445811198</c:v>
                </c:pt>
                <c:pt idx="390">
                  <c:v>0.831501168676272</c:v>
                </c:pt>
                <c:pt idx="391">
                  <c:v>0.83161197697102895</c:v>
                </c:pt>
                <c:pt idx="392">
                  <c:v>0.83173003741285201</c:v>
                </c:pt>
                <c:pt idx="393">
                  <c:v>0.83185541829782605</c:v>
                </c:pt>
                <c:pt idx="394">
                  <c:v>0.83198818815349995</c:v>
                </c:pt>
                <c:pt idx="395">
                  <c:v>0.83212841574480301</c:v>
                </c:pt>
                <c:pt idx="396">
                  <c:v>0.83227617008001897</c:v>
                </c:pt>
                <c:pt idx="397">
                  <c:v>0.83243152041683</c:v>
                </c:pt>
                <c:pt idx="398">
                  <c:v>0.83259453626842495</c:v>
                </c:pt>
                <c:pt idx="399">
                  <c:v>0.83276528740968103</c:v>
                </c:pt>
                <c:pt idx="400">
                  <c:v>0.83294384388340303</c:v>
                </c:pt>
                <c:pt idx="401">
                  <c:v>0.83313027600664002</c:v>
                </c:pt>
                <c:pt idx="402">
                  <c:v>0.83332465437706604</c:v>
                </c:pt>
                <c:pt idx="403">
                  <c:v>0.83352704987943305</c:v>
                </c:pt>
                <c:pt idx="404">
                  <c:v>0.83373753369209203</c:v>
                </c:pt>
                <c:pt idx="405">
                  <c:v>0.83395617729359095</c:v>
                </c:pt>
                <c:pt idx="406">
                  <c:v>0.83418305246933599</c:v>
                </c:pt>
                <c:pt idx="407">
                  <c:v>0.83441823131833404</c:v>
                </c:pt>
                <c:pt idx="408">
                  <c:v>0.83466178626000198</c:v>
                </c:pt>
                <c:pt idx="409">
                  <c:v>0.83491379004105704</c:v>
                </c:pt>
                <c:pt idx="410">
                  <c:v>0.83517431574247403</c:v>
                </c:pt>
                <c:pt idx="411">
                  <c:v>0.83544343678652999</c:v>
                </c:pt>
                <c:pt idx="412">
                  <c:v>0.83572122694391104</c:v>
                </c:pt>
                <c:pt idx="413">
                  <c:v>0.83600776034091195</c:v>
                </c:pt>
                <c:pt idx="414">
                  <c:v>0.836303111466704</c:v>
                </c:pt>
                <c:pt idx="415">
                  <c:v>0.83660735518068396</c:v>
                </c:pt>
                <c:pt idx="416">
                  <c:v>0.836920566719909</c:v>
                </c:pt>
                <c:pt idx="417">
                  <c:v>0.83724282170660702</c:v>
                </c:pt>
                <c:pt idx="418">
                  <c:v>0.837574196155771</c:v>
                </c:pt>
                <c:pt idx="419">
                  <c:v>0.83791476648283802</c:v>
                </c:pt>
                <c:pt idx="420">
                  <c:v>0.83826460951145099</c:v>
                </c:pt>
                <c:pt idx="421">
                  <c:v>0.83862380248130597</c:v>
                </c:pt>
                <c:pt idx="422">
                  <c:v>0.83899242305608701</c:v>
                </c:pt>
                <c:pt idx="423">
                  <c:v>0.83937054933148503</c:v>
                </c:pt>
                <c:pt idx="424">
                  <c:v>0.83975825984331098</c:v>
                </c:pt>
                <c:pt idx="425">
                  <c:v>0.84015563357569101</c:v>
                </c:pt>
                <c:pt idx="426">
                  <c:v>0.84056274996936098</c:v>
                </c:pt>
                <c:pt idx="427">
                  <c:v>0.84097968893004205</c:v>
                </c:pt>
                <c:pt idx="428">
                  <c:v>0.84140653083692096</c:v>
                </c:pt>
                <c:pt idx="429">
                  <c:v>0.841843356551216</c:v>
                </c:pt>
                <c:pt idx="430">
                  <c:v>0.84229024742483805</c:v>
                </c:pt>
                <c:pt idx="431">
                  <c:v>0.84274728530915699</c:v>
                </c:pt>
                <c:pt idx="432">
                  <c:v>0.84321455256385702</c:v>
                </c:pt>
                <c:pt idx="433">
                  <c:v>0.84369213206589</c:v>
                </c:pt>
                <c:pt idx="434">
                  <c:v>0.84418010721853998</c:v>
                </c:pt>
                <c:pt idx="435">
                  <c:v>0.844678561960578</c:v>
                </c:pt>
                <c:pt idx="436">
                  <c:v>0.84518758077552403</c:v>
                </c:pt>
                <c:pt idx="437">
                  <c:v>0.84570724870101599</c:v>
                </c:pt>
                <c:pt idx="438">
                  <c:v>0.84623765133827999</c:v>
                </c:pt>
                <c:pt idx="439">
                  <c:v>0.846778874861711</c:v>
                </c:pt>
                <c:pt idx="440">
                  <c:v>0.84733100602855804</c:v>
                </c:pt>
                <c:pt idx="441">
                  <c:v>0.847894132188727</c:v>
                </c:pt>
                <c:pt idx="442">
                  <c:v>0.84846834129468496</c:v>
                </c:pt>
                <c:pt idx="443">
                  <c:v>0.84905372191148598</c:v>
                </c:pt>
                <c:pt idx="444">
                  <c:v>0.84965036322691001</c:v>
                </c:pt>
                <c:pt idx="445">
                  <c:v>0.85025835506170899</c:v>
                </c:pt>
                <c:pt idx="446">
                  <c:v>0.85087778787998802</c:v>
                </c:pt>
                <c:pt idx="447">
                  <c:v>0.85150875279968696</c:v>
                </c:pt>
                <c:pt idx="448">
                  <c:v>0.85215134160319805</c:v>
                </c:pt>
                <c:pt idx="449">
                  <c:v>0.852805646748098</c:v>
                </c:pt>
                <c:pt idx="450">
                  <c:v>0.85347176137800695</c:v>
                </c:pt>
                <c:pt idx="451">
                  <c:v>0.85414977933357406</c:v>
                </c:pt>
                <c:pt idx="452">
                  <c:v>0.85483979516359099</c:v>
                </c:pt>
                <c:pt idx="453">
                  <c:v>0.85554190413623499</c:v>
                </c:pt>
                <c:pt idx="454">
                  <c:v>0.85625620225044197</c:v>
                </c:pt>
                <c:pt idx="455">
                  <c:v>0.85698278624741597</c:v>
                </c:pt>
                <c:pt idx="456">
                  <c:v>0.85772175362227598</c:v>
                </c:pt>
                <c:pt idx="457">
                  <c:v>0.85847320263583105</c:v>
                </c:pt>
                <c:pt idx="458">
                  <c:v>0.85923723232650495</c:v>
                </c:pt>
                <c:pt idx="459">
                  <c:v>0.86001394252239605</c:v>
                </c:pt>
                <c:pt idx="460">
                  <c:v>0.86080343385348601</c:v>
                </c:pt>
                <c:pt idx="461">
                  <c:v>0.86160580776398599</c:v>
                </c:pt>
                <c:pt idx="462">
                  <c:v>0.86242116652484102</c:v>
                </c:pt>
                <c:pt idx="463">
                  <c:v>0.86324961324637095</c:v>
                </c:pt>
                <c:pt idx="464">
                  <c:v>0.86409125189107705</c:v>
                </c:pt>
                <c:pt idx="465">
                  <c:v>0.864946187286596</c:v>
                </c:pt>
                <c:pt idx="466">
                  <c:v>0.86581452513880697</c:v>
                </c:pt>
                <c:pt idx="467">
                  <c:v>0.86669637204510597</c:v>
                </c:pt>
                <c:pt idx="468">
                  <c:v>0.86759183550783403</c:v>
                </c:pt>
                <c:pt idx="469">
                  <c:v>0.86850102394787398</c:v>
                </c:pt>
                <c:pt idx="470">
                  <c:v>0.869424046718409</c:v>
                </c:pt>
                <c:pt idx="471">
                  <c:v>0.87036101411885503</c:v>
                </c:pt>
                <c:pt idx="472">
                  <c:v>0.87131203740895702</c:v>
                </c:pt>
                <c:pt idx="473">
                  <c:v>0.87227722882306402</c:v>
                </c:pt>
                <c:pt idx="474">
                  <c:v>0.87325670158458102</c:v>
                </c:pt>
                <c:pt idx="475">
                  <c:v>0.87425056992059402</c:v>
                </c:pt>
                <c:pt idx="476">
                  <c:v>0.875258949076683</c:v>
                </c:pt>
                <c:pt idx="477">
                  <c:v>0.876281955331915</c:v>
                </c:pt>
                <c:pt idx="478">
                  <c:v>0.87731970601402698</c:v>
                </c:pt>
                <c:pt idx="479">
                  <c:v>0.878372319514794</c:v>
                </c:pt>
                <c:pt idx="480">
                  <c:v>0.87943991530559396</c:v>
                </c:pt>
                <c:pt idx="481">
                  <c:v>0.880522613953171</c:v>
                </c:pt>
                <c:pt idx="482">
                  <c:v>0.88162053713558797</c:v>
                </c:pt>
                <c:pt idx="483">
                  <c:v>0.88273380765839304</c:v>
                </c:pt>
                <c:pt idx="484">
                  <c:v>0.88386254947097898</c:v>
                </c:pt>
                <c:pt idx="485">
                  <c:v>0.88500688768315805</c:v>
                </c:pt>
                <c:pt idx="486">
                  <c:v>0.886166948581946</c:v>
                </c:pt>
                <c:pt idx="487">
                  <c:v>0.88734285964855997</c:v>
                </c:pt>
                <c:pt idx="488">
                  <c:v>0.88853474957563605</c:v>
                </c:pt>
                <c:pt idx="489">
                  <c:v>0.88974274828466304</c:v>
                </c:pt>
                <c:pt idx="490">
                  <c:v>0.89096698694364795</c:v>
                </c:pt>
                <c:pt idx="491">
                  <c:v>0.89220759798500404</c:v>
                </c:pt>
                <c:pt idx="492">
                  <c:v>0.89346471512366898</c:v>
                </c:pt>
                <c:pt idx="493">
                  <c:v>0.89473847337546597</c:v>
                </c:pt>
                <c:pt idx="494">
                  <c:v>0.89602900907569605</c:v>
                </c:pt>
                <c:pt idx="495">
                  <c:v>0.89733645989797495</c:v>
                </c:pt>
                <c:pt idx="496">
                  <c:v>0.89866096487332103</c:v>
                </c:pt>
                <c:pt idx="497">
                  <c:v>0.90000266440948096</c:v>
                </c:pt>
                <c:pt idx="498">
                  <c:v>0.90136170031052898</c:v>
                </c:pt>
                <c:pt idx="499">
                  <c:v>0.90273821579670199</c:v>
                </c:pt>
                <c:pt idx="500">
                  <c:v>0.90413235552451698</c:v>
                </c:pt>
                <c:pt idx="501">
                  <c:v>0.90554426560714096</c:v>
                </c:pt>
                <c:pt idx="502">
                  <c:v>0.90697409363503401</c:v>
                </c:pt>
                <c:pt idx="503">
                  <c:v>0.90842198869687596</c:v>
                </c:pt>
                <c:pt idx="504">
                  <c:v>0.90988810140076104</c:v>
                </c:pt>
                <c:pt idx="505">
                  <c:v>0.91137258389567799</c:v>
                </c:pt>
                <c:pt idx="506">
                  <c:v>0.91287558989328699</c:v>
                </c:pt>
                <c:pt idx="507">
                  <c:v>0.914397274689978</c:v>
                </c:pt>
                <c:pt idx="508">
                  <c:v>0.91593779518923302</c:v>
                </c:pt>
                <c:pt idx="509">
                  <c:v>0.91749730992428902</c:v>
                </c:pt>
                <c:pt idx="510">
                  <c:v>0.91907597908110705</c:v>
                </c:pt>
                <c:pt idx="511">
                  <c:v>0.92067396452165295</c:v>
                </c:pt>
                <c:pt idx="512">
                  <c:v>0.92229142980749701</c:v>
                </c:pt>
                <c:pt idx="513">
                  <c:v>0.92392854022372894</c:v>
                </c:pt>
                <c:pt idx="514">
                  <c:v>0.92558546280321297</c:v>
                </c:pt>
                <c:pt idx="515">
                  <c:v>0.92726236635115999</c:v>
                </c:pt>
                <c:pt idx="516">
                  <c:v>0.92895942147004595</c:v>
                </c:pt>
                <c:pt idx="517">
                  <c:v>0.93067680058487401</c:v>
                </c:pt>
                <c:pt idx="518">
                  <c:v>0.93241467796878197</c:v>
                </c:pt>
                <c:pt idx="519">
                  <c:v>0.93417322976900297</c:v>
                </c:pt>
                <c:pt idx="520">
                  <c:v>0.93595263403318796</c:v>
                </c:pt>
                <c:pt idx="521">
                  <c:v>0.93775307073609904</c:v>
                </c:pt>
                <c:pt idx="522">
                  <c:v>0.93957472180666601</c:v>
                </c:pt>
                <c:pt idx="523">
                  <c:v>0.94141777115542302</c:v>
                </c:pt>
                <c:pt idx="524">
                  <c:v>0.94328240470233404</c:v>
                </c:pt>
                <c:pt idx="525">
                  <c:v>0.945168810405004</c:v>
                </c:pt>
                <c:pt idx="526">
                  <c:v>0.94707717828728499</c:v>
                </c:pt>
                <c:pt idx="527">
                  <c:v>0.94900770046829397</c:v>
                </c:pt>
                <c:pt idx="528">
                  <c:v>0.95096057119182797</c:v>
                </c:pt>
                <c:pt idx="529">
                  <c:v>0.95293598685620495</c:v>
                </c:pt>
                <c:pt idx="530">
                  <c:v>0.95493414604452598</c:v>
                </c:pt>
                <c:pt idx="531">
                  <c:v>0.95695524955536704</c:v>
                </c:pt>
                <c:pt idx="532">
                  <c:v>0.95899950043390003</c:v>
                </c:pt>
                <c:pt idx="533">
                  <c:v>0.96106710400347795</c:v>
                </c:pt>
                <c:pt idx="534">
                  <c:v>0.96315826789765002</c:v>
                </c:pt>
                <c:pt idx="535">
                  <c:v>0.96527320209265</c:v>
                </c:pt>
                <c:pt idx="536">
                  <c:v>0.96741211894034396</c:v>
                </c:pt>
                <c:pt idx="537">
                  <c:v>0.96957523320165995</c:v>
                </c:pt>
                <c:pt idx="538">
                  <c:v>0.97176276208049195</c:v>
                </c:pt>
                <c:pt idx="539">
                  <c:v>0.97397492525809803</c:v>
                </c:pt>
                <c:pt idx="540">
                  <c:v>0.97621194492799901</c:v>
                </c:pt>
                <c:pt idx="541">
                  <c:v>0.97847404583138098</c:v>
                </c:pt>
                <c:pt idx="542">
                  <c:v>0.98076145529301395</c:v>
                </c:pt>
                <c:pt idx="543">
                  <c:v>0.98307440325769202</c:v>
                </c:pt>
                <c:pt idx="544">
                  <c:v>0.98541312232721701</c:v>
                </c:pt>
                <c:pt idx="545">
                  <c:v>0.98777784779790301</c:v>
                </c:pt>
                <c:pt idx="546">
                  <c:v>0.99016881769865395</c:v>
                </c:pt>
                <c:pt idx="547">
                  <c:v>0.992586272829585</c:v>
                </c:pt>
                <c:pt idx="548">
                  <c:v>0.99503045680122004</c:v>
                </c:pt>
                <c:pt idx="549">
                  <c:v>0.99750161607427301</c:v>
                </c:pt>
                <c:pt idx="550">
                  <c:v>1</c:v>
                </c:pt>
                <c:pt idx="551">
                  <c:v>1.0025258123966401</c:v>
                </c:pt>
                <c:pt idx="552">
                  <c:v>1.00507906520992</c:v>
                </c:pt>
                <c:pt idx="553">
                  <c:v>1.0076597221844701</c:v>
                </c:pt>
                <c:pt idx="554">
                  <c:v>1.01026774704769</c:v>
                </c:pt>
                <c:pt idx="555">
                  <c:v>1.0129031034718501</c:v>
                </c:pt>
                <c:pt idx="556">
                  <c:v>1.0155657550362001</c:v>
                </c:pt>
                <c:pt idx="557">
                  <c:v>1.01825566518905</c:v>
                </c:pt>
                <c:pt idx="558">
                  <c:v>1.0209727972097999</c:v>
                </c:pt>
                <c:pt idx="559">
                  <c:v>1.02371711417095</c:v>
                </c:pt>
                <c:pt idx="560">
                  <c:v>1.0264885789000699</c:v>
                </c:pt>
                <c:pt idx="561">
                  <c:v>1.0292871539416899</c:v>
                </c:pt>
                <c:pt idx="562">
                  <c:v>1.0321128015191701</c:v>
                </c:pt>
                <c:pt idx="563">
                  <c:v>1.0349654834964901</c:v>
                </c:pt>
                <c:pt idx="564">
                  <c:v>1.0378451613400299</c:v>
                </c:pt>
                <c:pt idx="565">
                  <c:v>1.0407517960802299</c:v>
                </c:pt>
                <c:pt idx="566">
                  <c:v>1.04368534827323</c:v>
                </c:pt>
                <c:pt idx="567">
                  <c:v>1.0466457779623799</c:v>
                </c:pt>
                <c:pt idx="568">
                  <c:v>1.0496330446398101</c:v>
                </c:pt>
                <c:pt idx="569">
                  <c:v>1.0526471072077399</c:v>
                </c:pt>
                <c:pt idx="570">
                  <c:v>1.0556879239399</c:v>
                </c:pt>
                <c:pt idx="571">
                  <c:v>1.05875545244276</c:v>
                </c:pt>
                <c:pt idx="572">
                  <c:v>1.06184964961668</c:v>
                </c:pt>
                <c:pt idx="573">
                  <c:v>1.0649704716170501</c:v>
                </c:pt>
                <c:pt idx="574">
                  <c:v>1.0681178738153101</c:v>
                </c:pt>
                <c:pt idx="575">
                  <c:v>1.0712918107598099</c:v>
                </c:pt>
                <c:pt idx="576">
                  <c:v>1.0744922361367499</c:v>
                </c:pt>
                <c:pt idx="577">
                  <c:v>1.0777191027308599</c:v>
                </c:pt>
                <c:pt idx="578">
                  <c:v>1.0809723623860801</c:v>
                </c:pt>
                <c:pt idx="579">
                  <c:v>1.08425196596616</c:v>
                </c:pt>
                <c:pt idx="580">
                  <c:v>1.0875578633151399</c:v>
                </c:pt>
                <c:pt idx="581">
                  <c:v>1.09089000321769</c:v>
                </c:pt>
                <c:pt idx="582">
                  <c:v>1.0942483333594599</c:v>
                </c:pt>
                <c:pt idx="583">
                  <c:v>1.0976328002872999</c:v>
                </c:pt>
                <c:pt idx="584">
                  <c:v>1.1010433493692799</c:v>
                </c:pt>
                <c:pt idx="585">
                  <c:v>1.10447992475483</c:v>
                </c:pt>
                <c:pt idx="586">
                  <c:v>1.1079424693345601</c:v>
                </c:pt>
                <c:pt idx="587">
                  <c:v>1.1114309247001599</c:v>
                </c:pt>
                <c:pt idx="588">
                  <c:v>1.1149452311040999</c:v>
                </c:pt>
                <c:pt idx="589">
                  <c:v>1.1184853274192901</c:v>
                </c:pt>
                <c:pt idx="590">
                  <c:v>1.12205115109863</c:v>
                </c:pt>
                <c:pt idx="591">
                  <c:v>1.1256426381345099</c:v>
                </c:pt>
                <c:pt idx="592">
                  <c:v>1.1292597230181201</c:v>
                </c:pt>
                <c:pt idx="593">
                  <c:v>1.1329023386988</c:v>
                </c:pt>
                <c:pt idx="594">
                  <c:v>1.13657041654319</c:v>
                </c:pt>
                <c:pt idx="595">
                  <c:v>1.1402638862943799</c:v>
                </c:pt>
                <c:pt idx="596">
                  <c:v>1.1439826760309599</c:v>
                </c:pt>
                <c:pt idx="597">
                  <c:v>1.14772671212592</c:v>
                </c:pt>
                <c:pt idx="598">
                  <c:v>1.15149591920556</c:v>
                </c:pt>
                <c:pt idx="599">
                  <c:v>1.15529022010827</c:v>
                </c:pt>
                <c:pt idx="600">
                  <c:v>1.1591095358432699</c:v>
                </c:pt>
                <c:pt idx="601">
                  <c:v>1.16295378554928</c:v>
                </c:pt>
                <c:pt idx="602">
                  <c:v>1.1668228864530299</c:v>
                </c:pt>
                <c:pt idx="603">
                  <c:v>1.17071675382786</c:v>
                </c:pt>
                <c:pt idx="604">
                  <c:v>1.17463530095216</c:v>
                </c:pt>
                <c:pt idx="605">
                  <c:v>1.1785784390677201</c:v>
                </c:pt>
                <c:pt idx="606">
                  <c:v>1.18254607733813</c:v>
                </c:pt>
                <c:pt idx="607">
                  <c:v>1.1865381228070699</c:v>
                </c:pt>
                <c:pt idx="608">
                  <c:v>1.19055448035653</c:v>
                </c:pt>
                <c:pt idx="609">
                  <c:v>1.19459505266502</c:v>
                </c:pt>
                <c:pt idx="610">
                  <c:v>1.1986597401657799</c:v>
                </c:pt>
                <c:pt idx="611">
                  <c:v>1.2027484410048399</c:v>
                </c:pt>
                <c:pt idx="612">
                  <c:v>1.2068610509992199</c:v>
                </c:pt>
                <c:pt idx="613">
                  <c:v>1.2109974635949301</c:v>
                </c:pt>
                <c:pt idx="614">
                  <c:v>1.2151575698250801</c:v>
                </c:pt>
                <c:pt idx="615">
                  <c:v>1.2193412582679299</c:v>
                </c:pt>
                <c:pt idx="616">
                  <c:v>1.2235484150049301</c:v>
                </c:pt>
                <c:pt idx="617">
                  <c:v>1.2277789235787799</c:v>
                </c:pt>
                <c:pt idx="618">
                  <c:v>1.2320326649514599</c:v>
                </c:pt>
                <c:pt idx="619">
                  <c:v>1.2363095174623</c:v>
                </c:pt>
                <c:pt idx="620">
                  <c:v>1.2406093567860901</c:v>
                </c:pt>
                <c:pt idx="621">
                  <c:v>1.2449320558911601</c:v>
                </c:pt>
                <c:pt idx="622">
                  <c:v>1.2492774849974999</c:v>
                </c:pt>
                <c:pt idx="623">
                  <c:v>1.253645511535</c:v>
                </c:pt>
                <c:pt idx="624">
                  <c:v>1.25803600010162</c:v>
                </c:pt>
                <c:pt idx="625">
                  <c:v>1.2624488124216899</c:v>
                </c:pt>
                <c:pt idx="626">
                  <c:v>1.2668838073042501</c:v>
                </c:pt>
                <c:pt idx="627">
                  <c:v>1.2713408406014599</c:v>
                </c:pt>
                <c:pt idx="628">
                  <c:v>1.2758197651670899</c:v>
                </c:pt>
                <c:pt idx="629">
                  <c:v>1.2803204308151099</c:v>
                </c:pt>
                <c:pt idx="630">
                  <c:v>1.2848426842783101</c:v>
                </c:pt>
                <c:pt idx="631">
                  <c:v>1.2893863691671601</c:v>
                </c:pt>
                <c:pt idx="632">
                  <c:v>1.2939513259286</c:v>
                </c:pt>
                <c:pt idx="633">
                  <c:v>1.2985373918051399</c:v>
                </c:pt>
                <c:pt idx="634">
                  <c:v>1.3031444007939501</c:v>
                </c:pt>
                <c:pt idx="635">
                  <c:v>1.30777218360616</c:v>
                </c:pt>
                <c:pt idx="636">
                  <c:v>1.3124205676262899</c:v>
                </c:pt>
                <c:pt idx="637">
                  <c:v>1.3170893768718701</c:v>
                </c:pt>
                <c:pt idx="638">
                  <c:v>1.32177843195319</c:v>
                </c:pt>
                <c:pt idx="639">
                  <c:v>1.32648755003327</c:v>
                </c:pt>
                <c:pt idx="640">
                  <c:v>1.33121654478798</c:v>
                </c:pt>
                <c:pt idx="641">
                  <c:v>1.3359652263664501</c:v>
                </c:pt>
                <c:pt idx="642">
                  <c:v>1.3407334013515699</c:v>
                </c:pt>
                <c:pt idx="643">
                  <c:v>1.3455208727208401</c:v>
                </c:pt>
                <c:pt idx="644">
                  <c:v>1.3503274398074101</c:v>
                </c:pt>
                <c:pt idx="645">
                  <c:v>1.3551528982613199</c:v>
                </c:pt>
                <c:pt idx="646">
                  <c:v>1.3599970400110999</c:v>
                </c:pt>
                <c:pt idx="647">
                  <c:v>1.3648596532255901</c:v>
                </c:pt>
                <c:pt idx="648">
                  <c:v>1.3697405222760399</c:v>
                </c:pt>
                <c:pt idx="649">
                  <c:v>1.3746394276985701</c:v>
                </c:pt>
                <c:pt idx="650">
                  <c:v>1.37955614615684</c:v>
                </c:pt>
                <c:pt idx="651">
                  <c:v>1.3844904992457101</c:v>
                </c:pt>
                <c:pt idx="652">
                  <c:v>1.3894425013737199</c:v>
                </c:pt>
                <c:pt idx="653">
                  <c:v>1.3944122156673799</c:v>
                </c:pt>
                <c:pt idx="654">
                  <c:v>1.3993997054790299</c:v>
                </c:pt>
                <c:pt idx="655">
                  <c:v>1.40440503438756</c:v>
                </c:pt>
                <c:pt idx="656">
                  <c:v>1.4094282661993101</c:v>
                </c:pt>
                <c:pt idx="657">
                  <c:v>1.4144694649488001</c:v>
                </c:pt>
                <c:pt idx="658">
                  <c:v>1.41952869489964</c:v>
                </c:pt>
                <c:pt idx="659">
                  <c:v>1.42460602054524</c:v>
                </c:pt>
                <c:pt idx="660">
                  <c:v>1.4297015066097201</c:v>
                </c:pt>
                <c:pt idx="661">
                  <c:v>1.4348152180486899</c:v>
                </c:pt>
                <c:pt idx="662">
                  <c:v>1.43994722005011</c:v>
                </c:pt>
                <c:pt idx="663">
                  <c:v>1.4450975780350801</c:v>
                </c:pt>
                <c:pt idx="664">
                  <c:v>1.45026635765871</c:v>
                </c:pt>
                <c:pt idx="665">
                  <c:v>1.45545362481093</c:v>
                </c:pt>
                <c:pt idx="666">
                  <c:v>1.4606594456173601</c:v>
                </c:pt>
                <c:pt idx="667">
                  <c:v>1.46588388644012</c:v>
                </c:pt>
                <c:pt idx="668">
                  <c:v>1.47112701387871</c:v>
                </c:pt>
                <c:pt idx="669">
                  <c:v>1.4763888947708299</c:v>
                </c:pt>
                <c:pt idx="670">
                  <c:v>1.48166959619323</c:v>
                </c:pt>
                <c:pt idx="671">
                  <c:v>1.4869691854625999</c:v>
                </c:pt>
                <c:pt idx="672">
                  <c:v>1.4922877301363999</c:v>
                </c:pt>
                <c:pt idx="673">
                  <c:v>1.4976252980137299</c:v>
                </c:pt>
                <c:pt idx="674">
                  <c:v>1.50298195713617</c:v>
                </c:pt>
                <c:pt idx="675">
                  <c:v>1.5083577757886999</c:v>
                </c:pt>
                <c:pt idx="676">
                  <c:v>1.5137528225005199</c:v>
                </c:pt>
                <c:pt idx="677">
                  <c:v>1.51916716604595</c:v>
                </c:pt>
                <c:pt idx="678">
                  <c:v>1.52460087544529</c:v>
                </c:pt>
                <c:pt idx="679">
                  <c:v>1.53005401996574</c:v>
                </c:pt>
                <c:pt idx="680">
                  <c:v>1.5355266691222</c:v>
                </c:pt>
                <c:pt idx="681">
                  <c:v>1.54101889267827</c:v>
                </c:pt>
                <c:pt idx="682">
                  <c:v>1.54653076064702</c:v>
                </c:pt>
                <c:pt idx="683">
                  <c:v>1.55206234329199</c:v>
                </c:pt>
                <c:pt idx="684">
                  <c:v>1.5576137111280099</c:v>
                </c:pt>
                <c:pt idx="685">
                  <c:v>1.5631849349221201</c:v>
                </c:pt>
                <c:pt idx="686">
                  <c:v>1.5687760856944899</c:v>
                </c:pt>
                <c:pt idx="687">
                  <c:v>1.57438723471932</c:v>
                </c:pt>
                <c:pt idx="688">
                  <c:v>1.58001845352572</c:v>
                </c:pt>
                <c:pt idx="689">
                  <c:v>1.58566981389866</c:v>
                </c:pt>
                <c:pt idx="690">
                  <c:v>1.5913413878798599</c:v>
                </c:pt>
                <c:pt idx="691">
                  <c:v>1.5970332477687199</c:v>
                </c:pt>
                <c:pt idx="692">
                  <c:v>1.6027454661232401</c:v>
                </c:pt>
                <c:pt idx="693">
                  <c:v>1.60847811576094</c:v>
                </c:pt>
                <c:pt idx="694">
                  <c:v>1.61423126975978</c:v>
                </c:pt>
                <c:pt idx="695">
                  <c:v>1.6200050014591301</c:v>
                </c:pt>
                <c:pt idx="696">
                  <c:v>1.62579938446066</c:v>
                </c:pt>
                <c:pt idx="697">
                  <c:v>1.6316144926292999</c:v>
                </c:pt>
                <c:pt idx="698">
                  <c:v>1.6374504000941601</c:v>
                </c:pt>
                <c:pt idx="699">
                  <c:v>1.6433071812495299</c:v>
                </c:pt>
                <c:pt idx="700">
                  <c:v>1.6491849107557699</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0.701455104882728</c:v>
                </c:pt>
                <c:pt idx="1">
                  <c:v>0.70165282050004196</c:v>
                </c:pt>
                <c:pt idx="2">
                  <c:v>0.70185057397535699</c:v>
                </c:pt>
                <c:pt idx="3">
                  <c:v>0.70204836519146097</c:v>
                </c:pt>
                <c:pt idx="4">
                  <c:v>0.70224619402997601</c:v>
                </c:pt>
                <c:pt idx="5">
                  <c:v>0.70244406037134199</c:v>
                </c:pt>
                <c:pt idx="6">
                  <c:v>0.70264196409480695</c:v>
                </c:pt>
                <c:pt idx="7">
                  <c:v>0.70283990507840699</c:v>
                </c:pt>
                <c:pt idx="8">
                  <c:v>0.70303788319896299</c:v>
                </c:pt>
                <c:pt idx="9">
                  <c:v>0.70323589833205802</c:v>
                </c:pt>
                <c:pt idx="10">
                  <c:v>0.70343395035202705</c:v>
                </c:pt>
                <c:pt idx="11">
                  <c:v>0.70363203913194705</c:v>
                </c:pt>
                <c:pt idx="12">
                  <c:v>0.70383016454361502</c:v>
                </c:pt>
                <c:pt idx="13">
                  <c:v>0.70402832645754099</c:v>
                </c:pt>
                <c:pt idx="14">
                  <c:v>0.70422652474292902</c:v>
                </c:pt>
                <c:pt idx="15">
                  <c:v>0.70442475926766501</c:v>
                </c:pt>
                <c:pt idx="16">
                  <c:v>0.70462302989830194</c:v>
                </c:pt>
                <c:pt idx="17">
                  <c:v>0.70482133650004197</c:v>
                </c:pt>
                <c:pt idx="18">
                  <c:v>0.70501967893672601</c:v>
                </c:pt>
                <c:pt idx="19">
                  <c:v>0.70521805707081298</c:v>
                </c:pt>
                <c:pt idx="20">
                  <c:v>0.705416470763368</c:v>
                </c:pt>
                <c:pt idx="21">
                  <c:v>0.70561491987404701</c:v>
                </c:pt>
                <c:pt idx="22">
                  <c:v>0.70581340426107597</c:v>
                </c:pt>
                <c:pt idx="23">
                  <c:v>0.706011923781241</c:v>
                </c:pt>
                <c:pt idx="24">
                  <c:v>0.70621047828986605</c:v>
                </c:pt>
                <c:pt idx="25">
                  <c:v>0.70640906764080102</c:v>
                </c:pt>
                <c:pt idx="26">
                  <c:v>0.70660769168640103</c:v>
                </c:pt>
                <c:pt idx="27">
                  <c:v>0.70680635027751304</c:v>
                </c:pt>
                <c:pt idx="28">
                  <c:v>0.70700504326345504</c:v>
                </c:pt>
                <c:pt idx="29">
                  <c:v>0.70720377049199801</c:v>
                </c:pt>
                <c:pt idx="30">
                  <c:v>0.70740253180935297</c:v>
                </c:pt>
                <c:pt idx="31">
                  <c:v>0.707601327060147</c:v>
                </c:pt>
                <c:pt idx="32">
                  <c:v>0.70780015608740898</c:v>
                </c:pt>
                <c:pt idx="33">
                  <c:v>0.707999018732551</c:v>
                </c:pt>
                <c:pt idx="34">
                  <c:v>0.708197914835344</c:v>
                </c:pt>
                <c:pt idx="35">
                  <c:v>0.70839684423390703</c:v>
                </c:pt>
                <c:pt idx="36">
                  <c:v>0.70859580676467904</c:v>
                </c:pt>
                <c:pt idx="37">
                  <c:v>0.70879480226240799</c:v>
                </c:pt>
                <c:pt idx="38">
                  <c:v>0.70899383056012399</c:v>
                </c:pt>
                <c:pt idx="39">
                  <c:v>0.70919289148912101</c:v>
                </c:pt>
                <c:pt idx="40">
                  <c:v>0.70939198487893795</c:v>
                </c:pt>
                <c:pt idx="41">
                  <c:v>0.70959111055733803</c:v>
                </c:pt>
                <c:pt idx="42">
                  <c:v>0.70979026835028403</c:v>
                </c:pt>
                <c:pt idx="43">
                  <c:v>0.70998945808192104</c:v>
                </c:pt>
                <c:pt idx="44">
                  <c:v>0.71018867957455301</c:v>
                </c:pt>
                <c:pt idx="45">
                  <c:v>0.71038793264861899</c:v>
                </c:pt>
                <c:pt idx="46">
                  <c:v>0.71058721712267603</c:v>
                </c:pt>
                <c:pt idx="47">
                  <c:v>0.71078653281336801</c:v>
                </c:pt>
                <c:pt idx="48">
                  <c:v>0.71098587953541204</c:v>
                </c:pt>
                <c:pt idx="49">
                  <c:v>0.71118525710156899</c:v>
                </c:pt>
                <c:pt idx="50">
                  <c:v>0.71138466532262301</c:v>
                </c:pt>
                <c:pt idx="51">
                  <c:v>0.71158410400735295</c:v>
                </c:pt>
                <c:pt idx="52">
                  <c:v>0.71178357296251604</c:v>
                </c:pt>
                <c:pt idx="53">
                  <c:v>0.71198307199281397</c:v>
                </c:pt>
                <c:pt idx="54">
                  <c:v>0.71218260090087704</c:v>
                </c:pt>
                <c:pt idx="55">
                  <c:v>0.71238215948722905</c:v>
                </c:pt>
                <c:pt idx="56">
                  <c:v>0.71258174755026904</c:v>
                </c:pt>
                <c:pt idx="57">
                  <c:v>0.712781364886243</c:v>
                </c:pt>
                <c:pt idx="58">
                  <c:v>0.71298101128921798</c:v>
                </c:pt>
                <c:pt idx="59">
                  <c:v>0.71318068655105005</c:v>
                </c:pt>
                <c:pt idx="60">
                  <c:v>0.71338039046136603</c:v>
                </c:pt>
                <c:pt idx="61">
                  <c:v>0.71358012280752703</c:v>
                </c:pt>
                <c:pt idx="62">
                  <c:v>0.71377988337460596</c:v>
                </c:pt>
                <c:pt idx="63">
                  <c:v>0.71397967194535805</c:v>
                </c:pt>
                <c:pt idx="64">
                  <c:v>0.71417948830018896</c:v>
                </c:pt>
                <c:pt idx="65">
                  <c:v>0.71437933221712702</c:v>
                </c:pt>
                <c:pt idx="66">
                  <c:v>0.71457920347179504</c:v>
                </c:pt>
                <c:pt idx="67">
                  <c:v>0.71477910183737903</c:v>
                </c:pt>
                <c:pt idx="68">
                  <c:v>0.71497902708459704</c:v>
                </c:pt>
                <c:pt idx="69">
                  <c:v>0.71517897898166705</c:v>
                </c:pt>
                <c:pt idx="70">
                  <c:v>0.71537895729427603</c:v>
                </c:pt>
                <c:pt idx="71">
                  <c:v>0.71557896178554903</c:v>
                </c:pt>
                <c:pt idx="72">
                  <c:v>0.71577899221601604</c:v>
                </c:pt>
                <c:pt idx="73">
                  <c:v>0.71597904834357695</c:v>
                </c:pt>
                <c:pt idx="74">
                  <c:v>0.71617912992346899</c:v>
                </c:pt>
                <c:pt idx="75">
                  <c:v>0.716379236708233</c:v>
                </c:pt>
                <c:pt idx="76">
                  <c:v>0.716579368447682</c:v>
                </c:pt>
                <c:pt idx="77">
                  <c:v>0.71677952488885599</c:v>
                </c:pt>
                <c:pt idx="78">
                  <c:v>0.71697970577599901</c:v>
                </c:pt>
                <c:pt idx="79">
                  <c:v>0.71717991085051302</c:v>
                </c:pt>
                <c:pt idx="80">
                  <c:v>0.71738013985092597</c:v>
                </c:pt>
                <c:pt idx="81">
                  <c:v>0.71758039251285199</c:v>
                </c:pt>
                <c:pt idx="82">
                  <c:v>0.71778066856895495</c:v>
                </c:pt>
                <c:pt idx="83">
                  <c:v>0.71798096774890896</c:v>
                </c:pt>
                <c:pt idx="84">
                  <c:v>0.71818128977935802</c:v>
                </c:pt>
                <c:pt idx="85">
                  <c:v>0.71838163438388103</c:v>
                </c:pt>
                <c:pt idx="86">
                  <c:v>0.71858200128294603</c:v>
                </c:pt>
                <c:pt idx="87">
                  <c:v>0.71878239019386903</c:v>
                </c:pt>
                <c:pt idx="88">
                  <c:v>0.71898280083077604</c:v>
                </c:pt>
                <c:pt idx="89">
                  <c:v>0.71918323290455999</c:v>
                </c:pt>
                <c:pt idx="90">
                  <c:v>0.71938368612283399</c:v>
                </c:pt>
                <c:pt idx="91">
                  <c:v>0.71958416018989102</c:v>
                </c:pt>
                <c:pt idx="92">
                  <c:v>0.71978465480665899</c:v>
                </c:pt>
                <c:pt idx="93">
                  <c:v>0.71998516967065496</c:v>
                </c:pt>
                <c:pt idx="94">
                  <c:v>0.72018570447593799</c:v>
                </c:pt>
                <c:pt idx="95">
                  <c:v>0.72038625891306596</c:v>
                </c:pt>
                <c:pt idx="96">
                  <c:v>0.720586832669044</c:v>
                </c:pt>
                <c:pt idx="97">
                  <c:v>0.72078742542728103</c:v>
                </c:pt>
                <c:pt idx="98">
                  <c:v>0.72098803686753599</c:v>
                </c:pt>
                <c:pt idx="99">
                  <c:v>0.721188666665872</c:v>
                </c:pt>
                <c:pt idx="100">
                  <c:v>0.72138931449460297</c:v>
                </c:pt>
                <c:pt idx="101">
                  <c:v>0.72158998002224395</c:v>
                </c:pt>
                <c:pt idx="102">
                  <c:v>0.72179066291345895</c:v>
                </c:pt>
                <c:pt idx="103">
                  <c:v>0.721991362829009</c:v>
                </c:pt>
                <c:pt idx="104">
                  <c:v>0.72219207942569297</c:v>
                </c:pt>
                <c:pt idx="105">
                  <c:v>0.72239281235630004</c:v>
                </c:pt>
                <c:pt idx="106">
                  <c:v>0.72259356126954999</c:v>
                </c:pt>
                <c:pt idx="107">
                  <c:v>0.722794325810035</c:v>
                </c:pt>
                <c:pt idx="108">
                  <c:v>0.72299510561816804</c:v>
                </c:pt>
                <c:pt idx="109">
                  <c:v>0.72319590033011605</c:v>
                </c:pt>
                <c:pt idx="110">
                  <c:v>0.72339670957774804</c:v>
                </c:pt>
                <c:pt idx="111">
                  <c:v>0.72359753298857199</c:v>
                </c:pt>
                <c:pt idx="112">
                  <c:v>0.72379837018566995</c:v>
                </c:pt>
                <c:pt idx="113">
                  <c:v>0.72399922078764201</c:v>
                </c:pt>
                <c:pt idx="114">
                  <c:v>0.724200084408537</c:v>
                </c:pt>
                <c:pt idx="115">
                  <c:v>0.72440096065779103</c:v>
                </c:pt>
                <c:pt idx="116">
                  <c:v>0.72460184914016001</c:v>
                </c:pt>
                <c:pt idx="117">
                  <c:v>0.72480274945565404</c:v>
                </c:pt>
                <c:pt idx="118">
                  <c:v>0.72500366119946902</c:v>
                </c:pt>
                <c:pt idx="119">
                  <c:v>0.725204583961917</c:v>
                </c:pt>
                <c:pt idx="120">
                  <c:v>0.72540551732835601</c:v>
                </c:pt>
                <c:pt idx="121">
                  <c:v>0.72560646087911995</c:v>
                </c:pt>
                <c:pt idx="122">
                  <c:v>0.72580741418944394</c:v>
                </c:pt>
                <c:pt idx="123">
                  <c:v>0.72600837682939001</c:v>
                </c:pt>
                <c:pt idx="124">
                  <c:v>0.72620934836377504</c:v>
                </c:pt>
                <c:pt idx="125">
                  <c:v>0.72641032835208896</c:v>
                </c:pt>
                <c:pt idx="126">
                  <c:v>0.72661131634842202</c:v>
                </c:pt>
                <c:pt idx="127">
                  <c:v>0.72681231190138096</c:v>
                </c:pt>
                <c:pt idx="128">
                  <c:v>0.72701331455401297</c:v>
                </c:pt>
                <c:pt idx="129">
                  <c:v>0.72721432384371798</c:v>
                </c:pt>
                <c:pt idx="130">
                  <c:v>0.72741533930217195</c:v>
                </c:pt>
                <c:pt idx="131">
                  <c:v>0.72761636045523403</c:v>
                </c:pt>
                <c:pt idx="132">
                  <c:v>0.72781738682286801</c:v>
                </c:pt>
                <c:pt idx="133">
                  <c:v>0.72801841791904698</c:v>
                </c:pt>
                <c:pt idx="134">
                  <c:v>0.72821945325166804</c:v>
                </c:pt>
                <c:pt idx="135">
                  <c:v>0.72842049232246198</c:v>
                </c:pt>
                <c:pt idx="136">
                  <c:v>0.72862153462689505</c:v>
                </c:pt>
                <c:pt idx="137">
                  <c:v>0.72882257965408104</c:v>
                </c:pt>
                <c:pt idx="138">
                  <c:v>0.72902362688667899</c:v>
                </c:pt>
                <c:pt idx="139">
                  <c:v>0.72922467580080097</c:v>
                </c:pt>
                <c:pt idx="140">
                  <c:v>0.72942572586590804</c:v>
                </c:pt>
                <c:pt idx="141">
                  <c:v>0.72962677654470998</c:v>
                </c:pt>
                <c:pt idx="142">
                  <c:v>0.72982782729306295</c:v>
                </c:pt>
                <c:pt idx="143">
                  <c:v>0.73002887755986201</c:v>
                </c:pt>
                <c:pt idx="144">
                  <c:v>0.73022992678693699</c:v>
                </c:pt>
                <c:pt idx="145">
                  <c:v>0.730430974408939</c:v>
                </c:pt>
                <c:pt idx="146">
                  <c:v>0.730632019853235</c:v>
                </c:pt>
                <c:pt idx="147">
                  <c:v>0.73083306253979097</c:v>
                </c:pt>
                <c:pt idx="148">
                  <c:v>0.731034101881055</c:v>
                </c:pt>
                <c:pt idx="149">
                  <c:v>0.73123513728184297</c:v>
                </c:pt>
                <c:pt idx="150">
                  <c:v>0.73143616813921897</c:v>
                </c:pt>
                <c:pt idx="151">
                  <c:v>0.73163719384237302</c:v>
                </c:pt>
                <c:pt idx="152">
                  <c:v>0.73183821377249303</c:v>
                </c:pt>
                <c:pt idx="153">
                  <c:v>0.73203922730264503</c:v>
                </c:pt>
                <c:pt idx="154">
                  <c:v>0.73224023379763803</c:v>
                </c:pt>
                <c:pt idx="155">
                  <c:v>0.73244123261389904</c:v>
                </c:pt>
                <c:pt idx="156">
                  <c:v>0.73264222309933402</c:v>
                </c:pt>
                <c:pt idx="157">
                  <c:v>0.73284320459319297</c:v>
                </c:pt>
                <c:pt idx="158">
                  <c:v>0.733044176425934</c:v>
                </c:pt>
                <c:pt idx="159">
                  <c:v>0.73324513791907697</c:v>
                </c:pt>
                <c:pt idx="160">
                  <c:v>0.73344608838506298</c:v>
                </c:pt>
                <c:pt idx="161">
                  <c:v>0.73364702712710606</c:v>
                </c:pt>
                <c:pt idx="162">
                  <c:v>0.73384795343904297</c:v>
                </c:pt>
                <c:pt idx="163">
                  <c:v>0.73404886660518198</c:v>
                </c:pt>
                <c:pt idx="164">
                  <c:v>0.73424976590014501</c:v>
                </c:pt>
                <c:pt idx="165">
                  <c:v>0.73445065058871095</c:v>
                </c:pt>
                <c:pt idx="166">
                  <c:v>0.73465151992565403</c:v>
                </c:pt>
                <c:pt idx="167">
                  <c:v>0.73485237315557494</c:v>
                </c:pt>
                <c:pt idx="168">
                  <c:v>0.735053209512738</c:v>
                </c:pt>
                <c:pt idx="169">
                  <c:v>0.73525402822089803</c:v>
                </c:pt>
                <c:pt idx="170">
                  <c:v>0.73545482849312105</c:v>
                </c:pt>
                <c:pt idx="171">
                  <c:v>0.73565560953161302</c:v>
                </c:pt>
                <c:pt idx="172">
                  <c:v>0.73585637052753505</c:v>
                </c:pt>
                <c:pt idx="173">
                  <c:v>0.73605711066081503</c:v>
                </c:pt>
                <c:pt idx="174">
                  <c:v>0.73625782909996196</c:v>
                </c:pt>
                <c:pt idx="175">
                  <c:v>0.73645852500187503</c:v>
                </c:pt>
                <c:pt idx="176">
                  <c:v>0.736659197511638</c:v>
                </c:pt>
                <c:pt idx="177">
                  <c:v>0.73685984576233099</c:v>
                </c:pt>
                <c:pt idx="178">
                  <c:v>0.73706046887481402</c:v>
                </c:pt>
                <c:pt idx="179">
                  <c:v>0.73726106595752505</c:v>
                </c:pt>
                <c:pt idx="180">
                  <c:v>0.73746163610626503</c:v>
                </c:pt>
                <c:pt idx="181">
                  <c:v>0.73766217840397896</c:v>
                </c:pt>
                <c:pt idx="182">
                  <c:v>0.73786269192053699</c:v>
                </c:pt>
                <c:pt idx="183">
                  <c:v>0.73806317571250402</c:v>
                </c:pt>
                <c:pt idx="184">
                  <c:v>0.73826362882291097</c:v>
                </c:pt>
                <c:pt idx="185">
                  <c:v>0.73846405028102002</c:v>
                </c:pt>
                <c:pt idx="186">
                  <c:v>0.73866443910208002</c:v>
                </c:pt>
                <c:pt idx="187">
                  <c:v>0.73886479428708496</c:v>
                </c:pt>
                <c:pt idx="188">
                  <c:v>0.73906511482251702</c:v>
                </c:pt>
                <c:pt idx="189">
                  <c:v>0.73926539968009897</c:v>
                </c:pt>
                <c:pt idx="190">
                  <c:v>0.73946564781652402</c:v>
                </c:pt>
                <c:pt idx="191">
                  <c:v>0.73966585817319597</c:v>
                </c:pt>
                <c:pt idx="192">
                  <c:v>0.73986602967595005</c:v>
                </c:pt>
                <c:pt idx="193">
                  <c:v>0.74006616123478097</c:v>
                </c:pt>
                <c:pt idx="194">
                  <c:v>0.74026625174355398</c:v>
                </c:pt>
                <c:pt idx="195">
                  <c:v>0.74046630007971503</c:v>
                </c:pt>
                <c:pt idx="196">
                  <c:v>0.740666305103996</c:v>
                </c:pt>
                <c:pt idx="197">
                  <c:v>0.74086626566011105</c:v>
                </c:pt>
                <c:pt idx="198">
                  <c:v>0.74106618057444695</c:v>
                </c:pt>
                <c:pt idx="199">
                  <c:v>0.74126604865574897</c:v>
                </c:pt>
                <c:pt idx="200">
                  <c:v>0.74146586869479303</c:v>
                </c:pt>
                <c:pt idx="201">
                  <c:v>0.74166563946406106</c:v>
                </c:pt>
                <c:pt idx="202">
                  <c:v>0.74186535971740297</c:v>
                </c:pt>
                <c:pt idx="203">
                  <c:v>0.74206502818969</c:v>
                </c:pt>
                <c:pt idx="204">
                  <c:v>0.74226464359646405</c:v>
                </c:pt>
                <c:pt idx="205">
                  <c:v>0.74246420463357798</c:v>
                </c:pt>
                <c:pt idx="206">
                  <c:v>0.74266370997682996</c:v>
                </c:pt>
                <c:pt idx="207">
                  <c:v>0.742863158281584</c:v>
                </c:pt>
                <c:pt idx="208">
                  <c:v>0.74306254818238904</c:v>
                </c:pt>
                <c:pt idx="209">
                  <c:v>0.74326187829258605</c:v>
                </c:pt>
                <c:pt idx="210">
                  <c:v>0.74346114720390499</c:v>
                </c:pt>
                <c:pt idx="211">
                  <c:v>0.74366035348605697</c:v>
                </c:pt>
                <c:pt idx="212">
                  <c:v>0.74385949568631304</c:v>
                </c:pt>
                <c:pt idx="213">
                  <c:v>0.74405857232907602</c:v>
                </c:pt>
                <c:pt idx="214">
                  <c:v>0.744257581915442</c:v>
                </c:pt>
                <c:pt idx="215">
                  <c:v>0.74445652292275</c:v>
                </c:pt>
                <c:pt idx="216">
                  <c:v>0.74465539380412804</c:v>
                </c:pt>
                <c:pt idx="217">
                  <c:v>0.74485419298801803</c:v>
                </c:pt>
                <c:pt idx="218">
                  <c:v>0.74505291887770098</c:v>
                </c:pt>
                <c:pt idx="219">
                  <c:v>0.74525156985080299</c:v>
                </c:pt>
                <c:pt idx="220">
                  <c:v>0.74545014425879297</c:v>
                </c:pt>
                <c:pt idx="221">
                  <c:v>0.74564864042647205</c:v>
                </c:pt>
                <c:pt idx="222">
                  <c:v>0.74584705665144302</c:v>
                </c:pt>
                <c:pt idx="223">
                  <c:v>0.74604539120357605</c:v>
                </c:pt>
                <c:pt idx="224">
                  <c:v>0.74624364232445894</c:v>
                </c:pt>
                <c:pt idx="225">
                  <c:v>0.74644180822683004</c:v>
                </c:pt>
                <c:pt idx="226">
                  <c:v>0.74663988709400397</c:v>
                </c:pt>
                <c:pt idx="227">
                  <c:v>0.74683787707928195</c:v>
                </c:pt>
                <c:pt idx="228">
                  <c:v>0.74703577630534601</c:v>
                </c:pt>
                <c:pt idx="229">
                  <c:v>0.74723358286364205</c:v>
                </c:pt>
                <c:pt idx="230">
                  <c:v>0.74743129481374504</c:v>
                </c:pt>
                <c:pt idx="231">
                  <c:v>0.74762891018271305</c:v>
                </c:pt>
                <c:pt idx="232">
                  <c:v>0.74782642696442103</c:v>
                </c:pt>
                <c:pt idx="233">
                  <c:v>0.74802384311888304</c:v>
                </c:pt>
                <c:pt idx="234">
                  <c:v>0.74822115657155597</c:v>
                </c:pt>
                <c:pt idx="235">
                  <c:v>0.74841836521262295</c:v>
                </c:pt>
                <c:pt idx="236">
                  <c:v>0.74861546689627001</c:v>
                </c:pt>
                <c:pt idx="237">
                  <c:v>0.74881245943993102</c:v>
                </c:pt>
                <c:pt idx="238">
                  <c:v>0.74900934062352598</c:v>
                </c:pt>
                <c:pt idx="239">
                  <c:v>0.74920610818867395</c:v>
                </c:pt>
                <c:pt idx="240">
                  <c:v>0.74940275983788796</c:v>
                </c:pt>
                <c:pt idx="241">
                  <c:v>0.74959929323375396</c:v>
                </c:pt>
                <c:pt idx="242">
                  <c:v>0.74979570599808198</c:v>
                </c:pt>
                <c:pt idx="243">
                  <c:v>0.74999199571104302</c:v>
                </c:pt>
                <c:pt idx="244">
                  <c:v>0.75018815991028298</c:v>
                </c:pt>
                <c:pt idx="245">
                  <c:v>0.75038419609001095</c:v>
                </c:pt>
                <c:pt idx="246">
                  <c:v>0.75058010170006595</c:v>
                </c:pt>
                <c:pt idx="247">
                  <c:v>0.75077587414496405</c:v>
                </c:pt>
                <c:pt idx="248">
                  <c:v>0.75097151078292002</c:v>
                </c:pt>
                <c:pt idx="249">
                  <c:v>0.75116700892483501</c:v>
                </c:pt>
                <c:pt idx="250">
                  <c:v>0.75136236583327698</c:v>
                </c:pt>
                <c:pt idx="251">
                  <c:v>0.75155757872141504</c:v>
                </c:pt>
                <c:pt idx="252">
                  <c:v>0.75175264475194203</c:v>
                </c:pt>
                <c:pt idx="253">
                  <c:v>0.75194756103596105</c:v>
                </c:pt>
                <c:pt idx="254">
                  <c:v>0.75214232463184305</c:v>
                </c:pt>
                <c:pt idx="255">
                  <c:v>0.75233693254406298</c:v>
                </c:pt>
                <c:pt idx="256">
                  <c:v>0.75253138172199596</c:v>
                </c:pt>
                <c:pt idx="257">
                  <c:v>0.75272566905868599</c:v>
                </c:pt>
                <c:pt idx="258">
                  <c:v>0.75291979138958598</c:v>
                </c:pt>
                <c:pt idx="259">
                  <c:v>0.75311374549125898</c:v>
                </c:pt>
                <c:pt idx="260">
                  <c:v>0.75330752808004997</c:v>
                </c:pt>
                <c:pt idx="261">
                  <c:v>0.75350113581071798</c:v>
                </c:pt>
                <c:pt idx="262">
                  <c:v>0.75369456527503897</c:v>
                </c:pt>
                <c:pt idx="263">
                  <c:v>0.75388781300036101</c:v>
                </c:pt>
                <c:pt idx="264">
                  <c:v>0.75408087544813396</c:v>
                </c:pt>
                <c:pt idx="265">
                  <c:v>0.75427374901238897</c:v>
                </c:pt>
                <c:pt idx="266">
                  <c:v>0.75446643001818203</c:v>
                </c:pt>
                <c:pt idx="267">
                  <c:v>0.75465891471999802</c:v>
                </c:pt>
                <c:pt idx="268">
                  <c:v>0.75485119930010502</c:v>
                </c:pt>
                <c:pt idx="269">
                  <c:v>0.75504327986686903</c:v>
                </c:pt>
                <c:pt idx="270">
                  <c:v>0.75523515245302297</c:v>
                </c:pt>
                <c:pt idx="271">
                  <c:v>0.75542681301388803</c:v>
                </c:pt>
                <c:pt idx="272">
                  <c:v>0.75561825742554201</c:v>
                </c:pt>
                <c:pt idx="273">
                  <c:v>0.75580948148294602</c:v>
                </c:pt>
                <c:pt idx="274">
                  <c:v>0.75600048089800898</c:v>
                </c:pt>
                <c:pt idx="275">
                  <c:v>0.756191251297611</c:v>
                </c:pt>
                <c:pt idx="276">
                  <c:v>0.75638178822156199</c:v>
                </c:pt>
                <c:pt idx="277">
                  <c:v>0.75657208712050705</c:v>
                </c:pt>
                <c:pt idx="278">
                  <c:v>0.75676214335377501</c:v>
                </c:pt>
                <c:pt idx="279">
                  <c:v>0.75695195218716405</c:v>
                </c:pt>
                <c:pt idx="280">
                  <c:v>0.75714150879067099</c:v>
                </c:pt>
                <c:pt idx="281">
                  <c:v>0.75733081634555199</c:v>
                </c:pt>
                <c:pt idx="282">
                  <c:v>0.75751991042038602</c:v>
                </c:pt>
                <c:pt idx="283">
                  <c:v>0.75770883472966699</c:v>
                </c:pt>
                <c:pt idx="284">
                  <c:v>0.75789763303738</c:v>
                </c:pt>
                <c:pt idx="285">
                  <c:v>0.75808634915762096</c:v>
                </c:pt>
                <c:pt idx="286">
                  <c:v>0.75827502695524895</c:v>
                </c:pt>
                <c:pt idx="287">
                  <c:v>0.758463710346586</c:v>
                </c:pt>
                <c:pt idx="288">
                  <c:v>0.75865244330015902</c:v>
                </c:pt>
                <c:pt idx="289">
                  <c:v>0.75884126983748601</c:v>
                </c:pt>
                <c:pt idx="290">
                  <c:v>0.75903023403390502</c:v>
                </c:pt>
                <c:pt idx="291">
                  <c:v>0.759219380019446</c:v>
                </c:pt>
                <c:pt idx="292">
                  <c:v>0.75940875197975499</c:v>
                </c:pt>
                <c:pt idx="293">
                  <c:v>0.75959839415705499</c:v>
                </c:pt>
                <c:pt idx="294">
                  <c:v>0.75978835085116403</c:v>
                </c:pt>
                <c:pt idx="295">
                  <c:v>0.75997866642054701</c:v>
                </c:pt>
                <c:pt idx="296">
                  <c:v>0.76016938528343103</c:v>
                </c:pt>
                <c:pt idx="297">
                  <c:v>0.76036055191895902</c:v>
                </c:pt>
                <c:pt idx="298">
                  <c:v>0.76055221086839397</c:v>
                </c:pt>
                <c:pt idx="299">
                  <c:v>0.760744406736378</c:v>
                </c:pt>
                <c:pt idx="300">
                  <c:v>0.76093718419224199</c:v>
                </c:pt>
                <c:pt idx="301">
                  <c:v>0.76113058797135702</c:v>
                </c:pt>
                <c:pt idx="302">
                  <c:v>0.76132466287655798</c:v>
                </c:pt>
                <c:pt idx="303">
                  <c:v>0.76151945377959895</c:v>
                </c:pt>
                <c:pt idx="304">
                  <c:v>0.76171500562268002</c:v>
                </c:pt>
                <c:pt idx="305">
                  <c:v>0.76191136342001897</c:v>
                </c:pt>
                <c:pt idx="306">
                  <c:v>0.76210857225948503</c:v>
                </c:pt>
                <c:pt idx="307">
                  <c:v>0.76230667730428603</c:v>
                </c:pt>
                <c:pt idx="308">
                  <c:v>0.76250572379471904</c:v>
                </c:pt>
                <c:pt idx="309">
                  <c:v>0.76270575704996801</c:v>
                </c:pt>
                <c:pt idx="310">
                  <c:v>0.76290682246997998</c:v>
                </c:pt>
                <c:pt idx="311">
                  <c:v>0.76310896553738405</c:v>
                </c:pt>
                <c:pt idx="312">
                  <c:v>0.76331223181948205</c:v>
                </c:pt>
                <c:pt idx="313">
                  <c:v>0.76351666697030296</c:v>
                </c:pt>
                <c:pt idx="314">
                  <c:v>0.76372231673271895</c:v>
                </c:pt>
                <c:pt idx="315">
                  <c:v>0.76392922694062204</c:v>
                </c:pt>
                <c:pt idx="316">
                  <c:v>0.76413744352117796</c:v>
                </c:pt>
                <c:pt idx="317">
                  <c:v>0.76434701249713999</c:v>
                </c:pt>
                <c:pt idx="318">
                  <c:v>0.76455797998923203</c:v>
                </c:pt>
                <c:pt idx="319">
                  <c:v>0.76477039221860499</c:v>
                </c:pt>
                <c:pt idx="320">
                  <c:v>0.76498429550936098</c:v>
                </c:pt>
                <c:pt idx="321">
                  <c:v>0.76519973629115201</c:v>
                </c:pt>
                <c:pt idx="322">
                  <c:v>0.76541676110185397</c:v>
                </c:pt>
                <c:pt idx="323">
                  <c:v>0.76563541659031398</c:v>
                </c:pt>
                <c:pt idx="324">
                  <c:v>0.76585574951916802</c:v>
                </c:pt>
                <c:pt idx="325">
                  <c:v>0.76607780676775195</c:v>
                </c:pt>
                <c:pt idx="326">
                  <c:v>0.766301635335077</c:v>
                </c:pt>
                <c:pt idx="327">
                  <c:v>0.76652728234289202</c:v>
                </c:pt>
                <c:pt idx="328">
                  <c:v>0.76675479503882904</c:v>
                </c:pt>
                <c:pt idx="329">
                  <c:v>0.76698422079963002</c:v>
                </c:pt>
                <c:pt idx="330">
                  <c:v>0.76721560713445802</c:v>
                </c:pt>
                <c:pt idx="331">
                  <c:v>0.76744900168830099</c:v>
                </c:pt>
                <c:pt idx="332">
                  <c:v>0.76768445224545301</c:v>
                </c:pt>
                <c:pt idx="333">
                  <c:v>0.76792200673310096</c:v>
                </c:pt>
                <c:pt idx="334">
                  <c:v>0.76816171322498605</c:v>
                </c:pt>
                <c:pt idx="335">
                  <c:v>0.76840361994516704</c:v>
                </c:pt>
                <c:pt idx="336">
                  <c:v>0.76864777527188299</c:v>
                </c:pt>
                <c:pt idx="337">
                  <c:v>0.76889422774150096</c:v>
                </c:pt>
                <c:pt idx="338">
                  <c:v>0.76914302605257201</c:v>
                </c:pt>
                <c:pt idx="339">
                  <c:v>0.76939421906998195</c:v>
                </c:pt>
                <c:pt idx="340">
                  <c:v>0.76964785582920303</c:v>
                </c:pt>
                <c:pt idx="341">
                  <c:v>0.76990398554065498</c:v>
                </c:pt>
                <c:pt idx="342">
                  <c:v>0.77016265759416702</c:v>
                </c:pt>
                <c:pt idx="343">
                  <c:v>0.770423921563545</c:v>
                </c:pt>
                <c:pt idx="344">
                  <c:v>0.77068782721125595</c:v>
                </c:pt>
                <c:pt idx="345">
                  <c:v>0.77095442449321405</c:v>
                </c:pt>
                <c:pt idx="346">
                  <c:v>0.77122376356368505</c:v>
                </c:pt>
                <c:pt idx="347">
                  <c:v>0.771495894780306</c:v>
                </c:pt>
                <c:pt idx="348">
                  <c:v>0.77177086870921796</c:v>
                </c:pt>
                <c:pt idx="349">
                  <c:v>0.77204873613031999</c:v>
                </c:pt>
                <c:pt idx="350">
                  <c:v>0.77232954804264597</c:v>
                </c:pt>
                <c:pt idx="351">
                  <c:v>0.772613355669857</c:v>
                </c:pt>
                <c:pt idx="352">
                  <c:v>0.77290021046586899</c:v>
                </c:pt>
                <c:pt idx="353">
                  <c:v>0.77319016412059505</c:v>
                </c:pt>
                <c:pt idx="354">
                  <c:v>0.77348326856582705</c:v>
                </c:pt>
                <c:pt idx="355">
                  <c:v>0.77377957598124203</c:v>
                </c:pt>
                <c:pt idx="356">
                  <c:v>0.77407913880054002</c:v>
                </c:pt>
                <c:pt idx="357">
                  <c:v>0.77438200971772497</c:v>
                </c:pt>
                <c:pt idx="358">
                  <c:v>0.77468824169351203</c:v>
                </c:pt>
                <c:pt idx="359">
                  <c:v>0.77499788796187896</c:v>
                </c:pt>
                <c:pt idx="360">
                  <c:v>0.77531100203675796</c:v>
                </c:pt>
                <c:pt idx="361">
                  <c:v>0.775627637718872</c:v>
                </c:pt>
                <c:pt idx="362">
                  <c:v>0.77594784910270898</c:v>
                </c:pt>
                <c:pt idx="363">
                  <c:v>0.77627169058364998</c:v>
                </c:pt>
                <c:pt idx="364">
                  <c:v>0.77659921686524502</c:v>
                </c:pt>
                <c:pt idx="365">
                  <c:v>0.77693048296663303</c:v>
                </c:pt>
                <c:pt idx="366">
                  <c:v>0.77726554423012095</c:v>
                </c:pt>
                <c:pt idx="367">
                  <c:v>0.77760445632891395</c:v>
                </c:pt>
                <c:pt idx="368">
                  <c:v>0.77794727527500496</c:v>
                </c:pt>
                <c:pt idx="369">
                  <c:v>0.77829405742721203</c:v>
                </c:pt>
                <c:pt idx="370">
                  <c:v>0.77864485949939199</c:v>
                </c:pt>
                <c:pt idx="371">
                  <c:v>0.77899973856879701</c:v>
                </c:pt>
                <c:pt idx="372">
                  <c:v>0.77935875208460703</c:v>
                </c:pt>
                <c:pt idx="373">
                  <c:v>0.77972195787662102</c:v>
                </c:pt>
                <c:pt idx="374">
                  <c:v>0.78008941416411404</c:v>
                </c:pt>
                <c:pt idx="375">
                  <c:v>0.78046117956486105</c:v>
                </c:pt>
                <c:pt idx="376">
                  <c:v>0.78083731310433402</c:v>
                </c:pt>
                <c:pt idx="377">
                  <c:v>0.78121787422505995</c:v>
                </c:pt>
                <c:pt idx="378">
                  <c:v>0.78160292279616195</c:v>
                </c:pt>
                <c:pt idx="379">
                  <c:v>0.78199251912305801</c:v>
                </c:pt>
                <c:pt idx="380">
                  <c:v>0.78238672395734499</c:v>
                </c:pt>
                <c:pt idx="381">
                  <c:v>0.78278559850684903</c:v>
                </c:pt>
                <c:pt idx="382">
                  <c:v>0.78318920444585605</c:v>
                </c:pt>
                <c:pt idx="383">
                  <c:v>0.78359760392551303</c:v>
                </c:pt>
                <c:pt idx="384">
                  <c:v>0.78401085958440497</c:v>
                </c:pt>
                <c:pt idx="385">
                  <c:v>0.78442903455931401</c:v>
                </c:pt>
                <c:pt idx="386">
                  <c:v>0.78485219249614901</c:v>
                </c:pt>
                <c:pt idx="387">
                  <c:v>0.78528039756105095</c:v>
                </c:pt>
                <c:pt idx="388">
                  <c:v>0.78571371445168203</c:v>
                </c:pt>
                <c:pt idx="389">
                  <c:v>0.78615220840868505</c:v>
                </c:pt>
                <c:pt idx="390">
                  <c:v>0.78659594522732001</c:v>
                </c:pt>
                <c:pt idx="391">
                  <c:v>0.78704499126927696</c:v>
                </c:pt>
                <c:pt idx="392">
                  <c:v>0.78749941347466401</c:v>
                </c:pt>
                <c:pt idx="393">
                  <c:v>0.78795927937416999</c:v>
                </c:pt>
                <c:pt idx="394">
                  <c:v>0.78842465710139797</c:v>
                </c:pt>
                <c:pt idx="395">
                  <c:v>0.78889561540537201</c:v>
                </c:pt>
                <c:pt idx="396">
                  <c:v>0.78937222366321202</c:v>
                </c:pt>
                <c:pt idx="397">
                  <c:v>0.78985455189298304</c:v>
                </c:pt>
                <c:pt idx="398">
                  <c:v>0.79034267076670395</c:v>
                </c:pt>
                <c:pt idx="399">
                  <c:v>0.79083665162352901</c:v>
                </c:pt>
                <c:pt idx="400">
                  <c:v>0.79133656648308404</c:v>
                </c:pt>
                <c:pt idx="401">
                  <c:v>0.79184248805896496</c:v>
                </c:pt>
                <c:pt idx="402">
                  <c:v>0.79235448977240297</c:v>
                </c:pt>
                <c:pt idx="403">
                  <c:v>0.79287264576606797</c:v>
                </c:pt>
                <c:pt idx="404">
                  <c:v>0.79339703091803504</c:v>
                </c:pt>
                <c:pt idx="405">
                  <c:v>0.79392772085590102</c:v>
                </c:pt>
                <c:pt idx="406">
                  <c:v>0.79446479197103104</c:v>
                </c:pt>
                <c:pt idx="407">
                  <c:v>0.79500832143296496</c:v>
                </c:pt>
                <c:pt idx="408">
                  <c:v>0.79555838720394101</c:v>
                </c:pt>
                <c:pt idx="409">
                  <c:v>0.79611506805357202</c:v>
                </c:pt>
                <c:pt idx="410">
                  <c:v>0.79667844357362905</c:v>
                </c:pt>
                <c:pt idx="411">
                  <c:v>0.79724859419296401</c:v>
                </c:pt>
                <c:pt idx="412">
                  <c:v>0.79782560119254398</c:v>
                </c:pt>
                <c:pt idx="413">
                  <c:v>0.79840954672059605</c:v>
                </c:pt>
                <c:pt idx="414">
                  <c:v>0.79900051380786496</c:v>
                </c:pt>
                <c:pt idx="415">
                  <c:v>0.79959858638297299</c:v>
                </c:pt>
                <c:pt idx="416">
                  <c:v>0.80020384928786903</c:v>
                </c:pt>
                <c:pt idx="417">
                  <c:v>0.80081638829337598</c:v>
                </c:pt>
                <c:pt idx="418">
                  <c:v>0.80143629011481898</c:v>
                </c:pt>
                <c:pt idx="419">
                  <c:v>0.80206364242773098</c:v>
                </c:pt>
                <c:pt idx="420">
                  <c:v>0.80269853388363099</c:v>
                </c:pt>
                <c:pt idx="421">
                  <c:v>0.80334105412586998</c:v>
                </c:pt>
                <c:pt idx="422">
                  <c:v>0.80399129380552403</c:v>
                </c:pt>
                <c:pt idx="423">
                  <c:v>0.80464934459735304</c:v>
                </c:pt>
                <c:pt idx="424">
                  <c:v>0.80531529921579603</c:v>
                </c:pt>
                <c:pt idx="425">
                  <c:v>0.80598925143100097</c:v>
                </c:pt>
                <c:pt idx="426">
                  <c:v>0.80667129608488997</c:v>
                </c:pt>
                <c:pt idx="427">
                  <c:v>0.80736152910724801</c:v>
                </c:pt>
                <c:pt idx="428">
                  <c:v>0.80806004753181904</c:v>
                </c:pt>
                <c:pt idx="429">
                  <c:v>0.80876694951242301</c:v>
                </c:pt>
                <c:pt idx="430">
                  <c:v>0.80948233433905803</c:v>
                </c:pt>
                <c:pt idx="431">
                  <c:v>0.81020630245401404</c:v>
                </c:pt>
                <c:pt idx="432">
                  <c:v>0.81093895546796002</c:v>
                </c:pt>
                <c:pt idx="433">
                  <c:v>0.81168039617601595</c:v>
                </c:pt>
                <c:pt idx="434">
                  <c:v>0.81243072857379794</c:v>
                </c:pt>
                <c:pt idx="435">
                  <c:v>0.81319005787342902</c:v>
                </c:pt>
                <c:pt idx="436">
                  <c:v>0.81395849051950497</c:v>
                </c:pt>
                <c:pt idx="437">
                  <c:v>0.814736134205022</c:v>
                </c:pt>
                <c:pt idx="438">
                  <c:v>0.81552309788724198</c:v>
                </c:pt>
                <c:pt idx="439">
                  <c:v>0.81631949180350305</c:v>
                </c:pt>
                <c:pt idx="440">
                  <c:v>0.81712542748696404</c:v>
                </c:pt>
                <c:pt idx="441">
                  <c:v>0.81794101778227601</c:v>
                </c:pt>
                <c:pt idx="442">
                  <c:v>0.81876637686118103</c:v>
                </c:pt>
                <c:pt idx="443">
                  <c:v>0.81960162023802896</c:v>
                </c:pt>
                <c:pt idx="444">
                  <c:v>0.82044686478521101</c:v>
                </c:pt>
                <c:pt idx="445">
                  <c:v>0.82130222874849701</c:v>
                </c:pt>
                <c:pt idx="446">
                  <c:v>0.82216783176229302</c:v>
                </c:pt>
                <c:pt idx="447">
                  <c:v>0.82304379486478996</c:v>
                </c:pt>
                <c:pt idx="448">
                  <c:v>0.82393024051302</c:v>
                </c:pt>
                <c:pt idx="449">
                  <c:v>0.82482729259781495</c:v>
                </c:pt>
                <c:pt idx="450">
                  <c:v>0.82573507645865796</c:v>
                </c:pt>
                <c:pt idx="451">
                  <c:v>0.82665371889843398</c:v>
                </c:pt>
                <c:pt idx="452">
                  <c:v>0.82758334819807799</c:v>
                </c:pt>
                <c:pt idx="453">
                  <c:v>0.82852409413111505</c:v>
                </c:pt>
                <c:pt idx="454">
                  <c:v>0.82947608797810901</c:v>
                </c:pt>
                <c:pt idx="455">
                  <c:v>0.83043946254099499</c:v>
                </c:pt>
                <c:pt idx="456">
                  <c:v>0.83141435215732695</c:v>
                </c:pt>
                <c:pt idx="457">
                  <c:v>0.83240089271441797</c:v>
                </c:pt>
                <c:pt idx="458">
                  <c:v>0.83339922166339597</c:v>
                </c:pt>
                <c:pt idx="459">
                  <c:v>0.834409478033171</c:v>
                </c:pt>
                <c:pt idx="460">
                  <c:v>0.83543180244430904</c:v>
                </c:pt>
                <c:pt idx="461">
                  <c:v>0.83646633712284002</c:v>
                </c:pt>
                <c:pt idx="462">
                  <c:v>0.83751322591398902</c:v>
                </c:pt>
                <c:pt idx="463">
                  <c:v>0.83857261429583996</c:v>
                </c:pt>
                <c:pt idx="464">
                  <c:v>0.83964464939294503</c:v>
                </c:pt>
                <c:pt idx="465">
                  <c:v>0.84072947998989001</c:v>
                </c:pt>
                <c:pt idx="466">
                  <c:v>0.84182725654481205</c:v>
                </c:pt>
                <c:pt idx="467">
                  <c:v>0.84293813120289096</c:v>
                </c:pt>
                <c:pt idx="468">
                  <c:v>0.84406225780982802</c:v>
                </c:pt>
                <c:pt idx="469">
                  <c:v>0.84519979192530703</c:v>
                </c:pt>
                <c:pt idx="470">
                  <c:v>0.84635089083646797</c:v>
                </c:pt>
                <c:pt idx="471">
                  <c:v>0.84751571357139099</c:v>
                </c:pt>
                <c:pt idx="472">
                  <c:v>0.84869442091261704</c:v>
                </c:pt>
                <c:pt idx="473">
                  <c:v>0.84988717541070802</c:v>
                </c:pt>
                <c:pt idx="474">
                  <c:v>0.85109414139786799</c:v>
                </c:pt>
                <c:pt idx="475">
                  <c:v>0.85231548500163501</c:v>
                </c:pt>
                <c:pt idx="476">
                  <c:v>0.853551374158668</c:v>
                </c:pt>
                <c:pt idx="477">
                  <c:v>0.85480197862863205</c:v>
                </c:pt>
                <c:pt idx="478">
                  <c:v>0.85606747000821204</c:v>
                </c:pt>
                <c:pt idx="479">
                  <c:v>0.85734802174526004</c:v>
                </c:pt>
                <c:pt idx="480">
                  <c:v>0.85864380915310401</c:v>
                </c:pt>
                <c:pt idx="481">
                  <c:v>0.859955009425029</c:v>
                </c:pt>
                <c:pt idx="482">
                  <c:v>0.86128180164895296</c:v>
                </c:pt>
                <c:pt idx="483">
                  <c:v>0.86262436682231203</c:v>
                </c:pt>
                <c:pt idx="484">
                  <c:v>0.86398288786717803</c:v>
                </c:pt>
                <c:pt idx="485">
                  <c:v>0.86535754964563205</c:v>
                </c:pt>
                <c:pt idx="486">
                  <c:v>0.86674853897539506</c:v>
                </c:pt>
                <c:pt idx="487">
                  <c:v>0.86815604464575902</c:v>
                </c:pt>
                <c:pt idx="488">
                  <c:v>0.86958025743382805</c:v>
                </c:pt>
                <c:pt idx="489">
                  <c:v>0.87102137012108105</c:v>
                </c:pt>
                <c:pt idx="490">
                  <c:v>0.87247957751029104</c:v>
                </c:pt>
                <c:pt idx="491">
                  <c:v>0.87395507644281401</c:v>
                </c:pt>
                <c:pt idx="492">
                  <c:v>0.87544806581626899</c:v>
                </c:pt>
                <c:pt idx="493">
                  <c:v>0.87695874660262696</c:v>
                </c:pt>
                <c:pt idx="494">
                  <c:v>0.87848732186673295</c:v>
                </c:pt>
                <c:pt idx="495">
                  <c:v>0.88003399678528305</c:v>
                </c:pt>
                <c:pt idx="496">
                  <c:v>0.88159897866627102</c:v>
                </c:pt>
                <c:pt idx="497">
                  <c:v>0.88318247696892505</c:v>
                </c:pt>
                <c:pt idx="498">
                  <c:v>0.88478470332416503</c:v>
                </c:pt>
                <c:pt idx="499">
                  <c:v>0.88640587155558304</c:v>
                </c:pt>
                <c:pt idx="500">
                  <c:v>0.88804619770098603</c:v>
                </c:pt>
                <c:pt idx="501">
                  <c:v>0.889705900034507</c:v>
                </c:pt>
                <c:pt idx="502">
                  <c:v>0.89138519908930303</c:v>
                </c:pt>
                <c:pt idx="503">
                  <c:v>0.89308431768087204</c:v>
                </c:pt>
                <c:pt idx="504">
                  <c:v>0.89480348093099604</c:v>
                </c:pt>
                <c:pt idx="505">
                  <c:v>0.89654291629232896</c:v>
                </c:pt>
                <c:pt idx="506">
                  <c:v>0.89830285357366602</c:v>
                </c:pt>
                <c:pt idx="507">
                  <c:v>0.90008352496587596</c:v>
                </c:pt>
                <c:pt idx="508">
                  <c:v>0.90188516506855998</c:v>
                </c:pt>
                <c:pt idx="509">
                  <c:v>0.90370801091741304</c:v>
                </c:pt>
                <c:pt idx="510">
                  <c:v>0.90555230201233905</c:v>
                </c:pt>
                <c:pt idx="511">
                  <c:v>0.907418280346307</c:v>
                </c:pt>
                <c:pt idx="512">
                  <c:v>0.90930619043499195</c:v>
                </c:pt>
                <c:pt idx="513">
                  <c:v>0.91121627934719396</c:v>
                </c:pt>
                <c:pt idx="514">
                  <c:v>0.91314879673607696</c:v>
                </c:pt>
                <c:pt idx="515">
                  <c:v>0.91510399487120597</c:v>
                </c:pt>
                <c:pt idx="516">
                  <c:v>0.91708212867144601</c:v>
                </c:pt>
                <c:pt idx="517">
                  <c:v>0.91908345573869599</c:v>
                </c:pt>
                <c:pt idx="518">
                  <c:v>0.92110823639249495</c:v>
                </c:pt>
                <c:pt idx="519">
                  <c:v>0.92315673370551199</c:v>
                </c:pt>
                <c:pt idx="520">
                  <c:v>0.92522921353993004</c:v>
                </c:pt>
                <c:pt idx="521">
                  <c:v>0.92732594458474404</c:v>
                </c:pt>
                <c:pt idx="522">
                  <c:v>0.92944719839398304</c:v>
                </c:pt>
                <c:pt idx="523">
                  <c:v>0.93159324942586696</c:v>
                </c:pt>
                <c:pt idx="524">
                  <c:v>0.93376437508292698</c:v>
                </c:pt>
                <c:pt idx="525">
                  <c:v>0.93596085575308197</c:v>
                </c:pt>
                <c:pt idx="526">
                  <c:v>0.93818297485170599</c:v>
                </c:pt>
                <c:pt idx="527">
                  <c:v>0.94043101886467595</c:v>
                </c:pt>
                <c:pt idx="528">
                  <c:v>0.94270527739244203</c:v>
                </c:pt>
                <c:pt idx="529">
                  <c:v>0.94500604319510595</c:v>
                </c:pt>
                <c:pt idx="530">
                  <c:v>0.94733361223853796</c:v>
                </c:pt>
                <c:pt idx="531">
                  <c:v>0.94968828374154401</c:v>
                </c:pt>
                <c:pt idx="532">
                  <c:v>0.95207036022408098</c:v>
                </c:pt>
                <c:pt idx="533">
                  <c:v>0.95448014755656096</c:v>
                </c:pt>
                <c:pt idx="534">
                  <c:v>0.95691795501022503</c:v>
                </c:pt>
                <c:pt idx="535">
                  <c:v>0.95938409530862701</c:v>
                </c:pt>
                <c:pt idx="536">
                  <c:v>0.96187888468022198</c:v>
                </c:pt>
                <c:pt idx="537">
                  <c:v>0.96440264291209199</c:v>
                </c:pt>
                <c:pt idx="538">
                  <c:v>0.96695569340478804</c:v>
                </c:pt>
                <c:pt idx="539">
                  <c:v>0.96953836322835296</c:v>
                </c:pt>
                <c:pt idx="540">
                  <c:v>0.97215098317948501</c:v>
                </c:pt>
                <c:pt idx="541">
                  <c:v>0.97479388783989596</c:v>
                </c:pt>
                <c:pt idx="542">
                  <c:v>0.97746741563585804</c:v>
                </c:pt>
                <c:pt idx="543">
                  <c:v>0.980171908898957</c:v>
                </c:pt>
                <c:pt idx="544">
                  <c:v>0.98290771392807397</c:v>
                </c:pt>
                <c:pt idx="545">
                  <c:v>0.985675181052591</c:v>
                </c:pt>
                <c:pt idx="546">
                  <c:v>0.98847466469686895</c:v>
                </c:pt>
                <c:pt idx="547">
                  <c:v>0.99130652344597503</c:v>
                </c:pt>
                <c:pt idx="548">
                  <c:v>0.99417112011269804</c:v>
                </c:pt>
                <c:pt idx="549">
                  <c:v>0.99706882180587197</c:v>
                </c:pt>
                <c:pt idx="550">
                  <c:v>1</c:v>
                </c:pt>
                <c:pt idx="551">
                  <c:v>1.0020868441717301</c:v>
                </c:pt>
                <c:pt idx="552">
                  <c:v>1.0041950779075799</c:v>
                </c:pt>
                <c:pt idx="553">
                  <c:v>1.0063246104058601</c:v>
                </c:pt>
                <c:pt idx="554">
                  <c:v>1.00847535200167</c:v>
                </c:pt>
                <c:pt idx="555">
                  <c:v>1.01064721410144</c:v>
                </c:pt>
                <c:pt idx="556">
                  <c:v>1.01284010911881</c:v>
                </c:pt>
                <c:pt idx="557">
                  <c:v>1.0150539504118601</c:v>
                </c:pt>
                <c:pt idx="558">
                  <c:v>1.01728865222167</c:v>
                </c:pt>
                <c:pt idx="559">
                  <c:v>1.01954412961206</c:v>
                </c:pt>
                <c:pt idx="560">
                  <c:v>1.0218202984106799</c:v>
                </c:pt>
                <c:pt idx="561">
                  <c:v>1.0241170751511499</c:v>
                </c:pt>
                <c:pt idx="562">
                  <c:v>1.0264343770165201</c:v>
                </c:pt>
                <c:pt idx="563">
                  <c:v>1.02877212178373</c:v>
                </c:pt>
                <c:pt idx="564">
                  <c:v>1.03113022776921</c:v>
                </c:pt>
                <c:pt idx="565">
                  <c:v>1.03350861377557</c:v>
                </c:pt>
                <c:pt idx="566">
                  <c:v>1.0359071990392901</c:v>
                </c:pt>
                <c:pt idx="567">
                  <c:v>1.0383259031793799</c:v>
                </c:pt>
                <c:pt idx="568">
                  <c:v>1.0407646461470901</c:v>
                </c:pt>
                <c:pt idx="569">
                  <c:v>1.0432233481764599</c:v>
                </c:pt>
                <c:pt idx="570">
                  <c:v>1.0457019297358401</c:v>
                </c:pt>
                <c:pt idx="571">
                  <c:v>1.0482003114802501</c:v>
                </c:pt>
                <c:pt idx="572">
                  <c:v>1.05071841420463</c:v>
                </c:pt>
                <c:pt idx="573">
                  <c:v>1.0532561587978599</c:v>
                </c:pt>
                <c:pt idx="574">
                  <c:v>1.05581346619762</c:v>
                </c:pt>
                <c:pt idx="575">
                  <c:v>1.0583902573459401</c:v>
                </c:pt>
                <c:pt idx="576">
                  <c:v>1.0609864531456199</c:v>
                </c:pt>
                <c:pt idx="577">
                  <c:v>1.06360197441722</c:v>
                </c:pt>
                <c:pt idx="578">
                  <c:v>1.0662367418568599</c:v>
                </c:pt>
                <c:pt idx="579">
                  <c:v>1.06889067599461</c:v>
                </c:pt>
                <c:pt idx="580">
                  <c:v>1.07156369715356</c:v>
                </c:pt>
                <c:pt idx="581">
                  <c:v>1.07425572540951</c:v>
                </c:pt>
                <c:pt idx="582">
                  <c:v>1.0769666805512501</c:v>
                </c:pt>
                <c:pt idx="583">
                  <c:v>1.0796964820414501</c:v>
                </c:pt>
                <c:pt idx="584">
                  <c:v>1.0824450489780499</c:v>
                </c:pt>
                <c:pt idx="585">
                  <c:v>1.0852123000562801</c:v>
                </c:pt>
                <c:pt idx="586">
                  <c:v>1.0879981535311301</c:v>
                </c:pt>
                <c:pt idx="587">
                  <c:v>1.0908025271803701</c:v>
                </c:pt>
                <c:pt idx="588">
                  <c:v>1.0936253382679999</c:v>
                </c:pt>
                <c:pt idx="589">
                  <c:v>1.0964665035082599</c:v>
                </c:pt>
                <c:pt idx="590">
                  <c:v>1.0993259390300101</c:v>
                </c:pt>
                <c:pt idx="591">
                  <c:v>1.10220356034162</c:v>
                </c:pt>
                <c:pt idx="592">
                  <c:v>1.10509928229624</c:v>
                </c:pt>
                <c:pt idx="593">
                  <c:v>1.1080130190574899</c:v>
                </c:pt>
                <c:pt idx="594">
                  <c:v>1.1109446840655599</c:v>
                </c:pt>
                <c:pt idx="595">
                  <c:v>1.1138941900036701</c:v>
                </c:pt>
                <c:pt idx="596">
                  <c:v>1.1168614487649799</c:v>
                </c:pt>
                <c:pt idx="597">
                  <c:v>1.11984637141973</c:v>
                </c:pt>
                <c:pt idx="598">
                  <c:v>1.1228488681828399</c:v>
                </c:pt>
                <c:pt idx="599">
                  <c:v>1.12586884838181</c:v>
                </c:pt>
                <c:pt idx="600">
                  <c:v>1.1289062204249301</c:v>
                </c:pt>
                <c:pt idx="601">
                  <c:v>1.13196089176986</c:v>
                </c:pt>
                <c:pt idx="602">
                  <c:v>1.13503276889243</c:v>
                </c:pt>
                <c:pt idx="603">
                  <c:v>1.13812175725586</c:v>
                </c:pt>
                <c:pt idx="604">
                  <c:v>1.14122776128015</c:v>
                </c:pt>
                <c:pt idx="605">
                  <c:v>1.1443506843118301</c:v>
                </c:pt>
                <c:pt idx="606">
                  <c:v>1.14749042859399</c:v>
                </c:pt>
                <c:pt idx="607">
                  <c:v>1.1506468952364901</c:v>
                </c:pt>
                <c:pt idx="608">
                  <c:v>1.15381998418655</c:v>
                </c:pt>
                <c:pt idx="609">
                  <c:v>1.15700959419952</c:v>
                </c:pt>
                <c:pt idx="610">
                  <c:v>1.1602156228099101</c:v>
                </c:pt>
                <c:pt idx="611">
                  <c:v>1.1634379663026599</c:v>
                </c:pt>
                <c:pt idx="612">
                  <c:v>1.16667651968468</c:v>
                </c:pt>
                <c:pt idx="613">
                  <c:v>1.1699311766565801</c:v>
                </c:pt>
                <c:pt idx="614">
                  <c:v>1.17320182958466</c:v>
                </c:pt>
                <c:pt idx="615">
                  <c:v>1.1764883694731001</c:v>
                </c:pt>
                <c:pt idx="616">
                  <c:v>1.1797906859363601</c:v>
                </c:pt>
                <c:pt idx="617">
                  <c:v>1.18310866717187</c:v>
                </c:pt>
                <c:pt idx="618">
                  <c:v>1.1864421999328001</c:v>
                </c:pt>
                <c:pt idx="619">
                  <c:v>1.18979116950119</c:v>
                </c:pt>
                <c:pt idx="620">
                  <c:v>1.19315545966114</c:v>
                </c:pt>
                <c:pt idx="621">
                  <c:v>1.1965349526723399</c:v>
                </c:pt>
                <c:pt idx="622">
                  <c:v>1.19992952924367</c:v>
                </c:pt>
                <c:pt idx="623">
                  <c:v>1.2033390685071199</c:v>
                </c:pt>
                <c:pt idx="624">
                  <c:v>1.2067634479917999</c:v>
                </c:pt>
                <c:pt idx="625">
                  <c:v>1.21020254359824</c:v>
                </c:pt>
                <c:pt idx="626">
                  <c:v>1.2136562295728199</c:v>
                </c:pt>
                <c:pt idx="627">
                  <c:v>1.21712437848238</c:v>
                </c:pt>
                <c:pt idx="628">
                  <c:v>1.2206068611891301</c:v>
                </c:pt>
                <c:pt idx="629">
                  <c:v>1.2241035468256001</c:v>
                </c:pt>
                <c:pt idx="630">
                  <c:v>1.22761430276991</c:v>
                </c:pt>
                <c:pt idx="631">
                  <c:v>1.2311389946211599</c:v>
                </c:pt>
                <c:pt idx="632">
                  <c:v>1.2346774861750101</c:v>
                </c:pt>
                <c:pt idx="633">
                  <c:v>1.23822963939951</c:v>
                </c:pt>
                <c:pt idx="634">
                  <c:v>1.2417953144110401</c:v>
                </c:pt>
                <c:pt idx="635">
                  <c:v>1.2453743694505199</c:v>
                </c:pt>
                <c:pt idx="636">
                  <c:v>1.24896666085976</c:v>
                </c:pt>
                <c:pt idx="637">
                  <c:v>1.2525720430580101</c:v>
                </c:pt>
                <c:pt idx="638">
                  <c:v>1.2561903685187501</c:v>
                </c:pt>
                <c:pt idx="639">
                  <c:v>1.2598214877466101</c:v>
                </c:pt>
                <c:pt idx="640">
                  <c:v>1.26346524925452</c:v>
                </c:pt>
                <c:pt idx="641">
                  <c:v>1.26712149954109</c:v>
                </c:pt>
                <c:pt idx="642">
                  <c:v>1.27079008306813</c:v>
                </c:pt>
                <c:pt idx="643">
                  <c:v>1.2744708422384301</c:v>
                </c:pt>
                <c:pt idx="644">
                  <c:v>1.2781636173736799</c:v>
                </c:pt>
                <c:pt idx="645">
                  <c:v>1.2818682466927001</c:v>
                </c:pt>
                <c:pt idx="646">
                  <c:v>1.28558456628975</c:v>
                </c:pt>
                <c:pt idx="647">
                  <c:v>1.2893124101131599</c:v>
                </c:pt>
                <c:pt idx="648">
                  <c:v>1.29305160994414</c:v>
                </c:pt>
                <c:pt idx="649">
                  <c:v>1.2968019953757699</c:v>
                </c:pt>
                <c:pt idx="650">
                  <c:v>1.30056339379228</c:v>
                </c:pt>
                <c:pt idx="651">
                  <c:v>1.3043356653424301</c:v>
                </c:pt>
                <c:pt idx="652">
                  <c:v>1.3081188086573701</c:v>
                </c:pt>
                <c:pt idx="653">
                  <c:v>1.3119128571835901</c:v>
                </c:pt>
                <c:pt idx="654">
                  <c:v>1.3157178443815001</c:v>
                </c:pt>
                <c:pt idx="655">
                  <c:v>1.31953380372997</c:v>
                </c:pt>
                <c:pt idx="656">
                  <c:v>1.32336076873046</c:v>
                </c:pt>
                <c:pt idx="657">
                  <c:v>1.32719877291097</c:v>
                </c:pt>
                <c:pt idx="658">
                  <c:v>1.33104784982979</c:v>
                </c:pt>
                <c:pt idx="659">
                  <c:v>1.33490803307896</c:v>
                </c:pt>
                <c:pt idx="660">
                  <c:v>1.33877935628762</c:v>
                </c:pt>
                <c:pt idx="661">
                  <c:v>1.34266185312506</c:v>
                </c:pt>
                <c:pt idx="662">
                  <c:v>1.34655555730375</c:v>
                </c:pt>
                <c:pt idx="663">
                  <c:v>1.3504605025820799</c:v>
                </c:pt>
                <c:pt idx="664">
                  <c:v>1.35437672276704</c:v>
                </c:pt>
                <c:pt idx="665">
                  <c:v>1.3583042517166699</c:v>
                </c:pt>
                <c:pt idx="666">
                  <c:v>1.3622431233425101</c:v>
                </c:pt>
                <c:pt idx="667">
                  <c:v>1.36619337161182</c:v>
                </c:pt>
                <c:pt idx="668">
                  <c:v>1.3701550305497101</c:v>
                </c:pt>
                <c:pt idx="669">
                  <c:v>1.3741281342412399</c:v>
                </c:pt>
                <c:pt idx="670">
                  <c:v>1.3781127168333001</c:v>
                </c:pt>
                <c:pt idx="671">
                  <c:v>1.38210881253652</c:v>
                </c:pt>
                <c:pt idx="672">
                  <c:v>1.386116455627</c:v>
                </c:pt>
                <c:pt idx="673">
                  <c:v>1.3901356804480101</c:v>
                </c:pt>
                <c:pt idx="674">
                  <c:v>1.3941665214116401</c:v>
                </c:pt>
                <c:pt idx="675">
                  <c:v>1.39820901300027</c:v>
                </c:pt>
                <c:pt idx="676">
                  <c:v>1.4022631897681299</c:v>
                </c:pt>
                <c:pt idx="677">
                  <c:v>1.4063290863426501</c:v>
                </c:pt>
                <c:pt idx="678">
                  <c:v>1.41040673742585</c:v>
                </c:pt>
                <c:pt idx="679">
                  <c:v>1.4144961777956699</c:v>
                </c:pt>
                <c:pt idx="680">
                  <c:v>1.4185974423071599</c:v>
                </c:pt>
                <c:pt idx="681">
                  <c:v>1.42271056589375</c:v>
                </c:pt>
                <c:pt idx="682">
                  <c:v>1.4268355835683499</c:v>
                </c:pt>
                <c:pt idx="683">
                  <c:v>1.43097253042453</c:v>
                </c:pt>
                <c:pt idx="684">
                  <c:v>1.43512144163754</c:v>
                </c:pt>
                <c:pt idx="685">
                  <c:v>1.4392823524653899</c:v>
                </c:pt>
                <c:pt idx="686">
                  <c:v>1.4434552982498401</c:v>
                </c:pt>
                <c:pt idx="687">
                  <c:v>1.44764031441737</c:v>
                </c:pt>
                <c:pt idx="688">
                  <c:v>1.4518374364801001</c:v>
                </c:pt>
                <c:pt idx="689">
                  <c:v>1.4560467000367501</c:v>
                </c:pt>
                <c:pt idx="690">
                  <c:v>1.4602681407734801</c:v>
                </c:pt>
                <c:pt idx="691">
                  <c:v>1.46450179446475</c:v>
                </c:pt>
                <c:pt idx="692">
                  <c:v>1.46874769697415</c:v>
                </c:pt>
                <c:pt idx="693">
                  <c:v>1.47300588425523</c:v>
                </c:pt>
                <c:pt idx="694">
                  <c:v>1.4772763923522401</c:v>
                </c:pt>
                <c:pt idx="695">
                  <c:v>1.48155925740096</c:v>
                </c:pt>
                <c:pt idx="696">
                  <c:v>1.4858545156293499</c:v>
                </c:pt>
                <c:pt idx="697">
                  <c:v>1.4901622033583499</c:v>
                </c:pt>
                <c:pt idx="698">
                  <c:v>1.49448235700257</c:v>
                </c:pt>
                <c:pt idx="699">
                  <c:v>1.4988150130709501</c:v>
                </c:pt>
                <c:pt idx="700">
                  <c:v>1.50316020816746</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1.24625744406918</c:v>
                </c:pt>
                <c:pt idx="1">
                  <c:v>1.24504601897098</c:v>
                </c:pt>
                <c:pt idx="2">
                  <c:v>1.24383580311066</c:v>
                </c:pt>
                <c:pt idx="3">
                  <c:v>1.2426267954597301</c:v>
                </c:pt>
                <c:pt idx="4">
                  <c:v>1.24141899499202</c:v>
                </c:pt>
                <c:pt idx="5">
                  <c:v>1.2402124006836699</c:v>
                </c:pt>
                <c:pt idx="6">
                  <c:v>1.23900701151315</c:v>
                </c:pt>
                <c:pt idx="7">
                  <c:v>1.2378028264612699</c:v>
                </c:pt>
                <c:pt idx="8">
                  <c:v>1.2365998445112201</c:v>
                </c:pt>
                <c:pt idx="9">
                  <c:v>1.2353980646485501</c:v>
                </c:pt>
                <c:pt idx="10">
                  <c:v>1.2341974858611799</c:v>
                </c:pt>
                <c:pt idx="11">
                  <c:v>1.23299810713944</c:v>
                </c:pt>
                <c:pt idx="12">
                  <c:v>1.23179992747606</c:v>
                </c:pt>
                <c:pt idx="13">
                  <c:v>1.2306029458662</c:v>
                </c:pt>
                <c:pt idx="14">
                  <c:v>1.22940716130745</c:v>
                </c:pt>
                <c:pt idx="15">
                  <c:v>1.2282125727998401</c:v>
                </c:pt>
                <c:pt idx="16">
                  <c:v>1.22701917934588</c:v>
                </c:pt>
                <c:pt idx="17">
                  <c:v>1.2258269799505299</c:v>
                </c:pt>
                <c:pt idx="18">
                  <c:v>1.22463597362127</c:v>
                </c:pt>
                <c:pt idx="19">
                  <c:v>1.2234461593680599</c:v>
                </c:pt>
                <c:pt idx="20">
                  <c:v>1.2222575362034001</c:v>
                </c:pt>
                <c:pt idx="21">
                  <c:v>1.2210701031422999</c:v>
                </c:pt>
                <c:pt idx="22">
                  <c:v>1.21988385920233</c:v>
                </c:pt>
                <c:pt idx="23">
                  <c:v>1.2186988034036399</c:v>
                </c:pt>
                <c:pt idx="24">
                  <c:v>1.21751493476892</c:v>
                </c:pt>
                <c:pt idx="25">
                  <c:v>1.2163322523234901</c:v>
                </c:pt>
                <c:pt idx="26">
                  <c:v>1.21515075509526</c:v>
                </c:pt>
                <c:pt idx="27">
                  <c:v>1.2139704421147799</c:v>
                </c:pt>
                <c:pt idx="28">
                  <c:v>1.2127913124152401</c:v>
                </c:pt>
                <c:pt idx="29">
                  <c:v>1.2116133650324701</c:v>
                </c:pt>
                <c:pt idx="30">
                  <c:v>1.2104365990050101</c:v>
                </c:pt>
                <c:pt idx="31">
                  <c:v>1.20926101337407</c:v>
                </c:pt>
                <c:pt idx="32">
                  <c:v>1.2080866071835701</c:v>
                </c:pt>
                <c:pt idx="33">
                  <c:v>1.2069133794801601</c:v>
                </c:pt>
                <c:pt idx="34">
                  <c:v>1.20574132931325</c:v>
                </c:pt>
                <c:pt idx="35">
                  <c:v>1.2045704557350001</c:v>
                </c:pt>
                <c:pt idx="36">
                  <c:v>1.2034007578003501</c:v>
                </c:pt>
                <c:pt idx="37">
                  <c:v>1.20223223456705</c:v>
                </c:pt>
                <c:pt idx="38">
                  <c:v>1.20106488509566</c:v>
                </c:pt>
                <c:pt idx="39">
                  <c:v>1.19989870844959</c:v>
                </c:pt>
                <c:pt idx="40">
                  <c:v>1.1987337036951</c:v>
                </c:pt>
                <c:pt idx="41">
                  <c:v>1.19756986990133</c:v>
                </c:pt>
                <c:pt idx="42">
                  <c:v>1.1964072061403199</c:v>
                </c:pt>
                <c:pt idx="43">
                  <c:v>1.1952457114870301</c:v>
                </c:pt>
                <c:pt idx="44">
                  <c:v>1.19408538501935</c:v>
                </c:pt>
                <c:pt idx="45">
                  <c:v>1.1929262258181299</c:v>
                </c:pt>
                <c:pt idx="46">
                  <c:v>1.1917682329672199</c:v>
                </c:pt>
                <c:pt idx="47">
                  <c:v>1.19061140555345</c:v>
                </c:pt>
                <c:pt idx="48">
                  <c:v>1.1894557426666901</c:v>
                </c:pt>
                <c:pt idx="49">
                  <c:v>1.1883012433998399</c:v>
                </c:pt>
                <c:pt idx="50">
                  <c:v>1.1871479068488999</c:v>
                </c:pt>
                <c:pt idx="51">
                  <c:v>1.18599573211293</c:v>
                </c:pt>
                <c:pt idx="52">
                  <c:v>1.18484471829412</c:v>
                </c:pt>
                <c:pt idx="53">
                  <c:v>1.1836948644978</c:v>
                </c:pt>
                <c:pt idx="54">
                  <c:v>1.18254616983246</c:v>
                </c:pt>
                <c:pt idx="55">
                  <c:v>1.1813986334097799</c:v>
                </c:pt>
                <c:pt idx="56">
                  <c:v>1.1802522543446501</c:v>
                </c:pt>
                <c:pt idx="57">
                  <c:v>1.1791070317552099</c:v>
                </c:pt>
                <c:pt idx="58">
                  <c:v>1.17796296476283</c:v>
                </c:pt>
                <c:pt idx="59">
                  <c:v>1.1768200524922099</c:v>
                </c:pt>
                <c:pt idx="60">
                  <c:v>1.1756782940713399</c:v>
                </c:pt>
                <c:pt idx="61">
                  <c:v>1.1745376886315599</c:v>
                </c:pt>
                <c:pt idx="62">
                  <c:v>1.17339823530757</c:v>
                </c:pt>
                <c:pt idx="63">
                  <c:v>1.1722599332374699</c:v>
                </c:pt>
                <c:pt idx="64">
                  <c:v>1.1711227815628</c:v>
                </c:pt>
                <c:pt idx="65">
                  <c:v>1.1699867794285399</c:v>
                </c:pt>
                <c:pt idx="66">
                  <c:v>1.16885192598314</c:v>
                </c:pt>
                <c:pt idx="67">
                  <c:v>1.1677182203785701</c:v>
                </c:pt>
                <c:pt idx="68">
                  <c:v>1.1665856617703501</c:v>
                </c:pt>
                <c:pt idx="69">
                  <c:v>1.1654542493175699</c:v>
                </c:pt>
                <c:pt idx="70">
                  <c:v>1.1643239821828999</c:v>
                </c:pt>
                <c:pt idx="71">
                  <c:v>1.16319485953267</c:v>
                </c:pt>
                <c:pt idx="72">
                  <c:v>1.1620668805368499</c:v>
                </c:pt>
                <c:pt idx="73">
                  <c:v>1.16094004436912</c:v>
                </c:pt>
                <c:pt idx="74">
                  <c:v>1.1598143502068901</c:v>
                </c:pt>
                <c:pt idx="75">
                  <c:v>1.1586897972313099</c:v>
                </c:pt>
                <c:pt idx="76">
                  <c:v>1.15756638462737</c:v>
                </c:pt>
                <c:pt idx="77">
                  <c:v>1.15644411158384</c:v>
                </c:pt>
                <c:pt idx="78">
                  <c:v>1.15532297729339</c:v>
                </c:pt>
                <c:pt idx="79">
                  <c:v>1.15420298095256</c:v>
                </c:pt>
                <c:pt idx="80">
                  <c:v>1.1530841217618599</c:v>
                </c:pt>
                <c:pt idx="81">
                  <c:v>1.15196639892575</c:v>
                </c:pt>
                <c:pt idx="82">
                  <c:v>1.15084981165269</c:v>
                </c:pt>
                <c:pt idx="83">
                  <c:v>1.14973435915522</c:v>
                </c:pt>
                <c:pt idx="84">
                  <c:v>1.1486200406499201</c:v>
                </c:pt>
                <c:pt idx="85">
                  <c:v>1.14750685535754</c:v>
                </c:pt>
                <c:pt idx="86">
                  <c:v>1.14639480250295</c:v>
                </c:pt>
                <c:pt idx="87">
                  <c:v>1.1452838813152599</c:v>
                </c:pt>
                <c:pt idx="88">
                  <c:v>1.1441740910278</c:v>
                </c:pt>
                <c:pt idx="89">
                  <c:v>1.1430654308782</c:v>
                </c:pt>
                <c:pt idx="90">
                  <c:v>1.1419579001083899</c:v>
                </c:pt>
                <c:pt idx="91">
                  <c:v>1.14085149796471</c:v>
                </c:pt>
                <c:pt idx="92">
                  <c:v>1.1397462236978899</c:v>
                </c:pt>
                <c:pt idx="93">
                  <c:v>1.13864207656311</c:v>
                </c:pt>
                <c:pt idx="94">
                  <c:v>1.13753905582006</c:v>
                </c:pt>
                <c:pt idx="95">
                  <c:v>1.1364371607329999</c:v>
                </c:pt>
                <c:pt idx="96">
                  <c:v>1.1353363905707501</c:v>
                </c:pt>
                <c:pt idx="97">
                  <c:v>1.13423674460679</c:v>
                </c:pt>
                <c:pt idx="98">
                  <c:v>1.1331382221192901</c:v>
                </c:pt>
                <c:pt idx="99">
                  <c:v>1.13204082239115</c:v>
                </c:pt>
                <c:pt idx="100">
                  <c:v>1.1309445447100599</c:v>
                </c:pt>
                <c:pt idx="101">
                  <c:v>1.1298493883685501</c:v>
                </c:pt>
                <c:pt idx="102">
                  <c:v>1.1287553526640399</c:v>
                </c:pt>
                <c:pt idx="103">
                  <c:v>1.1276624368988899</c:v>
                </c:pt>
                <c:pt idx="104">
                  <c:v>1.1265706403804501</c:v>
                </c:pt>
                <c:pt idx="105">
                  <c:v>1.12547996242113</c:v>
                </c:pt>
                <c:pt idx="106">
                  <c:v>1.1243904023384199</c:v>
                </c:pt>
                <c:pt idx="107">
                  <c:v>1.123301959455</c:v>
                </c:pt>
                <c:pt idx="108">
                  <c:v>1.1222146330987299</c:v>
                </c:pt>
                <c:pt idx="109">
                  <c:v>1.12112842260276</c:v>
                </c:pt>
                <c:pt idx="110">
                  <c:v>1.1200433273055801</c:v>
                </c:pt>
                <c:pt idx="111">
                  <c:v>1.1189593465510601</c:v>
                </c:pt>
                <c:pt idx="112">
                  <c:v>1.1178764796884999</c:v>
                </c:pt>
                <c:pt idx="113">
                  <c:v>1.11679472607275</c:v>
                </c:pt>
                <c:pt idx="114">
                  <c:v>1.11571408506421</c:v>
                </c:pt>
                <c:pt idx="115">
                  <c:v>1.1146345560289199</c:v>
                </c:pt>
                <c:pt idx="116">
                  <c:v>1.1135561383386401</c:v>
                </c:pt>
                <c:pt idx="117">
                  <c:v>1.11247883137088</c:v>
                </c:pt>
                <c:pt idx="118">
                  <c:v>1.11140263450899</c:v>
                </c:pt>
                <c:pt idx="119">
                  <c:v>1.11032754714224</c:v>
                </c:pt>
                <c:pt idx="120">
                  <c:v>1.10925356866584</c:v>
                </c:pt>
                <c:pt idx="121">
                  <c:v>1.10818069848107</c:v>
                </c:pt>
                <c:pt idx="122">
                  <c:v>1.1071089359953299</c:v>
                </c:pt>
                <c:pt idx="123">
                  <c:v>1.10603828062219</c:v>
                </c:pt>
                <c:pt idx="124">
                  <c:v>1.1049687317815</c:v>
                </c:pt>
                <c:pt idx="125">
                  <c:v>1.10390028889943</c:v>
                </c:pt>
                <c:pt idx="126">
                  <c:v>1.1028329514085899</c:v>
                </c:pt>
                <c:pt idx="127">
                  <c:v>1.10176671874805</c:v>
                </c:pt>
                <c:pt idx="128">
                  <c:v>1.1007015903635</c:v>
                </c:pt>
                <c:pt idx="129">
                  <c:v>1.0996375657072399</c:v>
                </c:pt>
                <c:pt idx="130">
                  <c:v>1.09857464423833</c:v>
                </c:pt>
                <c:pt idx="131">
                  <c:v>1.09751282542266</c:v>
                </c:pt>
                <c:pt idx="132">
                  <c:v>1.0964521087330099</c:v>
                </c:pt>
                <c:pt idx="133">
                  <c:v>1.0953924936491499</c:v>
                </c:pt>
                <c:pt idx="134">
                  <c:v>1.0943339796579501</c:v>
                </c:pt>
                <c:pt idx="135">
                  <c:v>1.09327656625346</c:v>
                </c:pt>
                <c:pt idx="136">
                  <c:v>1.09222025293696</c:v>
                </c:pt>
                <c:pt idx="137">
                  <c:v>1.0911650392171099</c:v>
                </c:pt>
                <c:pt idx="138">
                  <c:v>1.09011092461004</c:v>
                </c:pt>
                <c:pt idx="139">
                  <c:v>1.0890579086394001</c:v>
                </c:pt>
                <c:pt idx="140">
                  <c:v>1.0880059908365201</c:v>
                </c:pt>
                <c:pt idx="141">
                  <c:v>1.0869551707404399</c:v>
                </c:pt>
                <c:pt idx="142">
                  <c:v>1.0859054478981001</c:v>
                </c:pt>
                <c:pt idx="143">
                  <c:v>1.0848568218643599</c:v>
                </c:pt>
                <c:pt idx="144">
                  <c:v>1.0838092922021501</c:v>
                </c:pt>
                <c:pt idx="145">
                  <c:v>1.0827628584825999</c:v>
                </c:pt>
                <c:pt idx="146">
                  <c:v>1.0817175202850799</c:v>
                </c:pt>
                <c:pt idx="147">
                  <c:v>1.0806732771973799</c:v>
                </c:pt>
                <c:pt idx="148">
                  <c:v>1.0796301288157899</c:v>
                </c:pt>
                <c:pt idx="149">
                  <c:v>1.0785880747452301</c:v>
                </c:pt>
                <c:pt idx="150">
                  <c:v>1.07754711459935</c:v>
                </c:pt>
                <c:pt idx="151">
                  <c:v>1.0765072480006701</c:v>
                </c:pt>
                <c:pt idx="152">
                  <c:v>1.0754684745807199</c:v>
                </c:pt>
                <c:pt idx="153">
                  <c:v>1.0744307939801001</c:v>
                </c:pt>
                <c:pt idx="154">
                  <c:v>1.0733942058486801</c:v>
                </c:pt>
                <c:pt idx="155">
                  <c:v>1.0723587098456999</c:v>
                </c:pt>
                <c:pt idx="156">
                  <c:v>1.0713243056399</c:v>
                </c:pt>
                <c:pt idx="157">
                  <c:v>1.07029099290964</c:v>
                </c:pt>
                <c:pt idx="158">
                  <c:v>1.0692587713430901</c:v>
                </c:pt>
                <c:pt idx="159">
                  <c:v>1.06822764063832</c:v>
                </c:pt>
                <c:pt idx="160">
                  <c:v>1.06719760050345</c:v>
                </c:pt>
                <c:pt idx="161">
                  <c:v>1.06616865065683</c:v>
                </c:pt>
                <c:pt idx="162">
                  <c:v>1.06514079082714</c:v>
                </c:pt>
                <c:pt idx="163">
                  <c:v>1.0641140207536</c:v>
                </c:pt>
                <c:pt idx="164">
                  <c:v>1.06308834018606</c:v>
                </c:pt>
                <c:pt idx="165">
                  <c:v>1.06206374888521</c:v>
                </c:pt>
                <c:pt idx="166">
                  <c:v>1.06104024662272</c:v>
                </c:pt>
                <c:pt idx="167">
                  <c:v>1.0600178331813901</c:v>
                </c:pt>
                <c:pt idx="168">
                  <c:v>1.0589965083553401</c:v>
                </c:pt>
                <c:pt idx="169">
                  <c:v>1.05797627195017</c:v>
                </c:pt>
                <c:pt idx="170">
                  <c:v>1.0569571237831601</c:v>
                </c:pt>
                <c:pt idx="171">
                  <c:v>1.0559390636833801</c:v>
                </c:pt>
                <c:pt idx="172">
                  <c:v>1.0549220914919499</c:v>
                </c:pt>
                <c:pt idx="173">
                  <c:v>1.0539062070621801</c:v>
                </c:pt>
                <c:pt idx="174">
                  <c:v>1.05289141025976</c:v>
                </c:pt>
                <c:pt idx="175">
                  <c:v>1.0518777009629601</c:v>
                </c:pt>
                <c:pt idx="176">
                  <c:v>1.05086507906283</c:v>
                </c:pt>
                <c:pt idx="177">
                  <c:v>1.0498535444634001</c:v>
                </c:pt>
                <c:pt idx="178">
                  <c:v>1.0488430970818701</c:v>
                </c:pt>
                <c:pt idx="179">
                  <c:v>1.04783373684883</c:v>
                </c:pt>
                <c:pt idx="180">
                  <c:v>1.04682546370847</c:v>
                </c:pt>
                <c:pt idx="181">
                  <c:v>1.0458182776187901</c:v>
                </c:pt>
                <c:pt idx="182">
                  <c:v>1.0448121785518301</c:v>
                </c:pt>
                <c:pt idx="183">
                  <c:v>1.0438071664939099</c:v>
                </c:pt>
                <c:pt idx="184">
                  <c:v>1.0428032414457999</c:v>
                </c:pt>
                <c:pt idx="185">
                  <c:v>1.0418004034230499</c:v>
                </c:pt>
                <c:pt idx="186">
                  <c:v>1.0407986524561299</c:v>
                </c:pt>
                <c:pt idx="187">
                  <c:v>1.03979798859076</c:v>
                </c:pt>
                <c:pt idx="188">
                  <c:v>1.03879841188809</c:v>
                </c:pt>
                <c:pt idx="189">
                  <c:v>1.0377999224250201</c:v>
                </c:pt>
                <c:pt idx="190">
                  <c:v>1.03680252029441</c:v>
                </c:pt>
                <c:pt idx="191">
                  <c:v>1.0358062056053601</c:v>
                </c:pt>
                <c:pt idx="192">
                  <c:v>1.03481097848349</c:v>
                </c:pt>
                <c:pt idx="193">
                  <c:v>1.0338168390712299</c:v>
                </c:pt>
                <c:pt idx="194">
                  <c:v>1.0328237875280599</c:v>
                </c:pt>
                <c:pt idx="195">
                  <c:v>1.0318318240308499</c:v>
                </c:pt>
                <c:pt idx="196">
                  <c:v>1.0308409487741099</c:v>
                </c:pt>
                <c:pt idx="197">
                  <c:v>1.0298511619703301</c:v>
                </c:pt>
                <c:pt idx="198">
                  <c:v>1.0288624638502699</c:v>
                </c:pt>
                <c:pt idx="199">
                  <c:v>1.0278748546632701</c:v>
                </c:pt>
                <c:pt idx="200">
                  <c:v>1.0268883346775901</c:v>
                </c:pt>
                <c:pt idx="201">
                  <c:v>1.0259029041807199</c:v>
                </c:pt>
                <c:pt idx="202">
                  <c:v>1.02491856347973</c:v>
                </c:pt>
                <c:pt idx="203">
                  <c:v>1.02393531290161</c:v>
                </c:pt>
                <c:pt idx="204">
                  <c:v>1.02295315279361</c:v>
                </c:pt>
                <c:pt idx="205">
                  <c:v>1.0219720835236099</c:v>
                </c:pt>
                <c:pt idx="206">
                  <c:v>1.02099210548048</c:v>
                </c:pt>
                <c:pt idx="207">
                  <c:v>1.0200132190744799</c:v>
                </c:pt>
                <c:pt idx="208">
                  <c:v>1.0190354247375999</c:v>
                </c:pt>
                <c:pt idx="209">
                  <c:v>1.0180587229239799</c:v>
                </c:pt>
                <c:pt idx="210">
                  <c:v>1.01708311411031</c:v>
                </c:pt>
                <c:pt idx="211">
                  <c:v>1.0161085987962299</c:v>
                </c:pt>
                <c:pt idx="212">
                  <c:v>1.0151351775047399</c:v>
                </c:pt>
                <c:pt idx="213">
                  <c:v>1.0141628507826701</c:v>
                </c:pt>
                <c:pt idx="214">
                  <c:v>1.01319161920104</c:v>
                </c:pt>
                <c:pt idx="215">
                  <c:v>1.01222148335561</c:v>
                </c:pt>
                <c:pt idx="216">
                  <c:v>1.0112524438672501</c:v>
                </c:pt>
                <c:pt idx="217">
                  <c:v>1.01028450138243</c:v>
                </c:pt>
                <c:pt idx="218">
                  <c:v>1.0093176565737501</c:v>
                </c:pt>
                <c:pt idx="219">
                  <c:v>1.00835191014036</c:v>
                </c:pt>
                <c:pt idx="220">
                  <c:v>1.0073872628084899</c:v>
                </c:pt>
                <c:pt idx="221">
                  <c:v>1.0064237153319899</c:v>
                </c:pt>
                <c:pt idx="222">
                  <c:v>1.0054612684927999</c:v>
                </c:pt>
                <c:pt idx="223">
                  <c:v>1.0044999231015299</c:v>
                </c:pt>
                <c:pt idx="224">
                  <c:v>1.0035396799980001</c:v>
                </c:pt>
                <c:pt idx="225">
                  <c:v>1.00258054005179</c:v>
                </c:pt>
                <c:pt idx="226">
                  <c:v>1.0016225041628299</c:v>
                </c:pt>
                <c:pt idx="227">
                  <c:v>1.00066557326197</c:v>
                </c:pt>
                <c:pt idx="228">
                  <c:v>0.99970974831161497</c:v>
                </c:pt>
                <c:pt idx="229">
                  <c:v>0.99875503030631396</c:v>
                </c:pt>
                <c:pt idx="230">
                  <c:v>0.99780142027340202</c:v>
                </c:pt>
                <c:pt idx="231">
                  <c:v>0.99684891927364905</c:v>
                </c:pt>
                <c:pt idx="232">
                  <c:v>0.99589752840192203</c:v>
                </c:pt>
                <c:pt idx="233">
                  <c:v>0.994947248787863</c:v>
                </c:pt>
                <c:pt idx="234">
                  <c:v>0.99399808159658398</c:v>
                </c:pt>
                <c:pt idx="235">
                  <c:v>0.99305002802938003</c:v>
                </c:pt>
                <c:pt idx="236">
                  <c:v>0.99210308932445901</c:v>
                </c:pt>
                <c:pt idx="237">
                  <c:v>0.99115726675768601</c:v>
                </c:pt>
                <c:pt idx="238">
                  <c:v>0.99021256164335403</c:v>
                </c:pt>
                <c:pt idx="239">
                  <c:v>0.98926897533496105</c:v>
                </c:pt>
                <c:pt idx="240">
                  <c:v>0.98832650922601994</c:v>
                </c:pt>
                <c:pt idx="241">
                  <c:v>0.98738516475087901</c:v>
                </c:pt>
                <c:pt idx="242">
                  <c:v>0.98644494338556499</c:v>
                </c:pt>
                <c:pt idx="243">
                  <c:v>0.98550584664865104</c:v>
                </c:pt>
                <c:pt idx="244">
                  <c:v>0.98456787610213803</c:v>
                </c:pt>
                <c:pt idx="245">
                  <c:v>0.98363103335237001</c:v>
                </c:pt>
                <c:pt idx="246">
                  <c:v>0.98269532005095706</c:v>
                </c:pt>
                <c:pt idx="247">
                  <c:v>0.98176073789573703</c:v>
                </c:pt>
                <c:pt idx="248">
                  <c:v>0.98082728863175295</c:v>
                </c:pt>
                <c:pt idx="249">
                  <c:v>0.97989497405225201</c:v>
                </c:pt>
                <c:pt idx="250">
                  <c:v>0.97896379599972105</c:v>
                </c:pt>
                <c:pt idx="251">
                  <c:v>0.97803375636694201</c:v>
                </c:pt>
                <c:pt idx="252">
                  <c:v>0.97710485709806805</c:v>
                </c:pt>
                <c:pt idx="253">
                  <c:v>0.97617710018974002</c:v>
                </c:pt>
                <c:pt idx="254">
                  <c:v>0.975250487692224</c:v>
                </c:pt>
                <c:pt idx="255">
                  <c:v>0.974325021710579</c:v>
                </c:pt>
                <c:pt idx="256">
                  <c:v>0.97340070440585602</c:v>
                </c:pt>
                <c:pt idx="257">
                  <c:v>0.97247753799632897</c:v>
                </c:pt>
                <c:pt idx="258">
                  <c:v>0.97155552475875595</c:v>
                </c:pt>
                <c:pt idx="259">
                  <c:v>0.97063466702967405</c:v>
                </c:pt>
                <c:pt idx="260">
                  <c:v>0.969714967206731</c:v>
                </c:pt>
                <c:pt idx="261">
                  <c:v>0.96879642775004604</c:v>
                </c:pt>
                <c:pt idx="262">
                  <c:v>0.96787905118361495</c:v>
                </c:pt>
                <c:pt idx="263">
                  <c:v>0.96696284009674205</c:v>
                </c:pt>
                <c:pt idx="264">
                  <c:v>0.96604779714552302</c:v>
                </c:pt>
                <c:pt idx="265">
                  <c:v>0.96513392505435502</c:v>
                </c:pt>
                <c:pt idx="266">
                  <c:v>0.96422122661749199</c:v>
                </c:pt>
                <c:pt idx="267">
                  <c:v>0.96330970470064903</c:v>
                </c:pt>
                <c:pt idx="268">
                  <c:v>0.962399362242638</c:v>
                </c:pt>
                <c:pt idx="269">
                  <c:v>0.96149020225705295</c:v>
                </c:pt>
                <c:pt idx="270">
                  <c:v>0.96058222783400604</c:v>
                </c:pt>
                <c:pt idx="271">
                  <c:v>0.95967544214190204</c:v>
                </c:pt>
                <c:pt idx="272">
                  <c:v>0.95876984842926405</c:v>
                </c:pt>
                <c:pt idx="273">
                  <c:v>0.95786545002661705</c:v>
                </c:pt>
                <c:pt idx="274">
                  <c:v>0.95696225034841098</c:v>
                </c:pt>
                <c:pt idx="275">
                  <c:v>0.95606025289500296</c:v>
                </c:pt>
                <c:pt idx="276">
                  <c:v>0.95515946125469797</c:v>
                </c:pt>
                <c:pt idx="277">
                  <c:v>0.95425987910584098</c:v>
                </c:pt>
                <c:pt idx="278">
                  <c:v>0.95336151021896698</c:v>
                </c:pt>
                <c:pt idx="279">
                  <c:v>0.952464358459014</c:v>
                </c:pt>
                <c:pt idx="280">
                  <c:v>0.95156842778759998</c:v>
                </c:pt>
                <c:pt idx="281">
                  <c:v>0.95067373692774604</c:v>
                </c:pt>
                <c:pt idx="282">
                  <c:v>0.94978036320054804</c:v>
                </c:pt>
                <c:pt idx="283">
                  <c:v>0.94888839827194804</c:v>
                </c:pt>
                <c:pt idx="284">
                  <c:v>0.94799793345273997</c:v>
                </c:pt>
                <c:pt idx="285">
                  <c:v>0.94710905969916004</c:v>
                </c:pt>
                <c:pt idx="286">
                  <c:v>0.94622186761355098</c:v>
                </c:pt>
                <c:pt idx="287">
                  <c:v>0.94533644744510203</c:v>
                </c:pt>
                <c:pt idx="288">
                  <c:v>0.94445288909065594</c:v>
                </c:pt>
                <c:pt idx="289">
                  <c:v>0.94357128209558605</c:v>
                </c:pt>
                <c:pt idx="290">
                  <c:v>0.94269171565474197</c:v>
                </c:pt>
                <c:pt idx="291">
                  <c:v>0.941814278613466</c:v>
                </c:pt>
                <c:pt idx="292">
                  <c:v>0.94093905946866896</c:v>
                </c:pt>
                <c:pt idx="293">
                  <c:v>0.94006614636997299</c:v>
                </c:pt>
                <c:pt idx="294">
                  <c:v>0.93919562712092497</c:v>
                </c:pt>
                <c:pt idx="295">
                  <c:v>0.93832758918026005</c:v>
                </c:pt>
                <c:pt idx="296">
                  <c:v>0.937462119663239</c:v>
                </c:pt>
                <c:pt idx="297">
                  <c:v>0.93659930534303604</c:v>
                </c:pt>
                <c:pt idx="298">
                  <c:v>0.93573923265218895</c:v>
                </c:pt>
                <c:pt idx="299">
                  <c:v>0.93488198768410902</c:v>
                </c:pt>
                <c:pt idx="300">
                  <c:v>0.93402765619464401</c:v>
                </c:pt>
                <c:pt idx="301">
                  <c:v>0.93317632360369596</c:v>
                </c:pt>
                <c:pt idx="302">
                  <c:v>0.93232807499689596</c:v>
                </c:pt>
                <c:pt idx="303">
                  <c:v>0.93148299512732902</c:v>
                </c:pt>
                <c:pt idx="304">
                  <c:v>0.93064116841730804</c:v>
                </c:pt>
                <c:pt idx="305">
                  <c:v>0.92980267896020297</c:v>
                </c:pt>
                <c:pt idx="306">
                  <c:v>0.92896761052231303</c:v>
                </c:pt>
                <c:pt idx="307">
                  <c:v>0.92813604654478998</c:v>
                </c:pt>
                <c:pt idx="308">
                  <c:v>0.92730807014560301</c:v>
                </c:pt>
                <c:pt idx="309">
                  <c:v>0.92648376412155198</c:v>
                </c:pt>
                <c:pt idx="310">
                  <c:v>0.925663210950323</c:v>
                </c:pt>
                <c:pt idx="311">
                  <c:v>0.92484649279258202</c:v>
                </c:pt>
                <c:pt idx="312">
                  <c:v>0.92403369149411096</c:v>
                </c:pt>
                <c:pt idx="313">
                  <c:v>0.92322488858798701</c:v>
                </c:pt>
                <c:pt idx="314">
                  <c:v>0.92242016529678705</c:v>
                </c:pt>
                <c:pt idx="315">
                  <c:v>0.92161960253484299</c:v>
                </c:pt>
                <c:pt idx="316">
                  <c:v>0.92082328091051902</c:v>
                </c:pt>
                <c:pt idx="317">
                  <c:v>0.92003128072853002</c:v>
                </c:pt>
                <c:pt idx="318">
                  <c:v>0.91924368199228401</c:v>
                </c:pt>
                <c:pt idx="319">
                  <c:v>0.918460564406261</c:v>
                </c:pt>
                <c:pt idx="320">
                  <c:v>0.91768200737841799</c:v>
                </c:pt>
                <c:pt idx="321">
                  <c:v>0.91690809002261398</c:v>
                </c:pt>
                <c:pt idx="322">
                  <c:v>0.91613889116107305</c:v>
                </c:pt>
                <c:pt idx="323">
                  <c:v>0.91537448932686305</c:v>
                </c:pt>
                <c:pt idx="324">
                  <c:v>0.91461496276639298</c:v>
                </c:pt>
                <c:pt idx="325">
                  <c:v>0.91386038944193604</c:v>
                </c:pt>
                <c:pt idx="326">
                  <c:v>0.913110847034174</c:v>
                </c:pt>
                <c:pt idx="327">
                  <c:v>0.91236641294474996</c:v>
                </c:pt>
                <c:pt idx="328">
                  <c:v>0.91162716429884505</c:v>
                </c:pt>
                <c:pt idx="329">
                  <c:v>0.91089317794776403</c:v>
                </c:pt>
                <c:pt idx="330">
                  <c:v>0.91016453047153301</c:v>
                </c:pt>
                <c:pt idx="331">
                  <c:v>0.90944129818151198</c:v>
                </c:pt>
                <c:pt idx="332">
                  <c:v>0.90872355712300801</c:v>
                </c:pt>
                <c:pt idx="333">
                  <c:v>0.90801138307790796</c:v>
                </c:pt>
                <c:pt idx="334">
                  <c:v>0.90730485156729901</c:v>
                </c:pt>
                <c:pt idx="335">
                  <c:v>0.90660403785410903</c:v>
                </c:pt>
                <c:pt idx="336">
                  <c:v>0.905909016945743</c:v>
                </c:pt>
                <c:pt idx="337">
                  <c:v>0.90521986359671502</c:v>
                </c:pt>
                <c:pt idx="338">
                  <c:v>0.904536652311282</c:v>
                </c:pt>
                <c:pt idx="339">
                  <c:v>0.90385945734607898</c:v>
                </c:pt>
                <c:pt idx="340">
                  <c:v>0.90318835271273601</c:v>
                </c:pt>
                <c:pt idx="341">
                  <c:v>0.90252341218050403</c:v>
                </c:pt>
                <c:pt idx="342">
                  <c:v>0.90186470927885998</c:v>
                </c:pt>
                <c:pt idx="343">
                  <c:v>0.90121231730010398</c:v>
                </c:pt>
                <c:pt idx="344">
                  <c:v>0.90056630930194803</c:v>
                </c:pt>
                <c:pt idx="345">
                  <c:v>0.89992675811008604</c:v>
                </c:pt>
                <c:pt idx="346">
                  <c:v>0.89929373632074705</c:v>
                </c:pt>
                <c:pt idx="347">
                  <c:v>0.89866731630323604</c:v>
                </c:pt>
                <c:pt idx="348">
                  <c:v>0.89804757020244896</c:v>
                </c:pt>
                <c:pt idx="349">
                  <c:v>0.89743456994137005</c:v>
                </c:pt>
                <c:pt idx="350">
                  <c:v>0.89682838722354197</c:v>
                </c:pt>
                <c:pt idx="351">
                  <c:v>0.89622909353551605</c:v>
                </c:pt>
                <c:pt idx="352">
                  <c:v>0.89563676014927196</c:v>
                </c:pt>
                <c:pt idx="353">
                  <c:v>0.89505145812460796</c:v>
                </c:pt>
                <c:pt idx="354">
                  <c:v>0.89447325831150304</c:v>
                </c:pt>
                <c:pt idx="355">
                  <c:v>0.89390223135244495</c:v>
                </c:pt>
                <c:pt idx="356">
                  <c:v>0.89333844768472703</c:v>
                </c:pt>
                <c:pt idx="357">
                  <c:v>0.89278197754270505</c:v>
                </c:pt>
                <c:pt idx="358">
                  <c:v>0.89223289096002201</c:v>
                </c:pt>
                <c:pt idx="359">
                  <c:v>0.89169125777178704</c:v>
                </c:pt>
                <c:pt idx="360">
                  <c:v>0.89115714761672105</c:v>
                </c:pt>
                <c:pt idx="361">
                  <c:v>0.89063062993925601</c:v>
                </c:pt>
                <c:pt idx="362">
                  <c:v>0.89011177399158803</c:v>
                </c:pt>
                <c:pt idx="363">
                  <c:v>0.88960064883569401</c:v>
                </c:pt>
                <c:pt idx="364">
                  <c:v>0.88909732334529101</c:v>
                </c:pt>
                <c:pt idx="365">
                  <c:v>0.88860186620775305</c:v>
                </c:pt>
                <c:pt idx="366">
                  <c:v>0.88811434592598004</c:v>
                </c:pt>
                <c:pt idx="367">
                  <c:v>0.887634830820208</c:v>
                </c:pt>
                <c:pt idx="368">
                  <c:v>0.88716338902977798</c:v>
                </c:pt>
                <c:pt idx="369">
                  <c:v>0.88670008851484095</c:v>
                </c:pt>
                <c:pt idx="370">
                  <c:v>0.88624499705801696</c:v>
                </c:pt>
                <c:pt idx="371">
                  <c:v>0.88579818226599305</c:v>
                </c:pt>
                <c:pt idx="372">
                  <c:v>0.88535971157106796</c:v>
                </c:pt>
                <c:pt idx="373">
                  <c:v>0.88492965223263498</c:v>
                </c:pt>
                <c:pt idx="374">
                  <c:v>0.88450807133861298</c:v>
                </c:pt>
                <c:pt idx="375">
                  <c:v>0.88409503580681403</c:v>
                </c:pt>
                <c:pt idx="376">
                  <c:v>0.88369061238625302</c:v>
                </c:pt>
                <c:pt idx="377">
                  <c:v>0.88329486765839504</c:v>
                </c:pt>
                <c:pt idx="378">
                  <c:v>0.88290786803834798</c:v>
                </c:pt>
                <c:pt idx="379">
                  <c:v>0.88252967977598895</c:v>
                </c:pt>
                <c:pt idx="380">
                  <c:v>0.88216036895702998</c:v>
                </c:pt>
                <c:pt idx="381">
                  <c:v>0.88180000150402904</c:v>
                </c:pt>
                <c:pt idx="382">
                  <c:v>0.88144864317733196</c:v>
                </c:pt>
                <c:pt idx="383">
                  <c:v>0.88110635957596195</c:v>
                </c:pt>
                <c:pt idx="384">
                  <c:v>0.88077321613844395</c:v>
                </c:pt>
                <c:pt idx="385">
                  <c:v>0.88044927814356999</c:v>
                </c:pt>
                <c:pt idx="386">
                  <c:v>0.88013461071110899</c:v>
                </c:pt>
                <c:pt idx="387">
                  <c:v>0.87982927880245498</c:v>
                </c:pt>
                <c:pt idx="388">
                  <c:v>0.879533347221224</c:v>
                </c:pt>
                <c:pt idx="389">
                  <c:v>0.87924688061378897</c:v>
                </c:pt>
                <c:pt idx="390">
                  <c:v>0.87896994346976698</c:v>
                </c:pt>
                <c:pt idx="391">
                  <c:v>0.87870260012244905</c:v>
                </c:pt>
                <c:pt idx="392">
                  <c:v>0.87844491474918596</c:v>
                </c:pt>
                <c:pt idx="393">
                  <c:v>0.87819695137171605</c:v>
                </c:pt>
                <c:pt idx="394">
                  <c:v>0.87795877385645904</c:v>
                </c:pt>
                <c:pt idx="395">
                  <c:v>0.87773044591476002</c:v>
                </c:pt>
                <c:pt idx="396">
                  <c:v>0.87751203110308695</c:v>
                </c:pt>
                <c:pt idx="397">
                  <c:v>0.87730359282320303</c:v>
                </c:pt>
                <c:pt idx="398">
                  <c:v>0.87710519432229805</c:v>
                </c:pt>
                <c:pt idx="399">
                  <c:v>0.87691689869308498</c:v>
                </c:pt>
                <c:pt idx="400">
                  <c:v>0.87673876887387603</c:v>
                </c:pt>
                <c:pt idx="401">
                  <c:v>0.87657086764863401</c:v>
                </c:pt>
                <c:pt idx="402">
                  <c:v>0.87641325764699796</c:v>
                </c:pt>
                <c:pt idx="403">
                  <c:v>0.87626600134430399</c:v>
                </c:pt>
                <c:pt idx="404">
                  <c:v>0.876129161061587</c:v>
                </c:pt>
                <c:pt idx="405">
                  <c:v>0.87600279896558897</c:v>
                </c:pt>
                <c:pt idx="406">
                  <c:v>0.87588697706874896</c:v>
                </c:pt>
                <c:pt idx="407">
                  <c:v>0.87578175722922402</c:v>
                </c:pt>
                <c:pt idx="408">
                  <c:v>0.87568720115089305</c:v>
                </c:pt>
                <c:pt idx="409">
                  <c:v>0.87560337038340497</c:v>
                </c:pt>
                <c:pt idx="410">
                  <c:v>0.87553032632223604</c:v>
                </c:pt>
                <c:pt idx="411">
                  <c:v>0.87546813020877501</c:v>
                </c:pt>
                <c:pt idx="412">
                  <c:v>0.87541684313045798</c:v>
                </c:pt>
                <c:pt idx="413">
                  <c:v>0.87537652602093996</c:v>
                </c:pt>
                <c:pt idx="414">
                  <c:v>0.87534723966031702</c:v>
                </c:pt>
                <c:pt idx="415">
                  <c:v>0.87532904467541295</c:v>
                </c:pt>
                <c:pt idx="416">
                  <c:v>0.87532200154012896</c:v>
                </c:pt>
                <c:pt idx="417">
                  <c:v>0.87532617057587203</c:v>
                </c:pt>
                <c:pt idx="418">
                  <c:v>0.87534161195206295</c:v>
                </c:pt>
                <c:pt idx="419">
                  <c:v>0.87536838568674002</c:v>
                </c:pt>
                <c:pt idx="420">
                  <c:v>0.875406551647265</c:v>
                </c:pt>
                <c:pt idx="421">
                  <c:v>0.87545616955113403</c:v>
                </c:pt>
                <c:pt idx="422">
                  <c:v>0.87551729896691</c:v>
                </c:pt>
                <c:pt idx="423">
                  <c:v>0.87558999931528103</c:v>
                </c:pt>
                <c:pt idx="424">
                  <c:v>0.87567432987026605</c:v>
                </c:pt>
                <c:pt idx="425">
                  <c:v>0.87577034976055002</c:v>
                </c:pt>
                <c:pt idx="426">
                  <c:v>0.87587811797099202</c:v>
                </c:pt>
                <c:pt idx="427">
                  <c:v>0.875997693344293</c:v>
                </c:pt>
                <c:pt idx="428">
                  <c:v>0.87612913458284103</c:v>
                </c:pt>
                <c:pt idx="429">
                  <c:v>0.87627250025074299</c:v>
                </c:pt>
                <c:pt idx="430">
                  <c:v>0.87642784877604896</c:v>
                </c:pt>
                <c:pt idx="431">
                  <c:v>0.87659523845319098</c:v>
                </c:pt>
                <c:pt idx="432">
                  <c:v>0.87677472744563101</c:v>
                </c:pt>
                <c:pt idx="433">
                  <c:v>0.87696637378873799</c:v>
                </c:pt>
                <c:pt idx="434">
                  <c:v>0.87717023539290295</c:v>
                </c:pt>
                <c:pt idx="435">
                  <c:v>0.87738637004689202</c:v>
                </c:pt>
                <c:pt idx="436">
                  <c:v>0.87761483542146901</c:v>
                </c:pt>
                <c:pt idx="437">
                  <c:v>0.87785568907327105</c:v>
                </c:pt>
                <c:pt idx="438">
                  <c:v>0.87810898844896002</c:v>
                </c:pt>
                <c:pt idx="439">
                  <c:v>0.87837479088967096</c:v>
                </c:pt>
                <c:pt idx="440">
                  <c:v>0.87865315363573404</c:v>
                </c:pt>
                <c:pt idx="441">
                  <c:v>0.87894413383171499</c:v>
                </c:pt>
                <c:pt idx="442">
                  <c:v>0.879247788531759</c:v>
                </c:pt>
                <c:pt idx="443">
                  <c:v>0.87956417470524995</c:v>
                </c:pt>
                <c:pt idx="444">
                  <c:v>0.87989334924280804</c:v>
                </c:pt>
                <c:pt idx="445">
                  <c:v>0.88023536896260501</c:v>
                </c:pt>
                <c:pt idx="446">
                  <c:v>0.88059029061704297</c:v>
                </c:pt>
                <c:pt idx="447">
                  <c:v>0.88095817089975403</c:v>
                </c:pt>
                <c:pt idx="448">
                  <c:v>0.88133906645298699</c:v>
                </c:pt>
                <c:pt idx="449">
                  <c:v>0.88173303387532498</c:v>
                </c:pt>
                <c:pt idx="450">
                  <c:v>0.88214012972978795</c:v>
                </c:pt>
                <c:pt idx="451">
                  <c:v>0.88256041055230705</c:v>
                </c:pt>
                <c:pt idx="452">
                  <c:v>0.88299393286056005</c:v>
                </c:pt>
                <c:pt idx="453">
                  <c:v>0.88344075316320403</c:v>
                </c:pt>
                <c:pt idx="454">
                  <c:v>0.88390092796948505</c:v>
                </c:pt>
                <c:pt idx="455">
                  <c:v>0.88437451379922705</c:v>
                </c:pt>
                <c:pt idx="456">
                  <c:v>0.88486156719322595</c:v>
                </c:pt>
                <c:pt idx="457">
                  <c:v>0.88536214472401398</c:v>
                </c:pt>
                <c:pt idx="458">
                  <c:v>0.88587630300703701</c:v>
                </c:pt>
                <c:pt idx="459">
                  <c:v>0.88640409871220605</c:v>
                </c:pt>
                <c:pt idx="460">
                  <c:v>0.88694558857585204</c:v>
                </c:pt>
                <c:pt idx="461">
                  <c:v>0.88750082941306696</c:v>
                </c:pt>
                <c:pt idx="462">
                  <c:v>0.88806987813043803</c:v>
                </c:pt>
                <c:pt idx="463">
                  <c:v>0.888652791739165</c:v>
                </c:pt>
                <c:pt idx="464">
                  <c:v>0.88924962736856805</c:v>
                </c:pt>
                <c:pt idx="465">
                  <c:v>0.88986044227997696</c:v>
                </c:pt>
                <c:pt idx="466">
                  <c:v>0.89048529388099495</c:v>
                </c:pt>
                <c:pt idx="467">
                  <c:v>0.89112423974013799</c:v>
                </c:pt>
                <c:pt idx="468">
                  <c:v>0.89177733760184796</c:v>
                </c:pt>
                <c:pt idx="469">
                  <c:v>0.89244464540185897</c:v>
                </c:pt>
                <c:pt idx="470">
                  <c:v>0.89312622128292896</c:v>
                </c:pt>
                <c:pt idx="471">
                  <c:v>0.89382212361091695</c:v>
                </c:pt>
                <c:pt idx="472">
                  <c:v>0.89453241099120495</c:v>
                </c:pt>
                <c:pt idx="473">
                  <c:v>0.89525714228545095</c:v>
                </c:pt>
                <c:pt idx="474">
                  <c:v>0.89599637662867304</c:v>
                </c:pt>
                <c:pt idx="475">
                  <c:v>0.89675017344665098</c:v>
                </c:pt>
                <c:pt idx="476">
                  <c:v>0.89751859247362897</c:v>
                </c:pt>
                <c:pt idx="477">
                  <c:v>0.89830169377032398</c:v>
                </c:pt>
                <c:pt idx="478">
                  <c:v>0.89909953774222495</c:v>
                </c:pt>
                <c:pt idx="479">
                  <c:v>0.89991218515815496</c:v>
                </c:pt>
                <c:pt idx="480">
                  <c:v>0.90073969716912405</c:v>
                </c:pt>
                <c:pt idx="481">
                  <c:v>0.90158213532741405</c:v>
                </c:pt>
                <c:pt idx="482">
                  <c:v>0.90243956160592598</c:v>
                </c:pt>
                <c:pt idx="483">
                  <c:v>0.90331203841775298</c:v>
                </c:pt>
                <c:pt idx="484">
                  <c:v>0.90419962863597403</c:v>
                </c:pt>
                <c:pt idx="485">
                  <c:v>0.90510239561366201</c:v>
                </c:pt>
                <c:pt idx="486">
                  <c:v>0.90602040320408395</c:v>
                </c:pt>
                <c:pt idx="487">
                  <c:v>0.90695371578108896</c:v>
                </c:pt>
                <c:pt idx="488">
                  <c:v>0.907902398259674</c:v>
                </c:pt>
                <c:pt idx="489">
                  <c:v>0.90886651611670399</c:v>
                </c:pt>
                <c:pt idx="490">
                  <c:v>0.90984613541178305</c:v>
                </c:pt>
                <c:pt idx="491">
                  <c:v>0.91084132280826402</c:v>
                </c:pt>
                <c:pt idx="492">
                  <c:v>0.91185214559438399</c:v>
                </c:pt>
                <c:pt idx="493">
                  <c:v>0.91287867170451198</c:v>
                </c:pt>
                <c:pt idx="494">
                  <c:v>0.91392096974049297</c:v>
                </c:pt>
                <c:pt idx="495">
                  <c:v>0.91497910899309498</c:v>
                </c:pt>
                <c:pt idx="496">
                  <c:v>0.91605315946351695</c:v>
                </c:pt>
                <c:pt idx="497">
                  <c:v>0.91714319188498294</c:v>
                </c:pt>
                <c:pt idx="498">
                  <c:v>0.91824927774437703</c:v>
                </c:pt>
                <c:pt idx="499">
                  <c:v>0.91937148930394097</c:v>
                </c:pt>
                <c:pt idx="500">
                  <c:v>0.92050989962298901</c:v>
                </c:pt>
                <c:pt idx="501">
                  <c:v>0.92166458257967199</c:v>
                </c:pt>
                <c:pt idx="502">
                  <c:v>0.92283561289273697</c:v>
                </c:pt>
                <c:pt idx="503">
                  <c:v>0.92402306614331198</c:v>
                </c:pt>
                <c:pt idx="504">
                  <c:v>0.92522701879668501</c:v>
                </c:pt>
                <c:pt idx="505">
                  <c:v>0.92644754822406805</c:v>
                </c:pt>
                <c:pt idx="506">
                  <c:v>0.92768473272436003</c:v>
                </c:pt>
                <c:pt idx="507">
                  <c:v>0.92893865154587496</c:v>
                </c:pt>
                <c:pt idx="508">
                  <c:v>0.93020938490804295</c:v>
                </c:pt>
                <c:pt idx="509">
                  <c:v>0.93149701402308005</c:v>
                </c:pt>
                <c:pt idx="510">
                  <c:v>0.932801621117613</c:v>
                </c:pt>
                <c:pt idx="511">
                  <c:v>0.93412328945425804</c:v>
                </c:pt>
                <c:pt idx="512">
                  <c:v>0.93546210335314905</c:v>
                </c:pt>
                <c:pt idx="513">
                  <c:v>0.93681814821340803</c:v>
                </c:pt>
                <c:pt idx="514">
                  <c:v>0.93819151053456296</c:v>
                </c:pt>
                <c:pt idx="515">
                  <c:v>0.93958227793789095</c:v>
                </c:pt>
                <c:pt idx="516">
                  <c:v>0.94099053918771502</c:v>
                </c:pt>
                <c:pt idx="517">
                  <c:v>0.94241638421261598</c:v>
                </c:pt>
                <c:pt idx="518">
                  <c:v>0.94385990412658405</c:v>
                </c:pt>
                <c:pt idx="519">
                  <c:v>0.94532119125010405</c:v>
                </c:pt>
                <c:pt idx="520">
                  <c:v>0.94680033913115902</c:v>
                </c:pt>
                <c:pt idx="521">
                  <c:v>0.94829744256618298</c:v>
                </c:pt>
                <c:pt idx="522">
                  <c:v>0.94981259762091796</c:v>
                </c:pt>
                <c:pt idx="523">
                  <c:v>0.95134590165122401</c:v>
                </c:pt>
                <c:pt idx="524">
                  <c:v>0.95289745332380904</c:v>
                </c:pt>
                <c:pt idx="525">
                  <c:v>0.95446735263689797</c:v>
                </c:pt>
                <c:pt idx="526">
                  <c:v>0.95605570094083603</c:v>
                </c:pt>
                <c:pt idx="527">
                  <c:v>0.95766260095862998</c:v>
                </c:pt>
                <c:pt idx="528">
                  <c:v>0.95928815680642798</c:v>
                </c:pt>
                <c:pt idx="529">
                  <c:v>0.96093247401395399</c:v>
                </c:pt>
                <c:pt idx="530">
                  <c:v>0.96259565954488002</c:v>
                </c:pt>
                <c:pt idx="531">
                  <c:v>0.96427782181716104</c:v>
                </c:pt>
                <c:pt idx="532">
                  <c:v>0.96597907072331501</c:v>
                </c:pt>
                <c:pt idx="533">
                  <c:v>0.96769951765067697</c:v>
                </c:pt>
                <c:pt idx="534">
                  <c:v>0.96943927550161602</c:v>
                </c:pt>
                <c:pt idx="535">
                  <c:v>0.97119845871372201</c:v>
                </c:pt>
                <c:pt idx="536">
                  <c:v>0.97297718327997396</c:v>
                </c:pt>
                <c:pt idx="537">
                  <c:v>0.97477556676889499</c:v>
                </c:pt>
                <c:pt idx="538">
                  <c:v>0.97659372834469005</c:v>
                </c:pt>
                <c:pt idx="539">
                  <c:v>0.97843178878739201</c:v>
                </c:pt>
                <c:pt idx="540">
                  <c:v>0.98028987051300298</c:v>
                </c:pt>
                <c:pt idx="541">
                  <c:v>0.98216809759365298</c:v>
                </c:pt>
                <c:pt idx="542">
                  <c:v>0.98406659577776601</c:v>
                </c:pt>
                <c:pt idx="543">
                  <c:v>0.98598549251026801</c:v>
                </c:pt>
                <c:pt idx="544">
                  <c:v>0.98792491695281703</c:v>
                </c:pt>
                <c:pt idx="545">
                  <c:v>0.98988500000407198</c:v>
                </c:pt>
                <c:pt idx="546">
                  <c:v>0.99186587432002105</c:v>
                </c:pt>
                <c:pt idx="547">
                  <c:v>0.99386767433435597</c:v>
                </c:pt>
                <c:pt idx="548">
                  <c:v>0.99589053627891599</c:v>
                </c:pt>
                <c:pt idx="549">
                  <c:v>0.99793459820420805</c:v>
                </c:pt>
                <c:pt idx="550">
                  <c:v>1</c:v>
                </c:pt>
                <c:pt idx="551">
                  <c:v>1.00296497291338</c:v>
                </c:pt>
                <c:pt idx="552">
                  <c:v>1.0059638306813199</c:v>
                </c:pt>
                <c:pt idx="553">
                  <c:v>1.0089966052836199</c:v>
                </c:pt>
                <c:pt idx="554">
                  <c:v>1.0120633277739399</c:v>
                </c:pt>
                <c:pt idx="555">
                  <c:v>1.01516402826587</c:v>
                </c:pt>
                <c:pt idx="556">
                  <c:v>1.01829873591752</c:v>
                </c:pt>
                <c:pt idx="557">
                  <c:v>1.02146747891468</c:v>
                </c:pt>
                <c:pt idx="558">
                  <c:v>1.0246702844526201</c:v>
                </c:pt>
                <c:pt idx="559">
                  <c:v>1.0279071787164999</c:v>
                </c:pt>
                <c:pt idx="560">
                  <c:v>1.03117818686042</c:v>
                </c:pt>
                <c:pt idx="561">
                  <c:v>1.0344833329851799</c:v>
                </c:pt>
                <c:pt idx="562">
                  <c:v>1.03782264011467</c:v>
                </c:pt>
                <c:pt idx="563">
                  <c:v>1.0411961301710899</c:v>
                </c:pt>
                <c:pt idx="564">
                  <c:v>1.0446038239488</c:v>
                </c:pt>
                <c:pt idx="565">
                  <c:v>1.0480457410870101</c:v>
                </c:pt>
                <c:pt idx="566">
                  <c:v>1.0515219000412499</c:v>
                </c:pt>
                <c:pt idx="567">
                  <c:v>1.0550323180536401</c:v>
                </c:pt>
                <c:pt idx="568">
                  <c:v>1.0585770111219901</c:v>
                </c:pt>
                <c:pt idx="569">
                  <c:v>1.06215599396783</c:v>
                </c:pt>
                <c:pt idx="570">
                  <c:v>1.0657692800032199</c:v>
                </c:pt>
                <c:pt idx="571">
                  <c:v>1.0694168812965399</c:v>
                </c:pt>
                <c:pt idx="572">
                  <c:v>1.07309880853718</c:v>
                </c:pt>
                <c:pt idx="573">
                  <c:v>1.0768150709991899</c:v>
                </c:pt>
                <c:pt idx="574">
                  <c:v>1.08056567650388</c:v>
                </c:pt>
                <c:pt idx="575">
                  <c:v>1.0843506313814499</c:v>
                </c:pt>
                <c:pt idx="576">
                  <c:v>1.0881699404315599</c:v>
                </c:pt>
                <c:pt idx="577">
                  <c:v>1.09202360688303</c:v>
                </c:pt>
                <c:pt idx="578">
                  <c:v>1.09591163235247</c:v>
                </c:pt>
                <c:pt idx="579">
                  <c:v>1.0998340168021199</c:v>
                </c:pt>
                <c:pt idx="580">
                  <c:v>1.10379075849663</c:v>
                </c:pt>
                <c:pt idx="581">
                  <c:v>1.10778185395906</c:v>
                </c:pt>
                <c:pt idx="582">
                  <c:v>1.1118072979259499</c:v>
                </c:pt>
                <c:pt idx="583">
                  <c:v>1.11586708330155</c:v>
                </c:pt>
                <c:pt idx="584">
                  <c:v>1.1199612011112099</c:v>
                </c:pt>
                <c:pt idx="585">
                  <c:v>1.12408964045392</c:v>
                </c:pt>
                <c:pt idx="586">
                  <c:v>1.12825238845411</c:v>
                </c:pt>
                <c:pt idx="587">
                  <c:v>1.13244943021258</c:v>
                </c:pt>
                <c:pt idx="588">
                  <c:v>1.1366807487567001</c:v>
                </c:pt>
                <c:pt idx="589">
                  <c:v>1.1409463249898599</c:v>
                </c:pt>
                <c:pt idx="590">
                  <c:v>1.1452461376401699</c:v>
                </c:pt>
                <c:pt idx="591">
                  <c:v>1.1495801632084199</c:v>
                </c:pt>
                <c:pt idx="592">
                  <c:v>1.1539483759153499</c:v>
                </c:pt>
                <c:pt idx="593">
                  <c:v>1.15835074764822</c:v>
                </c:pt>
                <c:pt idx="594">
                  <c:v>1.1627872479066801</c:v>
                </c:pt>
                <c:pt idx="595">
                  <c:v>1.1672578437480501</c:v>
                </c:pt>
                <c:pt idx="596">
                  <c:v>1.1717624997318301</c:v>
                </c:pt>
                <c:pt idx="597">
                  <c:v>1.1763011778636601</c:v>
                </c:pt>
                <c:pt idx="598">
                  <c:v>1.18087383753869</c:v>
                </c:pt>
                <c:pt idx="599">
                  <c:v>1.1854804354842401</c:v>
                </c:pt>
                <c:pt idx="600">
                  <c:v>1.19012092570195</c:v>
                </c:pt>
                <c:pt idx="601">
                  <c:v>1.1947952594093401</c:v>
                </c:pt>
                <c:pt idx="602">
                  <c:v>1.1995033849807699</c:v>
                </c:pt>
                <c:pt idx="603">
                  <c:v>1.20424524788795</c:v>
                </c:pt>
                <c:pt idx="604">
                  <c:v>1.2090207906397601</c:v>
                </c:pt>
                <c:pt idx="605">
                  <c:v>1.21382995272172</c:v>
                </c:pt>
                <c:pt idx="606">
                  <c:v>1.2186726705348401</c:v>
                </c:pt>
                <c:pt idx="607">
                  <c:v>1.2235488773340699</c:v>
                </c:pt>
                <c:pt idx="608">
                  <c:v>1.2284585031661599</c:v>
                </c:pt>
                <c:pt idx="609">
                  <c:v>1.23340147480718</c:v>
                </c:pt>
                <c:pt idx="610">
                  <c:v>1.2383777156995699</c:v>
                </c:pt>
                <c:pt idx="611">
                  <c:v>1.2433871458886701</c:v>
                </c:pt>
                <c:pt idx="612">
                  <c:v>1.24842968195896</c:v>
                </c:pt>
                <c:pt idx="613">
                  <c:v>1.25350523696986</c:v>
                </c:pt>
                <c:pt idx="614">
                  <c:v>1.2586137203910901</c:v>
                </c:pt>
                <c:pt idx="615">
                  <c:v>1.26375503803772</c:v>
                </c:pt>
                <c:pt idx="616">
                  <c:v>1.2689290920049101</c:v>
                </c:pt>
                <c:pt idx="617">
                  <c:v>1.27413578060221</c:v>
                </c:pt>
                <c:pt idx="618">
                  <c:v>1.2793749982876199</c:v>
                </c:pt>
                <c:pt idx="619">
                  <c:v>1.28464663560133</c:v>
                </c:pt>
                <c:pt idx="620">
                  <c:v>1.2899505790991499</c:v>
                </c:pt>
                <c:pt idx="621">
                  <c:v>1.29528671128573</c:v>
                </c:pt>
                <c:pt idx="622">
                  <c:v>1.3006549105474601</c:v>
                </c:pt>
                <c:pt idx="623">
                  <c:v>1.3060550510851701</c:v>
                </c:pt>
                <c:pt idx="624">
                  <c:v>1.3114870028466701</c:v>
                </c:pt>
                <c:pt idx="625">
                  <c:v>1.3169506314589401</c:v>
                </c:pt>
                <c:pt idx="626">
                  <c:v>1.3224457981603499</c:v>
                </c:pt>
                <c:pt idx="627">
                  <c:v>1.3279723597325199</c:v>
                </c:pt>
                <c:pt idx="628">
                  <c:v>1.3335301684321801</c:v>
                </c:pt>
                <c:pt idx="629">
                  <c:v>1.3391190719228601</c:v>
                </c:pt>
                <c:pt idx="630">
                  <c:v>1.34473891320644</c:v>
                </c:pt>
                <c:pt idx="631">
                  <c:v>1.35038953055471</c:v>
                </c:pt>
                <c:pt idx="632">
                  <c:v>1.35607075744074</c:v>
                </c:pt>
                <c:pt idx="633">
                  <c:v>1.3617824224703901</c:v>
                </c:pt>
                <c:pt idx="634">
                  <c:v>1.36752434931359</c:v>
                </c:pt>
                <c:pt idx="635">
                  <c:v>1.3732963566358101</c:v>
                </c:pt>
                <c:pt idx="636">
                  <c:v>1.37909825802942</c:v>
                </c:pt>
                <c:pt idx="637">
                  <c:v>1.38492986194519</c:v>
                </c:pt>
                <c:pt idx="638">
                  <c:v>1.3907909716237901</c:v>
                </c:pt>
                <c:pt idx="639">
                  <c:v>1.39668138502745</c:v>
                </c:pt>
                <c:pt idx="640">
                  <c:v>1.40260089477164</c:v>
                </c:pt>
                <c:pt idx="641">
                  <c:v>1.4085492880570301</c:v>
                </c:pt>
                <c:pt idx="642">
                  <c:v>1.4145263466014699</c:v>
                </c:pt>
                <c:pt idx="643">
                  <c:v>1.4205318465722601</c:v>
                </c:pt>
                <c:pt idx="644">
                  <c:v>1.4265655585185899</c:v>
                </c:pt>
                <c:pt idx="645">
                  <c:v>1.4326272473042201</c:v>
                </c:pt>
                <c:pt idx="646">
                  <c:v>1.4387166720404501</c:v>
                </c:pt>
                <c:pt idx="647">
                  <c:v>1.44483358601937</c:v>
                </c:pt>
                <c:pt idx="648">
                  <c:v>1.4509777366474199</c:v>
                </c:pt>
                <c:pt idx="649">
                  <c:v>1.4571488653793201</c:v>
                </c:pt>
                <c:pt idx="650">
                  <c:v>1.4633467076523601</c:v>
                </c:pt>
                <c:pt idx="651">
                  <c:v>1.4695710570778699</c:v>
                </c:pt>
                <c:pt idx="652">
                  <c:v>1.4758219603960401</c:v>
                </c:pt>
                <c:pt idx="653">
                  <c:v>1.48209952860484</c:v>
                </c:pt>
                <c:pt idx="654">
                  <c:v>1.48840387326005</c:v>
                </c:pt>
                <c:pt idx="655">
                  <c:v>1.4947351064730601</c:v>
                </c:pt>
                <c:pt idx="656">
                  <c:v>1.5010933409090601</c:v>
                </c:pt>
                <c:pt idx="657">
                  <c:v>1.50747868978536</c:v>
                </c:pt>
                <c:pt idx="658">
                  <c:v>1.5138912668700499</c:v>
                </c:pt>
                <c:pt idx="659">
                  <c:v>1.52033118648083</c:v>
                </c:pt>
                <c:pt idx="660">
                  <c:v>1.5267985634840899</c:v>
                </c:pt>
                <c:pt idx="661">
                  <c:v>1.5332935132941199</c:v>
                </c:pt>
                <c:pt idx="662">
                  <c:v>1.53981615187254</c:v>
                </c:pt>
                <c:pt idx="663">
                  <c:v>1.5463665957279</c:v>
                </c:pt>
                <c:pt idx="664">
                  <c:v>1.55294496191547</c:v>
                </c:pt>
                <c:pt idx="665">
                  <c:v>1.5595513680370501</c:v>
                </c:pt>
                <c:pt idx="666">
                  <c:v>1.5661859322411</c:v>
                </c:pt>
                <c:pt idx="667">
                  <c:v>1.57284877322283</c:v>
                </c:pt>
                <c:pt idx="668">
                  <c:v>1.57954001022455</c:v>
                </c:pt>
                <c:pt idx="669">
                  <c:v>1.58625976303602</c:v>
                </c:pt>
                <c:pt idx="670">
                  <c:v>1.5930081519949999</c:v>
                </c:pt>
                <c:pt idx="671">
                  <c:v>1.59978529798782</c:v>
                </c:pt>
                <c:pt idx="672">
                  <c:v>1.60659132245013</c:v>
                </c:pt>
                <c:pt idx="673">
                  <c:v>1.61342634736767</c:v>
                </c:pt>
                <c:pt idx="674">
                  <c:v>1.62029049527714</c:v>
                </c:pt>
                <c:pt idx="675">
                  <c:v>1.6271838892671999</c:v>
                </c:pt>
                <c:pt idx="676">
                  <c:v>1.6341066529794499</c:v>
                </c:pt>
                <c:pt idx="677">
                  <c:v>1.6410589106096101</c:v>
                </c:pt>
                <c:pt idx="678">
                  <c:v>1.64804078690865</c:v>
                </c:pt>
                <c:pt idx="679">
                  <c:v>1.65505240718401</c:v>
                </c:pt>
                <c:pt idx="680">
                  <c:v>1.66209389730099</c:v>
                </c:pt>
                <c:pt idx="681">
                  <c:v>1.6691653836840299</c:v>
                </c:pt>
                <c:pt idx="682">
                  <c:v>1.67626699331815</c:v>
                </c:pt>
                <c:pt idx="683">
                  <c:v>1.6833988537504501</c:v>
                </c:pt>
                <c:pt idx="684">
                  <c:v>1.69056109309161</c:v>
                </c:pt>
                <c:pt idx="685">
                  <c:v>1.6977538400174499</c:v>
                </c:pt>
                <c:pt idx="686">
                  <c:v>1.70497722377057</c:v>
                </c:pt>
                <c:pt idx="687">
                  <c:v>1.7122313741619899</c:v>
                </c:pt>
                <c:pt idx="688">
                  <c:v>1.71951642157288</c:v>
                </c:pt>
                <c:pt idx="689">
                  <c:v>1.7268324969562701</c:v>
                </c:pt>
                <c:pt idx="690">
                  <c:v>1.7341797318388701</c:v>
                </c:pt>
                <c:pt idx="691">
                  <c:v>1.7415582583228499</c:v>
                </c:pt>
                <c:pt idx="692">
                  <c:v>1.7489682090877301</c:v>
                </c:pt>
                <c:pt idx="693">
                  <c:v>1.7564097173922599</c:v>
                </c:pt>
                <c:pt idx="694">
                  <c:v>1.7638829170763299</c:v>
                </c:pt>
                <c:pt idx="695">
                  <c:v>1.7713879425629699</c:v>
                </c:pt>
                <c:pt idx="696">
                  <c:v>1.77892492886029</c:v>
                </c:pt>
                <c:pt idx="697">
                  <c:v>1.7864940115635</c:v>
                </c:pt>
                <c:pt idx="698">
                  <c:v>1.7940953268569999</c:v>
                </c:pt>
                <c:pt idx="699">
                  <c:v>1.80172901151642</c:v>
                </c:pt>
                <c:pt idx="700">
                  <c:v>1.8093952029107301</c:v>
                </c:pt>
              </c:numCache>
            </c:numRef>
          </c:yVal>
          <c:smooth val="1"/>
        </c:ser>
        <c:dLbls>
          <c:showLegendKey val="0"/>
          <c:showVal val="0"/>
          <c:showCatName val="0"/>
          <c:showSerName val="0"/>
          <c:showPercent val="0"/>
          <c:showBubbleSize val="0"/>
        </c:dLbls>
        <c:axId val="669260944"/>
        <c:axId val="669261336"/>
      </c:scatterChart>
      <c:valAx>
        <c:axId val="669260944"/>
        <c:scaling>
          <c:orientation val="minMax"/>
          <c:max val="70"/>
          <c:min val="20"/>
        </c:scaling>
        <c:delete val="0"/>
        <c:axPos val="b"/>
        <c:title>
          <c:tx>
            <c:rich>
              <a:bodyPr/>
              <a:lstStyle/>
              <a:p>
                <a:pPr>
                  <a:defRPr sz="1700"/>
                </a:pPr>
                <a:r>
                  <a:rPr lang="en-US" sz="1700" dirty="0" smtClean="0"/>
                  <a:t>Recipient age</a:t>
                </a:r>
                <a:endParaRPr lang="en-US" sz="1700" dirty="0"/>
              </a:p>
            </c:rich>
          </c:tx>
          <c:layout>
            <c:manualLayout>
              <c:xMode val="edge"/>
              <c:yMode val="edge"/>
              <c:x val="0.45092920353982302"/>
              <c:y val="0.88582020997375333"/>
            </c:manualLayout>
          </c:layout>
          <c:overlay val="0"/>
        </c:title>
        <c:numFmt formatCode="#,##0" sourceLinked="0"/>
        <c:majorTickMark val="out"/>
        <c:minorTickMark val="none"/>
        <c:tickLblPos val="nextTo"/>
        <c:txPr>
          <a:bodyPr rot="0"/>
          <a:lstStyle/>
          <a:p>
            <a:pPr>
              <a:defRPr sz="1500" b="1"/>
            </a:pPr>
            <a:endParaRPr lang="en-US"/>
          </a:p>
        </c:txPr>
        <c:crossAx val="669261336"/>
        <c:crosses val="autoZero"/>
        <c:crossBetween val="midCat"/>
        <c:majorUnit val="10"/>
      </c:valAx>
      <c:valAx>
        <c:axId val="669261336"/>
        <c:scaling>
          <c:orientation val="minMax"/>
          <c:max val="2"/>
          <c:min val="0.5"/>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69260944"/>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Microsoft_Excel_Worksheet2!$B$2:$B$10002</c:f>
              <c:numCache>
                <c:formatCode>General</c:formatCode>
                <c:ptCount val="10001"/>
                <c:pt idx="0">
                  <c:v>0.96243449102093503</c:v>
                </c:pt>
                <c:pt idx="1">
                  <c:v>0.96244282335472697</c:v>
                </c:pt>
                <c:pt idx="2">
                  <c:v>0.96245115576065698</c:v>
                </c:pt>
                <c:pt idx="3">
                  <c:v>0.96245948823872496</c:v>
                </c:pt>
                <c:pt idx="4">
                  <c:v>0.962467820788932</c:v>
                </c:pt>
                <c:pt idx="5">
                  <c:v>0.96247615341127901</c:v>
                </c:pt>
                <c:pt idx="6">
                  <c:v>0.96248448610576598</c:v>
                </c:pt>
                <c:pt idx="7">
                  <c:v>0.96249281887239402</c:v>
                </c:pt>
                <c:pt idx="8">
                  <c:v>0.96250115171116302</c:v>
                </c:pt>
                <c:pt idx="9">
                  <c:v>0.96250948462207397</c:v>
                </c:pt>
                <c:pt idx="10">
                  <c:v>0.962517817605128</c:v>
                </c:pt>
                <c:pt idx="11">
                  <c:v>0.96252615066032499</c:v>
                </c:pt>
                <c:pt idx="12">
                  <c:v>0.96253448378766604</c:v>
                </c:pt>
                <c:pt idx="13">
                  <c:v>0.96254281698715205</c:v>
                </c:pt>
                <c:pt idx="14">
                  <c:v>0.96255115025878302</c:v>
                </c:pt>
                <c:pt idx="15">
                  <c:v>0.96255948360255905</c:v>
                </c:pt>
                <c:pt idx="16">
                  <c:v>0.96256781701848204</c:v>
                </c:pt>
                <c:pt idx="17">
                  <c:v>0.96257615050655199</c:v>
                </c:pt>
                <c:pt idx="18">
                  <c:v>0.96258448406677</c:v>
                </c:pt>
                <c:pt idx="19">
                  <c:v>0.96259281769913596</c:v>
                </c:pt>
                <c:pt idx="20">
                  <c:v>0.96260115140365099</c:v>
                </c:pt>
                <c:pt idx="21">
                  <c:v>0.96260948518031597</c:v>
                </c:pt>
                <c:pt idx="22">
                  <c:v>0.96261781902913002</c:v>
                </c:pt>
                <c:pt idx="23">
                  <c:v>0.96262615295009601</c:v>
                </c:pt>
                <c:pt idx="24">
                  <c:v>0.96263448694321196</c:v>
                </c:pt>
                <c:pt idx="25">
                  <c:v>0.96264282100848098</c:v>
                </c:pt>
                <c:pt idx="26">
                  <c:v>0.96265115514590205</c:v>
                </c:pt>
                <c:pt idx="27">
                  <c:v>0.96265948935547696</c:v>
                </c:pt>
                <c:pt idx="28">
                  <c:v>0.96266782363720604</c:v>
                </c:pt>
                <c:pt idx="29">
                  <c:v>0.96267615799108996</c:v>
                </c:pt>
                <c:pt idx="30">
                  <c:v>0.96268449241712795</c:v>
                </c:pt>
                <c:pt idx="31">
                  <c:v>0.96269282691532299</c:v>
                </c:pt>
                <c:pt idx="32">
                  <c:v>0.96270116148567297</c:v>
                </c:pt>
                <c:pt idx="33">
                  <c:v>0.96270949612818102</c:v>
                </c:pt>
                <c:pt idx="34">
                  <c:v>0.96271783084284601</c:v>
                </c:pt>
                <c:pt idx="35">
                  <c:v>0.96272616562966995</c:v>
                </c:pt>
                <c:pt idx="36">
                  <c:v>0.96273450048865195</c:v>
                </c:pt>
                <c:pt idx="37">
                  <c:v>0.962742835419794</c:v>
                </c:pt>
                <c:pt idx="38">
                  <c:v>0.96275117042309699</c:v>
                </c:pt>
                <c:pt idx="39">
                  <c:v>0.96275950549856004</c:v>
                </c:pt>
                <c:pt idx="40">
                  <c:v>0.96276784064618404</c:v>
                </c:pt>
                <c:pt idx="41">
                  <c:v>0.96277617586597097</c:v>
                </c:pt>
                <c:pt idx="42">
                  <c:v>0.96278451115791996</c:v>
                </c:pt>
                <c:pt idx="43">
                  <c:v>0.96279284652203301</c:v>
                </c:pt>
                <c:pt idx="44">
                  <c:v>0.96280118195830899</c:v>
                </c:pt>
                <c:pt idx="45">
                  <c:v>0.96280951746675003</c:v>
                </c:pt>
                <c:pt idx="46">
                  <c:v>0.96281785304735501</c:v>
                </c:pt>
                <c:pt idx="47">
                  <c:v>0.96282618870012704</c:v>
                </c:pt>
                <c:pt idx="48">
                  <c:v>0.96283452442506601</c:v>
                </c:pt>
                <c:pt idx="49">
                  <c:v>0.96284286022217103</c:v>
                </c:pt>
                <c:pt idx="50">
                  <c:v>0.96285119609144398</c:v>
                </c:pt>
                <c:pt idx="51">
                  <c:v>0.96285953203288499</c:v>
                </c:pt>
                <c:pt idx="52">
                  <c:v>0.96286786804649505</c:v>
                </c:pt>
                <c:pt idx="53">
                  <c:v>0.96287620413227504</c:v>
                </c:pt>
                <c:pt idx="54">
                  <c:v>0.96288454029022497</c:v>
                </c:pt>
                <c:pt idx="55">
                  <c:v>0.96289287652034505</c:v>
                </c:pt>
                <c:pt idx="56">
                  <c:v>0.96290121282263696</c:v>
                </c:pt>
                <c:pt idx="57">
                  <c:v>0.96290954919710103</c:v>
                </c:pt>
                <c:pt idx="58">
                  <c:v>0.96291788564373804</c:v>
                </c:pt>
                <c:pt idx="59">
                  <c:v>0.96292622216254797</c:v>
                </c:pt>
                <c:pt idx="60">
                  <c:v>0.96293455875353196</c:v>
                </c:pt>
                <c:pt idx="61">
                  <c:v>0.96294289541668998</c:v>
                </c:pt>
                <c:pt idx="62">
                  <c:v>0.96295123215202405</c:v>
                </c:pt>
                <c:pt idx="63">
                  <c:v>0.96295956895953305</c:v>
                </c:pt>
                <c:pt idx="64">
                  <c:v>0.96296790583921898</c:v>
                </c:pt>
                <c:pt idx="65">
                  <c:v>0.96297624279108196</c:v>
                </c:pt>
                <c:pt idx="66">
                  <c:v>0.96298457981512198</c:v>
                </c:pt>
                <c:pt idx="67">
                  <c:v>0.96299291691134103</c:v>
                </c:pt>
                <c:pt idx="68">
                  <c:v>0.96300125407973802</c:v>
                </c:pt>
                <c:pt idx="69">
                  <c:v>0.96300959132031605</c:v>
                </c:pt>
                <c:pt idx="70">
                  <c:v>0.96301792863307301</c:v>
                </c:pt>
                <c:pt idx="71">
                  <c:v>0.963026266018011</c:v>
                </c:pt>
                <c:pt idx="72">
                  <c:v>0.96303460347513103</c:v>
                </c:pt>
                <c:pt idx="73">
                  <c:v>0.963042941004432</c:v>
                </c:pt>
                <c:pt idx="74">
                  <c:v>0.96305127860591699</c:v>
                </c:pt>
                <c:pt idx="75">
                  <c:v>0.96305961627958403</c:v>
                </c:pt>
                <c:pt idx="76">
                  <c:v>0.96306795402543499</c:v>
                </c:pt>
                <c:pt idx="77">
                  <c:v>0.96307629184347099</c:v>
                </c:pt>
                <c:pt idx="78">
                  <c:v>0.96308462973369202</c:v>
                </c:pt>
                <c:pt idx="79">
                  <c:v>0.96309296769609898</c:v>
                </c:pt>
                <c:pt idx="80">
                  <c:v>0.96310130573069197</c:v>
                </c:pt>
                <c:pt idx="81">
                  <c:v>0.963109643837473</c:v>
                </c:pt>
                <c:pt idx="82">
                  <c:v>0.96311798201644105</c:v>
                </c:pt>
                <c:pt idx="83">
                  <c:v>0.96312632026759704</c:v>
                </c:pt>
                <c:pt idx="84">
                  <c:v>0.96313465859094205</c:v>
                </c:pt>
                <c:pt idx="85">
                  <c:v>0.96314299698647698</c:v>
                </c:pt>
                <c:pt idx="86">
                  <c:v>0.96315133545420095</c:v>
                </c:pt>
                <c:pt idx="87">
                  <c:v>0.96315967399411695</c:v>
                </c:pt>
                <c:pt idx="88">
                  <c:v>0.96316801260622398</c:v>
                </c:pt>
                <c:pt idx="89">
                  <c:v>0.96317635129052304</c:v>
                </c:pt>
                <c:pt idx="90">
                  <c:v>0.96318469004701501</c:v>
                </c:pt>
                <c:pt idx="91">
                  <c:v>0.96319302887570002</c:v>
                </c:pt>
                <c:pt idx="92">
                  <c:v>0.96320136777657905</c:v>
                </c:pt>
                <c:pt idx="93">
                  <c:v>0.96320970674965201</c:v>
                </c:pt>
                <c:pt idx="94">
                  <c:v>0.96321804579492099</c:v>
                </c:pt>
                <c:pt idx="95">
                  <c:v>0.96322638491238499</c:v>
                </c:pt>
                <c:pt idx="96">
                  <c:v>0.96323472410204503</c:v>
                </c:pt>
                <c:pt idx="97">
                  <c:v>0.96324306336390297</c:v>
                </c:pt>
                <c:pt idx="98">
                  <c:v>0.96325140269795795</c:v>
                </c:pt>
                <c:pt idx="99">
                  <c:v>0.96325974210421195</c:v>
                </c:pt>
                <c:pt idx="100">
                  <c:v>0.96326808158266497</c:v>
                </c:pt>
                <c:pt idx="101">
                  <c:v>0.96327642113331702</c:v>
                </c:pt>
                <c:pt idx="102">
                  <c:v>0.96328476075616898</c:v>
                </c:pt>
                <c:pt idx="103">
                  <c:v>0.96329310045122296</c:v>
                </c:pt>
                <c:pt idx="104">
                  <c:v>0.96330144021847697</c:v>
                </c:pt>
                <c:pt idx="105">
                  <c:v>0.963309780057934</c:v>
                </c:pt>
                <c:pt idx="106">
                  <c:v>0.96331811996959205</c:v>
                </c:pt>
                <c:pt idx="107">
                  <c:v>0.96332645995345501</c:v>
                </c:pt>
                <c:pt idx="108">
                  <c:v>0.96333480000952099</c:v>
                </c:pt>
                <c:pt idx="109">
                  <c:v>0.96334314013779199</c:v>
                </c:pt>
                <c:pt idx="110">
                  <c:v>0.96335148033826801</c:v>
                </c:pt>
                <c:pt idx="111">
                  <c:v>0.96335982061095005</c:v>
                </c:pt>
                <c:pt idx="112">
                  <c:v>0.96336816095583799</c:v>
                </c:pt>
                <c:pt idx="113">
                  <c:v>0.96337650137293396</c:v>
                </c:pt>
                <c:pt idx="114">
                  <c:v>0.96338484186223705</c:v>
                </c:pt>
                <c:pt idx="115">
                  <c:v>0.96339318242374805</c:v>
                </c:pt>
                <c:pt idx="116">
                  <c:v>0.96340152305746796</c:v>
                </c:pt>
                <c:pt idx="117">
                  <c:v>0.96340986376339699</c:v>
                </c:pt>
                <c:pt idx="118">
                  <c:v>0.96341820454153704</c:v>
                </c:pt>
                <c:pt idx="119">
                  <c:v>0.96342654539188699</c:v>
                </c:pt>
                <c:pt idx="120">
                  <c:v>0.96343488631444996</c:v>
                </c:pt>
                <c:pt idx="121">
                  <c:v>0.96344322730922405</c:v>
                </c:pt>
                <c:pt idx="122">
                  <c:v>0.96345156837621004</c:v>
                </c:pt>
                <c:pt idx="123">
                  <c:v>0.96345990951541005</c:v>
                </c:pt>
                <c:pt idx="124">
                  <c:v>0.96346825072682396</c:v>
                </c:pt>
                <c:pt idx="125">
                  <c:v>0.96347659201045299</c:v>
                </c:pt>
                <c:pt idx="126">
                  <c:v>0.96348493336629604</c:v>
                </c:pt>
                <c:pt idx="127">
                  <c:v>0.96349327479435498</c:v>
                </c:pt>
                <c:pt idx="128">
                  <c:v>0.96350161629463105</c:v>
                </c:pt>
                <c:pt idx="129">
                  <c:v>0.96350995786712401</c:v>
                </c:pt>
                <c:pt idx="130">
                  <c:v>0.96351829951183399</c:v>
                </c:pt>
                <c:pt idx="131">
                  <c:v>0.96352664122876297</c:v>
                </c:pt>
                <c:pt idx="132">
                  <c:v>0.96353498301791096</c:v>
                </c:pt>
                <c:pt idx="133">
                  <c:v>0.96354332487927796</c:v>
                </c:pt>
                <c:pt idx="134">
                  <c:v>0.96355166681286497</c:v>
                </c:pt>
                <c:pt idx="135">
                  <c:v>0.96356000881867299</c:v>
                </c:pt>
                <c:pt idx="136">
                  <c:v>0.96356835089670301</c:v>
                </c:pt>
                <c:pt idx="137">
                  <c:v>0.96357669304695404</c:v>
                </c:pt>
                <c:pt idx="138">
                  <c:v>0.96358503526942796</c:v>
                </c:pt>
                <c:pt idx="139">
                  <c:v>0.963593377564126</c:v>
                </c:pt>
                <c:pt idx="140">
                  <c:v>0.96360171993104704</c:v>
                </c:pt>
                <c:pt idx="141">
                  <c:v>0.96361006237019298</c:v>
                </c:pt>
                <c:pt idx="142">
                  <c:v>0.96361840488156403</c:v>
                </c:pt>
                <c:pt idx="143">
                  <c:v>0.96362674746516197</c:v>
                </c:pt>
                <c:pt idx="144">
                  <c:v>0.96363509012098503</c:v>
                </c:pt>
                <c:pt idx="145">
                  <c:v>0.96364343284903498</c:v>
                </c:pt>
                <c:pt idx="146">
                  <c:v>0.96365177564931304</c:v>
                </c:pt>
                <c:pt idx="147">
                  <c:v>0.96366011852181899</c:v>
                </c:pt>
                <c:pt idx="148">
                  <c:v>0.96366846146655405</c:v>
                </c:pt>
                <c:pt idx="149">
                  <c:v>0.963676804483519</c:v>
                </c:pt>
                <c:pt idx="150">
                  <c:v>0.96368514757271395</c:v>
                </c:pt>
                <c:pt idx="151">
                  <c:v>0.96369349073414001</c:v>
                </c:pt>
                <c:pt idx="152">
                  <c:v>0.96370183396779696</c:v>
                </c:pt>
                <c:pt idx="153">
                  <c:v>0.96371017727368602</c:v>
                </c:pt>
                <c:pt idx="154">
                  <c:v>0.96371852065180796</c:v>
                </c:pt>
                <c:pt idx="155">
                  <c:v>0.96372686410216402</c:v>
                </c:pt>
                <c:pt idx="156">
                  <c:v>0.96373520762475295</c:v>
                </c:pt>
                <c:pt idx="157">
                  <c:v>0.963743551219576</c:v>
                </c:pt>
                <c:pt idx="158">
                  <c:v>0.96375189488663404</c:v>
                </c:pt>
                <c:pt idx="159">
                  <c:v>0.96376023862592897</c:v>
                </c:pt>
                <c:pt idx="160">
                  <c:v>0.96376858243746</c:v>
                </c:pt>
                <c:pt idx="161">
                  <c:v>0.96377692632122802</c:v>
                </c:pt>
                <c:pt idx="162">
                  <c:v>0.96378527027723404</c:v>
                </c:pt>
                <c:pt idx="163">
                  <c:v>0.96379361430547805</c:v>
                </c:pt>
                <c:pt idx="164">
                  <c:v>0.96380195840596095</c:v>
                </c:pt>
                <c:pt idx="165">
                  <c:v>0.96381030257868305</c:v>
                </c:pt>
                <c:pt idx="166">
                  <c:v>0.96381864682364604</c:v>
                </c:pt>
                <c:pt idx="167">
                  <c:v>0.96382699114084902</c:v>
                </c:pt>
                <c:pt idx="168">
                  <c:v>0.96383533553029399</c:v>
                </c:pt>
                <c:pt idx="169">
                  <c:v>0.96384367999198095</c:v>
                </c:pt>
                <c:pt idx="170">
                  <c:v>0.96385202452591001</c:v>
                </c:pt>
                <c:pt idx="171">
                  <c:v>0.96386036913208295</c:v>
                </c:pt>
                <c:pt idx="172">
                  <c:v>0.96386871381049999</c:v>
                </c:pt>
                <c:pt idx="173">
                  <c:v>0.96387705856116201</c:v>
                </c:pt>
                <c:pt idx="174">
                  <c:v>0.96388540338406803</c:v>
                </c:pt>
                <c:pt idx="175">
                  <c:v>0.96389374827922103</c:v>
                </c:pt>
                <c:pt idx="176">
                  <c:v>0.96390209324661902</c:v>
                </c:pt>
                <c:pt idx="177">
                  <c:v>0.96391043828626499</c:v>
                </c:pt>
                <c:pt idx="178">
                  <c:v>0.96391878339815795</c:v>
                </c:pt>
                <c:pt idx="179">
                  <c:v>0.96392712858230001</c:v>
                </c:pt>
                <c:pt idx="180">
                  <c:v>0.96393547383869005</c:v>
                </c:pt>
                <c:pt idx="181">
                  <c:v>0.963943824098214</c:v>
                </c:pt>
                <c:pt idx="182">
                  <c:v>0.96395220401562698</c:v>
                </c:pt>
                <c:pt idx="183">
                  <c:v>0.96396064317751795</c:v>
                </c:pt>
                <c:pt idx="184">
                  <c:v>0.96396917117151404</c:v>
                </c:pt>
                <c:pt idx="185">
                  <c:v>0.96397781758631496</c:v>
                </c:pt>
                <c:pt idx="186">
                  <c:v>0.96398661201171598</c:v>
                </c:pt>
                <c:pt idx="187">
                  <c:v>0.96399558403865204</c:v>
                </c:pt>
                <c:pt idx="188">
                  <c:v>0.964004763259248</c:v>
                </c:pt>
                <c:pt idx="189">
                  <c:v>0.96401417926688104</c:v>
                </c:pt>
                <c:pt idx="190">
                  <c:v>0.96402386165623899</c:v>
                </c:pt>
                <c:pt idx="191">
                  <c:v>0.96403384002340897</c:v>
                </c:pt>
                <c:pt idx="192">
                  <c:v>0.96404414396595395</c:v>
                </c:pt>
                <c:pt idx="193">
                  <c:v>0.96405480308301605</c:v>
                </c:pt>
                <c:pt idx="194">
                  <c:v>0.96406584697541797</c:v>
                </c:pt>
                <c:pt idx="195">
                  <c:v>0.96407730524577295</c:v>
                </c:pt>
                <c:pt idx="196">
                  <c:v>0.96408920749861404</c:v>
                </c:pt>
                <c:pt idx="197">
                  <c:v>0.96410158334051999</c:v>
                </c:pt>
                <c:pt idx="198">
                  <c:v>0.96411446238026099</c:v>
                </c:pt>
                <c:pt idx="199">
                  <c:v>0.96412787422894597</c:v>
                </c:pt>
                <c:pt idx="200">
                  <c:v>0.96414184850017903</c:v>
                </c:pt>
                <c:pt idx="201">
                  <c:v>0.96415641481023395</c:v>
                </c:pt>
                <c:pt idx="202">
                  <c:v>0.964171602778227</c:v>
                </c:pt>
                <c:pt idx="203">
                  <c:v>0.96418744202630302</c:v>
                </c:pt>
                <c:pt idx="204">
                  <c:v>0.96420396217983395</c:v>
                </c:pt>
                <c:pt idx="205">
                  <c:v>0.96422119286761998</c:v>
                </c:pt>
                <c:pt idx="206">
                  <c:v>0.96423916372210505</c:v>
                </c:pt>
                <c:pt idx="207">
                  <c:v>0.96425790437960202</c:v>
                </c:pt>
                <c:pt idx="208">
                  <c:v>0.964277444480517</c:v>
                </c:pt>
                <c:pt idx="209">
                  <c:v>0.96429781366959999</c:v>
                </c:pt>
                <c:pt idx="210">
                  <c:v>0.96431904159618498</c:v>
                </c:pt>
                <c:pt idx="211">
                  <c:v>0.96434115791446096</c:v>
                </c:pt>
                <c:pt idx="212">
                  <c:v>0.96436419228373005</c:v>
                </c:pt>
                <c:pt idx="213">
                  <c:v>0.96438817436868696</c:v>
                </c:pt>
                <c:pt idx="214">
                  <c:v>0.96441313383971095</c:v>
                </c:pt>
                <c:pt idx="215">
                  <c:v>0.96443910037315705</c:v>
                </c:pt>
                <c:pt idx="216">
                  <c:v>0.96446610365165997</c:v>
                </c:pt>
                <c:pt idx="217">
                  <c:v>0.96449417336445498</c:v>
                </c:pt>
                <c:pt idx="218">
                  <c:v>0.96452333920768996</c:v>
                </c:pt>
                <c:pt idx="219">
                  <c:v>0.96455363088477097</c:v>
                </c:pt>
                <c:pt idx="220">
                  <c:v>0.96458507810669203</c:v>
                </c:pt>
                <c:pt idx="221">
                  <c:v>0.96461771059239299</c:v>
                </c:pt>
                <c:pt idx="222">
                  <c:v>0.96465155806911695</c:v>
                </c:pt>
                <c:pt idx="223">
                  <c:v>0.964686650272779</c:v>
                </c:pt>
                <c:pt idx="224">
                  <c:v>0.96472301694834806</c:v>
                </c:pt>
                <c:pt idx="225">
                  <c:v>0.96476068785022895</c:v>
                </c:pt>
                <c:pt idx="226">
                  <c:v>0.96479969274266297</c:v>
                </c:pt>
                <c:pt idx="227">
                  <c:v>0.96484006140013001</c:v>
                </c:pt>
                <c:pt idx="228">
                  <c:v>0.96488182360777097</c:v>
                </c:pt>
                <c:pt idx="229">
                  <c:v>0.96492500916180302</c:v>
                </c:pt>
                <c:pt idx="230">
                  <c:v>0.96496964786996098</c:v>
                </c:pt>
                <c:pt idx="231">
                  <c:v>0.96501576955193402</c:v>
                </c:pt>
                <c:pt idx="232">
                  <c:v>0.96506340403982205</c:v>
                </c:pt>
                <c:pt idx="233">
                  <c:v>0.965112581178596</c:v>
                </c:pt>
                <c:pt idx="234">
                  <c:v>0.96516333082656802</c:v>
                </c:pt>
                <c:pt idx="235">
                  <c:v>0.96521568285586901</c:v>
                </c:pt>
                <c:pt idx="236">
                  <c:v>0.96526966715294504</c:v>
                </c:pt>
                <c:pt idx="237">
                  <c:v>0.96532531361904805</c:v>
                </c:pt>
                <c:pt idx="238">
                  <c:v>0.96538265217074704</c:v>
                </c:pt>
                <c:pt idx="239">
                  <c:v>0.96544171274044799</c:v>
                </c:pt>
                <c:pt idx="240">
                  <c:v>0.96550252527691605</c:v>
                </c:pt>
                <c:pt idx="241">
                  <c:v>0.96556511974581205</c:v>
                </c:pt>
                <c:pt idx="242">
                  <c:v>0.965629526130242</c:v>
                </c:pt>
                <c:pt idx="243">
                  <c:v>0.96569577443130705</c:v>
                </c:pt>
                <c:pt idx="244">
                  <c:v>0.96576389466866996</c:v>
                </c:pt>
                <c:pt idx="245">
                  <c:v>0.96583391688112796</c:v>
                </c:pt>
                <c:pt idx="246">
                  <c:v>0.96590587112719695</c:v>
                </c:pt>
                <c:pt idx="247">
                  <c:v>0.96597978748570301</c:v>
                </c:pt>
                <c:pt idx="248">
                  <c:v>0.96605569605638397</c:v>
                </c:pt>
                <c:pt idx="249">
                  <c:v>0.96613362696050298</c:v>
                </c:pt>
                <c:pt idx="250">
                  <c:v>0.96621361034146502</c:v>
                </c:pt>
                <c:pt idx="251">
                  <c:v>0.96629567636545299</c:v>
                </c:pt>
                <c:pt idx="252">
                  <c:v>0.96637985522206404</c:v>
                </c:pt>
                <c:pt idx="253">
                  <c:v>0.96646617712495997</c:v>
                </c:pt>
                <c:pt idx="254">
                  <c:v>0.96655467231252801</c:v>
                </c:pt>
                <c:pt idx="255">
                  <c:v>0.96664537104854598</c:v>
                </c:pt>
                <c:pt idx="256">
                  <c:v>0.96673830362286595</c:v>
                </c:pt>
                <c:pt idx="257">
                  <c:v>0.96683350035209703</c:v>
                </c:pt>
                <c:pt idx="258">
                  <c:v>0.96693099158030704</c:v>
                </c:pt>
                <c:pt idx="259">
                  <c:v>0.96703080767972605</c:v>
                </c:pt>
                <c:pt idx="260">
                  <c:v>0.96713297905147</c:v>
                </c:pt>
                <c:pt idx="261">
                  <c:v>0.96723753612625996</c:v>
                </c:pt>
                <c:pt idx="262">
                  <c:v>0.96734450936516603</c:v>
                </c:pt>
                <c:pt idx="263">
                  <c:v>0.96745392926034601</c:v>
                </c:pt>
                <c:pt idx="264">
                  <c:v>0.96756582633581001</c:v>
                </c:pt>
                <c:pt idx="265">
                  <c:v>0.96768023114818003</c:v>
                </c:pt>
                <c:pt idx="266">
                  <c:v>0.96779717428747003</c:v>
                </c:pt>
                <c:pt idx="267">
                  <c:v>0.96791668637787098</c:v>
                </c:pt>
                <c:pt idx="268">
                  <c:v>0.96803879807854398</c:v>
                </c:pt>
                <c:pt idx="269">
                  <c:v>0.96816354008442995</c:v>
                </c:pt>
                <c:pt idx="270">
                  <c:v>0.96829094312706299</c:v>
                </c:pt>
                <c:pt idx="271">
                  <c:v>0.96842103797540102</c:v>
                </c:pt>
                <c:pt idx="272">
                  <c:v>0.96855385543665096</c:v>
                </c:pt>
                <c:pt idx="273">
                  <c:v>0.96868942635712796</c:v>
                </c:pt>
                <c:pt idx="274">
                  <c:v>0.96882778162310101</c:v>
                </c:pt>
                <c:pt idx="275">
                  <c:v>0.96896895216166701</c:v>
                </c:pt>
                <c:pt idx="276">
                  <c:v>0.96911296894162002</c:v>
                </c:pt>
                <c:pt idx="277">
                  <c:v>0.96925986297434497</c:v>
                </c:pt>
                <c:pt idx="278">
                  <c:v>0.96940966531470996</c:v>
                </c:pt>
                <c:pt idx="279">
                  <c:v>0.96956240706197405</c:v>
                </c:pt>
                <c:pt idx="280">
                  <c:v>0.96971811936070695</c:v>
                </c:pt>
                <c:pt idx="281">
                  <c:v>0.96987683340171604</c:v>
                </c:pt>
                <c:pt idx="282">
                  <c:v>0.97003858042298297</c:v>
                </c:pt>
                <c:pt idx="283">
                  <c:v>0.97020339171061698</c:v>
                </c:pt>
                <c:pt idx="284">
                  <c:v>0.97037129859980797</c:v>
                </c:pt>
                <c:pt idx="285">
                  <c:v>0.97054233247580302</c:v>
                </c:pt>
                <c:pt idx="286">
                  <c:v>0.97071652477488202</c:v>
                </c:pt>
                <c:pt idx="287">
                  <c:v>0.97089390698535005</c:v>
                </c:pt>
                <c:pt idx="288">
                  <c:v>0.971074510648541</c:v>
                </c:pt>
                <c:pt idx="289">
                  <c:v>0.97125836735982896</c:v>
                </c:pt>
                <c:pt idx="290">
                  <c:v>0.97144550876964997</c:v>
                </c:pt>
                <c:pt idx="291">
                  <c:v>0.97163596658453799</c:v>
                </c:pt>
                <c:pt idx="292">
                  <c:v>0.97182977256817005</c:v>
                </c:pt>
                <c:pt idx="293">
                  <c:v>0.97202695854241905</c:v>
                </c:pt>
                <c:pt idx="294">
                  <c:v>0.97222755638842495</c:v>
                </c:pt>
                <c:pt idx="295">
                  <c:v>0.97243159804767099</c:v>
                </c:pt>
                <c:pt idx="296">
                  <c:v>0.97263911552306903</c:v>
                </c:pt>
                <c:pt idx="297">
                  <c:v>0.97285014088006705</c:v>
                </c:pt>
                <c:pt idx="298">
                  <c:v>0.97306470624775099</c:v>
                </c:pt>
                <c:pt idx="299">
                  <c:v>0.97328284381997698</c:v>
                </c:pt>
                <c:pt idx="300">
                  <c:v>0.97350458585649602</c:v>
                </c:pt>
                <c:pt idx="301">
                  <c:v>0.973729964684105</c:v>
                </c:pt>
                <c:pt idx="302">
                  <c:v>0.97395901269780105</c:v>
                </c:pt>
                <c:pt idx="303">
                  <c:v>0.97419176236195004</c:v>
                </c:pt>
                <c:pt idx="304">
                  <c:v>0.97442824621146296</c:v>
                </c:pt>
                <c:pt idx="305">
                  <c:v>0.97466849685299395</c:v>
                </c:pt>
                <c:pt idx="306">
                  <c:v>0.97491254696613305</c:v>
                </c:pt>
                <c:pt idx="307">
                  <c:v>0.97516042930462898</c:v>
                </c:pt>
                <c:pt idx="308">
                  <c:v>0.97541217669761404</c:v>
                </c:pt>
                <c:pt idx="309">
                  <c:v>0.97566782205083402</c:v>
                </c:pt>
                <c:pt idx="310">
                  <c:v>0.97592739834790898</c:v>
                </c:pt>
                <c:pt idx="311">
                  <c:v>0.97619093865158801</c:v>
                </c:pt>
                <c:pt idx="312">
                  <c:v>0.97645847610502501</c:v>
                </c:pt>
                <c:pt idx="313">
                  <c:v>0.97673004393306595</c:v>
                </c:pt>
                <c:pt idx="314">
                  <c:v>0.977005675443544</c:v>
                </c:pt>
                <c:pt idx="315">
                  <c:v>0.97728540402859299</c:v>
                </c:pt>
                <c:pt idx="316">
                  <c:v>0.97756926316596804</c:v>
                </c:pt>
                <c:pt idx="317">
                  <c:v>0.97785728642037995</c:v>
                </c:pt>
                <c:pt idx="318">
                  <c:v>0.97814950744484497</c:v>
                </c:pt>
                <c:pt idx="319">
                  <c:v>0.97844595998204598</c:v>
                </c:pt>
                <c:pt idx="320">
                  <c:v>0.97874667786570002</c:v>
                </c:pt>
                <c:pt idx="321">
                  <c:v>0.979051695021948</c:v>
                </c:pt>
                <c:pt idx="322">
                  <c:v>0.97936104547075198</c:v>
                </c:pt>
                <c:pt idx="323">
                  <c:v>0.97967476332730696</c:v>
                </c:pt>
                <c:pt idx="324">
                  <c:v>0.97999288280346297</c:v>
                </c:pt>
                <c:pt idx="325">
                  <c:v>0.980315438209163</c:v>
                </c:pt>
                <c:pt idx="326">
                  <c:v>0.98064246395389498</c:v>
                </c:pt>
                <c:pt idx="327">
                  <c:v>0.98097399454815304</c:v>
                </c:pt>
                <c:pt idx="328">
                  <c:v>0.98131006460491499</c:v>
                </c:pt>
                <c:pt idx="329">
                  <c:v>0.98165070884113503</c:v>
                </c:pt>
                <c:pt idx="330">
                  <c:v>0.981995962079242</c:v>
                </c:pt>
                <c:pt idx="331">
                  <c:v>0.98234585924866102</c:v>
                </c:pt>
                <c:pt idx="332">
                  <c:v>0.98270043538734198</c:v>
                </c:pt>
                <c:pt idx="333">
                  <c:v>0.98305972564331001</c:v>
                </c:pt>
                <c:pt idx="334">
                  <c:v>0.983423765276212</c:v>
                </c:pt>
                <c:pt idx="335">
                  <c:v>0.98379258965890504</c:v>
                </c:pt>
                <c:pt idx="336">
                  <c:v>0.98416623427902905</c:v>
                </c:pt>
                <c:pt idx="337">
                  <c:v>0.98454473474061599</c:v>
                </c:pt>
                <c:pt idx="338">
                  <c:v>0.98492812676570096</c:v>
                </c:pt>
                <c:pt idx="339">
                  <c:v>0.98531644619595404</c:v>
                </c:pt>
                <c:pt idx="340">
                  <c:v>0.98570972899432496</c:v>
                </c:pt>
                <c:pt idx="341">
                  <c:v>0.986108011246698</c:v>
                </c:pt>
                <c:pt idx="342">
                  <c:v>0.98651132916356898</c:v>
                </c:pt>
                <c:pt idx="343">
                  <c:v>0.98691971908173104</c:v>
                </c:pt>
                <c:pt idx="344">
                  <c:v>0.98733321746597802</c:v>
                </c:pt>
                <c:pt idx="345">
                  <c:v>0.98775186091082801</c:v>
                </c:pt>
                <c:pt idx="346">
                  <c:v>0.98817568614224705</c:v>
                </c:pt>
                <c:pt idx="347">
                  <c:v>0.98860473001940496</c:v>
                </c:pt>
                <c:pt idx="348">
                  <c:v>0.98903902953643796</c:v>
                </c:pt>
                <c:pt idx="349">
                  <c:v>0.98947862182422597</c:v>
                </c:pt>
                <c:pt idx="350">
                  <c:v>0.98992354415218997</c:v>
                </c:pt>
                <c:pt idx="351">
                  <c:v>0.99037383393010503</c:v>
                </c:pt>
                <c:pt idx="352">
                  <c:v>0.99082952870992103</c:v>
                </c:pt>
                <c:pt idx="353">
                  <c:v>0.99129066618761197</c:v>
                </c:pt>
                <c:pt idx="354">
                  <c:v>0.99175728420503295</c:v>
                </c:pt>
                <c:pt idx="355">
                  <c:v>0.99222942075179499</c:v>
                </c:pt>
                <c:pt idx="356">
                  <c:v>0.99270711396715505</c:v>
                </c:pt>
                <c:pt idx="357">
                  <c:v>0.99319040214193099</c:v>
                </c:pt>
                <c:pt idx="358">
                  <c:v>0.99367932372041901</c:v>
                </c:pt>
                <c:pt idx="359">
                  <c:v>0.99417391730234095</c:v>
                </c:pt>
                <c:pt idx="360">
                  <c:v>0.99467422164480401</c:v>
                </c:pt>
                <c:pt idx="361">
                  <c:v>0.99518027566426903</c:v>
                </c:pt>
                <c:pt idx="362">
                  <c:v>0.99569211843855698</c:v>
                </c:pt>
                <c:pt idx="363">
                  <c:v>0.99620978920884595</c:v>
                </c:pt>
                <c:pt idx="364">
                  <c:v>0.99673332738171105</c:v>
                </c:pt>
                <c:pt idx="365">
                  <c:v>0.99726277253116502</c:v>
                </c:pt>
                <c:pt idx="366">
                  <c:v>0.997798164400721</c:v>
                </c:pt>
                <c:pt idx="367">
                  <c:v>0.99833954290548099</c:v>
                </c:pt>
                <c:pt idx="368">
                  <c:v>0.99888694813423096</c:v>
                </c:pt>
                <c:pt idx="369">
                  <c:v>0.999440420351559</c:v>
                </c:pt>
                <c:pt idx="370">
                  <c:v>1</c:v>
                </c:pt>
                <c:pt idx="371">
                  <c:v>1.00056571686361</c:v>
                </c:pt>
                <c:pt idx="372">
                  <c:v>1.00113755750485</c:v>
                </c:pt>
                <c:pt idx="373">
                  <c:v>1.0017154976940099</c:v>
                </c:pt>
                <c:pt idx="374">
                  <c:v>1.00229951323373</c:v>
                </c:pt>
                <c:pt idx="375">
                  <c:v>1.0028895799572899</c:v>
                </c:pt>
                <c:pt idx="376">
                  <c:v>1.0034856737267499</c:v>
                </c:pt>
                <c:pt idx="377">
                  <c:v>1.0040877704312301</c:v>
                </c:pt>
                <c:pt idx="378">
                  <c:v>1.0046958459851101</c:v>
                </c:pt>
                <c:pt idx="379">
                  <c:v>1.0053098763263</c:v>
                </c:pt>
                <c:pt idx="380">
                  <c:v>1.0059298374144701</c:v>
                </c:pt>
                <c:pt idx="381">
                  <c:v>1.0065557052292899</c:v>
                </c:pt>
                <c:pt idx="382">
                  <c:v>1.0071874557687399</c:v>
                </c:pt>
                <c:pt idx="383">
                  <c:v>1.0078250650473599</c:v>
                </c:pt>
                <c:pt idx="384">
                  <c:v>1.0084685090945</c:v>
                </c:pt>
                <c:pt idx="385">
                  <c:v>1.0091177639526601</c:v>
                </c:pt>
                <c:pt idx="386">
                  <c:v>1.00977280567575</c:v>
                </c:pt>
                <c:pt idx="387">
                  <c:v>1.0104336103274101</c:v>
                </c:pt>
                <c:pt idx="388">
                  <c:v>1.0111001539793001</c:v>
                </c:pt>
                <c:pt idx="389">
                  <c:v>1.0117724127094501</c:v>
                </c:pt>
                <c:pt idx="390">
                  <c:v>1.0124503626005299</c:v>
                </c:pt>
                <c:pt idx="391">
                  <c:v>1.0131339797382399</c:v>
                </c:pt>
                <c:pt idx="392">
                  <c:v>1.0138232402096301</c:v>
                </c:pt>
                <c:pt idx="393">
                  <c:v>1.01451812010141</c:v>
                </c:pt>
                <c:pt idx="394">
                  <c:v>1.0152185954983699</c:v>
                </c:pt>
                <c:pt idx="395">
                  <c:v>1.0159246424816699</c:v>
                </c:pt>
                <c:pt idx="396">
                  <c:v>1.0166362371272599</c:v>
                </c:pt>
                <c:pt idx="397">
                  <c:v>1.01735335550423</c:v>
                </c:pt>
                <c:pt idx="398">
                  <c:v>1.0180759736731799</c:v>
                </c:pt>
                <c:pt idx="399">
                  <c:v>1.0188040676846399</c:v>
                </c:pt>
                <c:pt idx="400">
                  <c:v>1.0195376135774299</c:v>
                </c:pt>
                <c:pt idx="401">
                  <c:v>1.02027658737711</c:v>
                </c:pt>
                <c:pt idx="402">
                  <c:v>1.0210209650943101</c:v>
                </c:pt>
                <c:pt idx="403">
                  <c:v>1.02177072272322</c:v>
                </c:pt>
                <c:pt idx="404">
                  <c:v>1.0225258362399801</c:v>
                </c:pt>
                <c:pt idx="405">
                  <c:v>1.0232862816011099</c:v>
                </c:pt>
                <c:pt idx="406">
                  <c:v>1.02405203474193</c:v>
                </c:pt>
                <c:pt idx="407">
                  <c:v>1.0248230715750399</c:v>
                </c:pt>
                <c:pt idx="408">
                  <c:v>1.0255993679887201</c:v>
                </c:pt>
                <c:pt idx="409">
                  <c:v>1.02638089984543</c:v>
                </c:pt>
                <c:pt idx="410">
                  <c:v>1.0271676429802299</c:v>
                </c:pt>
                <c:pt idx="411">
                  <c:v>1.0279595731992801</c:v>
                </c:pt>
                <c:pt idx="412">
                  <c:v>1.0287566662783001</c:v>
                </c:pt>
                <c:pt idx="413">
                  <c:v>1.0295588979610599</c:v>
                </c:pt>
                <c:pt idx="414">
                  <c:v>1.0303662439578301</c:v>
                </c:pt>
                <c:pt idx="415">
                  <c:v>1.03117867994393</c:v>
                </c:pt>
                <c:pt idx="416">
                  <c:v>1.0319961815581999</c:v>
                </c:pt>
                <c:pt idx="417">
                  <c:v>1.0328187244014799</c:v>
                </c:pt>
                <c:pt idx="418">
                  <c:v>1.0336462840351801</c:v>
                </c:pt>
                <c:pt idx="419">
                  <c:v>1.0344788359797501</c:v>
                </c:pt>
                <c:pt idx="420">
                  <c:v>1.0353163557132401</c:v>
                </c:pt>
                <c:pt idx="421">
                  <c:v>1.0361588186698001</c:v>
                </c:pt>
                <c:pt idx="422">
                  <c:v>1.0370062002382501</c:v>
                </c:pt>
                <c:pt idx="423">
                  <c:v>1.03785847576058</c:v>
                </c:pt>
                <c:pt idx="424">
                  <c:v>1.0387156205305601</c:v>
                </c:pt>
                <c:pt idx="425">
                  <c:v>1.03957760979224</c:v>
                </c:pt>
                <c:pt idx="426">
                  <c:v>1.04044441873854</c:v>
                </c:pt>
                <c:pt idx="427">
                  <c:v>1.0413160225098399</c:v>
                </c:pt>
                <c:pt idx="428">
                  <c:v>1.0421923961924999</c:v>
                </c:pt>
                <c:pt idx="429">
                  <c:v>1.0430735148174901</c:v>
                </c:pt>
                <c:pt idx="430">
                  <c:v>1.0439593533589699</c:v>
                </c:pt>
                <c:pt idx="431">
                  <c:v>1.0448498867328599</c:v>
                </c:pt>
                <c:pt idx="432">
                  <c:v>1.0457450897954801</c:v>
                </c:pt>
                <c:pt idx="433">
                  <c:v>1.0466449373421001</c:v>
                </c:pt>
                <c:pt idx="434">
                  <c:v>1.0475494041056199</c:v>
                </c:pt>
                <c:pt idx="435">
                  <c:v>1.04845846475516</c:v>
                </c:pt>
                <c:pt idx="436">
                  <c:v>1.04937209389465</c:v>
                </c:pt>
                <c:pt idx="437">
                  <c:v>1.0502902660615301</c:v>
                </c:pt>
                <c:pt idx="438">
                  <c:v>1.05121295572534</c:v>
                </c:pt>
                <c:pt idx="439">
                  <c:v>1.0521401372863799</c:v>
                </c:pt>
                <c:pt idx="440">
                  <c:v>1.05307178507437</c:v>
                </c:pt>
                <c:pt idx="441">
                  <c:v>1.0540078733470899</c:v>
                </c:pt>
                <c:pt idx="442">
                  <c:v>1.0549483762890599</c:v>
                </c:pt>
                <c:pt idx="443">
                  <c:v>1.0558932680102</c:v>
                </c:pt>
                <c:pt idx="444">
                  <c:v>1.0568425225445199</c:v>
                </c:pt>
                <c:pt idx="445">
                  <c:v>1.0577961138487799</c:v>
                </c:pt>
                <c:pt idx="446">
                  <c:v>1.0587540158012001</c:v>
                </c:pt>
                <c:pt idx="447">
                  <c:v>1.05971620220017</c:v>
                </c:pt>
                <c:pt idx="448">
                  <c:v>1.0606826467629</c:v>
                </c:pt>
                <c:pt idx="449">
                  <c:v>1.06165332312419</c:v>
                </c:pt>
                <c:pt idx="450">
                  <c:v>1.0626282048351099</c:v>
                </c:pt>
                <c:pt idx="451">
                  <c:v>1.0636072653617199</c:v>
                </c:pt>
                <c:pt idx="452">
                  <c:v>1.06459047808384</c:v>
                </c:pt>
                <c:pt idx="453">
                  <c:v>1.0655778162937299</c:v>
                </c:pt>
                <c:pt idx="454">
                  <c:v>1.0665692531948701</c:v>
                </c:pt>
                <c:pt idx="455">
                  <c:v>1.0675647619007</c:v>
                </c:pt>
                <c:pt idx="456">
                  <c:v>1.0685643154333699</c:v>
                </c:pt>
                <c:pt idx="457">
                  <c:v>1.0695678867225</c:v>
                </c:pt>
                <c:pt idx="458">
                  <c:v>1.07057544860396</c:v>
                </c:pt>
                <c:pt idx="459">
                  <c:v>1.0715869738186601</c:v>
                </c:pt>
                <c:pt idx="460">
                  <c:v>1.0726024350112799</c:v>
                </c:pt>
                <c:pt idx="461">
                  <c:v>1.0736218047291299</c:v>
                </c:pt>
                <c:pt idx="462">
                  <c:v>1.07464505542088</c:v>
                </c:pt>
                <c:pt idx="463">
                  <c:v>1.0756721594354199</c:v>
                </c:pt>
                <c:pt idx="464">
                  <c:v>1.07670308902062</c:v>
                </c:pt>
                <c:pt idx="465">
                  <c:v>1.07773781632221</c:v>
                </c:pt>
                <c:pt idx="466">
                  <c:v>1.0787763133825199</c:v>
                </c:pt>
                <c:pt idx="467">
                  <c:v>1.0798185521393899</c:v>
                </c:pt>
                <c:pt idx="468">
                  <c:v>1.08086450442499</c:v>
                </c:pt>
                <c:pt idx="469">
                  <c:v>1.0819141419646101</c:v>
                </c:pt>
                <c:pt idx="470">
                  <c:v>1.0829674363756101</c:v>
                </c:pt>
                <c:pt idx="471">
                  <c:v>1.08402435916618</c:v>
                </c:pt>
                <c:pt idx="472">
                  <c:v>1.08508488173429</c:v>
                </c:pt>
                <c:pt idx="473">
                  <c:v>1.0861489753665201</c:v>
                </c:pt>
                <c:pt idx="474">
                  <c:v>1.0872166112369599</c:v>
                </c:pt>
                <c:pt idx="475">
                  <c:v>1.0882877604060801</c:v>
                </c:pt>
                <c:pt idx="476">
                  <c:v>1.0893623938196599</c:v>
                </c:pt>
                <c:pt idx="477">
                  <c:v>1.0904404823076601</c:v>
                </c:pt>
                <c:pt idx="478">
                  <c:v>1.09152199658317</c:v>
                </c:pt>
                <c:pt idx="479">
                  <c:v>1.0926069072413001</c:v>
                </c:pt>
                <c:pt idx="480">
                  <c:v>1.09369518475811</c:v>
                </c:pt>
                <c:pt idx="481">
                  <c:v>1.0947867994895799</c:v>
                </c:pt>
                <c:pt idx="482">
                  <c:v>1.0958817216705099</c:v>
                </c:pt>
                <c:pt idx="483">
                  <c:v>1.0969799214135001</c:v>
                </c:pt>
                <c:pt idx="484">
                  <c:v>1.0980813687078801</c:v>
                </c:pt>
                <c:pt idx="485">
                  <c:v>1.09918603341874</c:v>
                </c:pt>
                <c:pt idx="486">
                  <c:v>1.1002938852858299</c:v>
                </c:pt>
                <c:pt idx="487">
                  <c:v>1.10140489392259</c:v>
                </c:pt>
                <c:pt idx="488">
                  <c:v>1.1025190288151301</c:v>
                </c:pt>
                <c:pt idx="489">
                  <c:v>1.1036362593212301</c:v>
                </c:pt>
                <c:pt idx="490">
                  <c:v>1.1047565546693501</c:v>
                </c:pt>
                <c:pt idx="491">
                  <c:v>1.10587988395766</c:v>
                </c:pt>
                <c:pt idx="492">
                  <c:v>1.1070062161530201</c:v>
                </c:pt>
                <c:pt idx="493">
                  <c:v>1.10813552009009</c:v>
                </c:pt>
                <c:pt idx="494">
                  <c:v>1.10926776447029</c:v>
                </c:pt>
                <c:pt idx="495">
                  <c:v>1.11040291786092</c:v>
                </c:pt>
                <c:pt idx="496">
                  <c:v>1.1115409486941701</c:v>
                </c:pt>
                <c:pt idx="497">
                  <c:v>1.1126818252662201</c:v>
                </c:pt>
                <c:pt idx="498">
                  <c:v>1.1138255157363099</c:v>
                </c:pt>
                <c:pt idx="499">
                  <c:v>1.11497198812581</c:v>
                </c:pt>
                <c:pt idx="500">
                  <c:v>1.1161212103173499</c:v>
                </c:pt>
                <c:pt idx="501">
                  <c:v>1.11727315005387</c:v>
                </c:pt>
                <c:pt idx="502">
                  <c:v>1.11842777493782</c:v>
                </c:pt>
                <c:pt idx="503">
                  <c:v>1.11958505243017</c:v>
                </c:pt>
                <c:pt idx="504">
                  <c:v>1.12074494984966</c:v>
                </c:pt>
                <c:pt idx="505">
                  <c:v>1.12190743437184</c:v>
                </c:pt>
                <c:pt idx="506">
                  <c:v>1.1230724730282899</c:v>
                </c:pt>
                <c:pt idx="507">
                  <c:v>1.12424003270575</c:v>
                </c:pt>
                <c:pt idx="508">
                  <c:v>1.12541008014531</c:v>
                </c:pt>
                <c:pt idx="509">
                  <c:v>1.12658258194154</c:v>
                </c:pt>
                <c:pt idx="510">
                  <c:v>1.1277575045417501</c:v>
                </c:pt>
                <c:pt idx="511">
                  <c:v>1.1289348142451601</c:v>
                </c:pt>
                <c:pt idx="512">
                  <c:v>1.1301144772020699</c:v>
                </c:pt>
                <c:pt idx="513">
                  <c:v>1.1312964594131401</c:v>
                </c:pt>
                <c:pt idx="514">
                  <c:v>1.1324807267285999</c:v>
                </c:pt>
                <c:pt idx="515">
                  <c:v>1.1336672448474701</c:v>
                </c:pt>
                <c:pt idx="516">
                  <c:v>1.13485597931682</c:v>
                </c:pt>
                <c:pt idx="517">
                  <c:v>1.1360468955310501</c:v>
                </c:pt>
                <c:pt idx="518">
                  <c:v>1.1372399587311299</c:v>
                </c:pt>
                <c:pt idx="519">
                  <c:v>1.1384351340038901</c:v>
                </c:pt>
                <c:pt idx="520">
                  <c:v>1.13963238628135</c:v>
                </c:pt>
                <c:pt idx="521">
                  <c:v>1.1408316803399701</c:v>
                </c:pt>
                <c:pt idx="522">
                  <c:v>1.1420329807999601</c:v>
                </c:pt>
                <c:pt idx="523">
                  <c:v>1.14323625212466</c:v>
                </c:pt>
                <c:pt idx="524">
                  <c:v>1.1444414586198399</c:v>
                </c:pt>
                <c:pt idx="525">
                  <c:v>1.1456485644330301</c:v>
                </c:pt>
                <c:pt idx="526">
                  <c:v>1.1468575335529101</c:v>
                </c:pt>
                <c:pt idx="527">
                  <c:v>1.14806832980866</c:v>
                </c:pt>
                <c:pt idx="528">
                  <c:v>1.1492809168693401</c:v>
                </c:pt>
                <c:pt idx="529">
                  <c:v>1.1504952582432899</c:v>
                </c:pt>
                <c:pt idx="530">
                  <c:v>1.15171131727753</c:v>
                </c:pt>
                <c:pt idx="531">
                  <c:v>1.15292905715716</c:v>
                </c:pt>
                <c:pt idx="532">
                  <c:v>1.1541484409048199</c:v>
                </c:pt>
                <c:pt idx="533">
                  <c:v>1.15536943138007</c:v>
                </c:pt>
                <c:pt idx="534">
                  <c:v>1.1565919912789</c:v>
                </c:pt>
                <c:pt idx="535">
                  <c:v>1.1578160831331801</c:v>
                </c:pt>
                <c:pt idx="536">
                  <c:v>1.15904166931008</c:v>
                </c:pt>
                <c:pt idx="537">
                  <c:v>1.16026871201162</c:v>
                </c:pt>
                <c:pt idx="538">
                  <c:v>1.1614971732741399</c:v>
                </c:pt>
                <c:pt idx="539">
                  <c:v>1.1627270149678299</c:v>
                </c:pt>
                <c:pt idx="540">
                  <c:v>1.1639581987962</c:v>
                </c:pt>
                <c:pt idx="541">
                  <c:v>1.16519069295722</c:v>
                </c:pt>
                <c:pt idx="542">
                  <c:v>1.16642449218389</c:v>
                </c:pt>
                <c:pt idx="543">
                  <c:v>1.1676595978581099</c:v>
                </c:pt>
                <c:pt idx="544">
                  <c:v>1.16889601136326</c:v>
                </c:pt>
                <c:pt idx="545">
                  <c:v>1.17013373408417</c:v>
                </c:pt>
                <c:pt idx="546">
                  <c:v>1.1713727674071599</c:v>
                </c:pt>
                <c:pt idx="547">
                  <c:v>1.1726131127199899</c:v>
                </c:pt>
                <c:pt idx="548">
                  <c:v>1.1738547714119101</c:v>
                </c:pt>
                <c:pt idx="549">
                  <c:v>1.1750977448736299</c:v>
                </c:pt>
                <c:pt idx="550">
                  <c:v>1.1763420344973301</c:v>
                </c:pt>
                <c:pt idx="551">
                  <c:v>1.17758764167668</c:v>
                </c:pt>
                <c:pt idx="552">
                  <c:v>1.17883456780681</c:v>
                </c:pt>
                <c:pt idx="553">
                  <c:v>1.18008281428434</c:v>
                </c:pt>
                <c:pt idx="554">
                  <c:v>1.1813323825073501</c:v>
                </c:pt>
                <c:pt idx="555">
                  <c:v>1.1825832738754201</c:v>
                </c:pt>
                <c:pt idx="556">
                  <c:v>1.1838354897896</c:v>
                </c:pt>
                <c:pt idx="557">
                  <c:v>1.1850890316524301</c:v>
                </c:pt>
                <c:pt idx="558">
                  <c:v>1.18634390086793</c:v>
                </c:pt>
                <c:pt idx="559">
                  <c:v>1.18760009884162</c:v>
                </c:pt>
                <c:pt idx="560">
                  <c:v>1.18885762698049</c:v>
                </c:pt>
                <c:pt idx="561">
                  <c:v>1.1901164866930201</c:v>
                </c:pt>
                <c:pt idx="562">
                  <c:v>1.19137667938921</c:v>
                </c:pt>
                <c:pt idx="563">
                  <c:v>1.1926382064805101</c:v>
                </c:pt>
                <c:pt idx="564">
                  <c:v>1.1939010693798999</c:v>
                </c:pt>
                <c:pt idx="565">
                  <c:v>1.19516526950183</c:v>
                </c:pt>
                <c:pt idx="566">
                  <c:v>1.1964308082622801</c:v>
                </c:pt>
                <c:pt idx="567">
                  <c:v>1.1976976870786999</c:v>
                </c:pt>
                <c:pt idx="568">
                  <c:v>1.19896590737005</c:v>
                </c:pt>
                <c:pt idx="569">
                  <c:v>1.2002354705567899</c:v>
                </c:pt>
                <c:pt idx="570">
                  <c:v>1.2015063780608899</c:v>
                </c:pt>
                <c:pt idx="571">
                  <c:v>1.20277863130583</c:v>
                </c:pt>
                <c:pt idx="572">
                  <c:v>1.20405223171658</c:v>
                </c:pt>
                <c:pt idx="573">
                  <c:v>1.20532718071964</c:v>
                </c:pt>
                <c:pt idx="574">
                  <c:v>1.2066034797430001</c:v>
                </c:pt>
                <c:pt idx="575">
                  <c:v>1.20788113021618</c:v>
                </c:pt>
                <c:pt idx="576">
                  <c:v>1.2091601335702</c:v>
                </c:pt>
                <c:pt idx="577">
                  <c:v>1.2104404912376101</c:v>
                </c:pt>
                <c:pt idx="578">
                  <c:v>1.2117222046524501</c:v>
                </c:pt>
                <c:pt idx="579">
                  <c:v>1.21300527525031</c:v>
                </c:pt>
                <c:pt idx="580">
                  <c:v>1.2142897044682901</c:v>
                </c:pt>
                <c:pt idx="581">
                  <c:v>1.2155754937449901</c:v>
                </c:pt>
                <c:pt idx="582">
                  <c:v>1.2168626445205699</c:v>
                </c:pt>
                <c:pt idx="583">
                  <c:v>1.21815115823669</c:v>
                </c:pt>
                <c:pt idx="584">
                  <c:v>1.21944103633654</c:v>
                </c:pt>
                <c:pt idx="585">
                  <c:v>1.2207322802648499</c:v>
                </c:pt>
                <c:pt idx="586">
                  <c:v>1.22202489146786</c:v>
                </c:pt>
                <c:pt idx="587">
                  <c:v>1.22331887139335</c:v>
                </c:pt>
                <c:pt idx="588">
                  <c:v>1.2246142214906499</c:v>
                </c:pt>
                <c:pt idx="589">
                  <c:v>1.2259109432105999</c:v>
                </c:pt>
                <c:pt idx="590">
                  <c:v>1.22720903800558</c:v>
                </c:pt>
                <c:pt idx="591">
                  <c:v>1.2285085073295301</c:v>
                </c:pt>
                <c:pt idx="592">
                  <c:v>1.2298093526379099</c:v>
                </c:pt>
                <c:pt idx="593">
                  <c:v>1.23111157538772</c:v>
                </c:pt>
                <c:pt idx="594">
                  <c:v>1.2324151770375</c:v>
                </c:pt>
                <c:pt idx="595">
                  <c:v>1.2337201590473601</c:v>
                </c:pt>
                <c:pt idx="596">
                  <c:v>1.2350265228789199</c:v>
                </c:pt>
                <c:pt idx="597">
                  <c:v>1.2363342699953801</c:v>
                </c:pt>
                <c:pt idx="598">
                  <c:v>1.2376434018614699</c:v>
                </c:pt>
                <c:pt idx="599">
                  <c:v>1.23895391994348</c:v>
                </c:pt>
                <c:pt idx="600">
                  <c:v>1.24026582570924</c:v>
                </c:pt>
                <c:pt idx="601">
                  <c:v>1.2415791206281499</c:v>
                </c:pt>
                <c:pt idx="602">
                  <c:v>1.2428938061711601</c:v>
                </c:pt>
                <c:pt idx="603">
                  <c:v>1.24420988381077</c:v>
                </c:pt>
                <c:pt idx="604">
                  <c:v>1.2455273550210499</c:v>
                </c:pt>
                <c:pt idx="605">
                  <c:v>1.2468462212776199</c:v>
                </c:pt>
                <c:pt idx="606">
                  <c:v>1.24816648405768</c:v>
                </c:pt>
                <c:pt idx="607">
                  <c:v>1.2494881448399799</c:v>
                </c:pt>
                <c:pt idx="608">
                  <c:v>1.2508112051048399</c:v>
                </c:pt>
                <c:pt idx="609">
                  <c:v>1.2521356663341401</c:v>
                </c:pt>
                <c:pt idx="610">
                  <c:v>1.2534615300113401</c:v>
                </c:pt>
                <c:pt idx="611">
                  <c:v>1.25478879762147</c:v>
                </c:pt>
                <c:pt idx="612">
                  <c:v>1.25611747065112</c:v>
                </c:pt>
                <c:pt idx="613">
                  <c:v>1.2574475505884699</c:v>
                </c:pt>
                <c:pt idx="614">
                  <c:v>1.25877903892327</c:v>
                </c:pt>
                <c:pt idx="615">
                  <c:v>1.2601119371468501</c:v>
                </c:pt>
                <c:pt idx="616">
                  <c:v>1.2614462467520999</c:v>
                </c:pt>
                <c:pt idx="617">
                  <c:v>1.26278196923352</c:v>
                </c:pt>
                <c:pt idx="618">
                  <c:v>1.2641191060871799</c:v>
                </c:pt>
                <c:pt idx="619">
                  <c:v>1.26545765881072</c:v>
                </c:pt>
                <c:pt idx="620">
                  <c:v>1.26679762890339</c:v>
                </c:pt>
                <c:pt idx="621">
                  <c:v>1.2681390178660099</c:v>
                </c:pt>
                <c:pt idx="622">
                  <c:v>1.269481827201</c:v>
                </c:pt>
                <c:pt idx="623">
                  <c:v>1.2708260584123701</c:v>
                </c:pt>
                <c:pt idx="624">
                  <c:v>1.27217171300571</c:v>
                </c:pt>
                <c:pt idx="625">
                  <c:v>1.2735187924882201</c:v>
                </c:pt>
                <c:pt idx="626">
                  <c:v>1.2748672983686899</c:v>
                </c:pt>
                <c:pt idx="627">
                  <c:v>1.2762172321575</c:v>
                </c:pt>
                <c:pt idx="628">
                  <c:v>1.27756859536664</c:v>
                </c:pt>
                <c:pt idx="629">
                  <c:v>1.2789213895097</c:v>
                </c:pt>
                <c:pt idx="630">
                  <c:v>1.28027561610186</c:v>
                </c:pt>
                <c:pt idx="631">
                  <c:v>1.28163127665992</c:v>
                </c:pt>
                <c:pt idx="632">
                  <c:v>1.2829883727022899</c:v>
                </c:pt>
                <c:pt idx="633">
                  <c:v>1.28434690574897</c:v>
                </c:pt>
                <c:pt idx="634">
                  <c:v>1.2857068773215701</c:v>
                </c:pt>
                <c:pt idx="635">
                  <c:v>1.28706828894333</c:v>
                </c:pt>
                <c:pt idx="636">
                  <c:v>1.2884311421390899</c:v>
                </c:pt>
                <c:pt idx="637">
                  <c:v>1.2897954384353101</c:v>
                </c:pt>
                <c:pt idx="638">
                  <c:v>1.2911611793600499</c:v>
                </c:pt>
                <c:pt idx="639">
                  <c:v>1.2925283664430101</c:v>
                </c:pt>
                <c:pt idx="640">
                  <c:v>1.2938970012155</c:v>
                </c:pt>
                <c:pt idx="641">
                  <c:v>1.29526708521045</c:v>
                </c:pt>
                <c:pt idx="642">
                  <c:v>1.29663861996241</c:v>
                </c:pt>
                <c:pt idx="643">
                  <c:v>1.29801160700758</c:v>
                </c:pt>
                <c:pt idx="644">
                  <c:v>1.29938604788375</c:v>
                </c:pt>
                <c:pt idx="645">
                  <c:v>1.30076194413035</c:v>
                </c:pt>
                <c:pt idx="646">
                  <c:v>1.30213929728846</c:v>
                </c:pt>
                <c:pt idx="647">
                  <c:v>1.3035181089007699</c:v>
                </c:pt>
                <c:pt idx="648">
                  <c:v>1.3048983805116201</c:v>
                </c:pt>
                <c:pt idx="649">
                  <c:v>1.30628011366696</c:v>
                </c:pt>
                <c:pt idx="650">
                  <c:v>1.3076633099143999</c:v>
                </c:pt>
                <c:pt idx="651">
                  <c:v>1.3090479708031799</c:v>
                </c:pt>
                <c:pt idx="652">
                  <c:v>1.31043409788419</c:v>
                </c:pt>
                <c:pt idx="653">
                  <c:v>1.31182169270995</c:v>
                </c:pt>
                <c:pt idx="654">
                  <c:v>1.3132107568346201</c:v>
                </c:pt>
                <c:pt idx="655">
                  <c:v>1.31460129181403</c:v>
                </c:pt>
                <c:pt idx="656">
                  <c:v>1.31599329920562</c:v>
                </c:pt>
                <c:pt idx="657">
                  <c:v>1.31738678056852</c:v>
                </c:pt>
                <c:pt idx="658">
                  <c:v>1.31878173746348</c:v>
                </c:pt>
                <c:pt idx="659">
                  <c:v>1.3201781714529199</c:v>
                </c:pt>
                <c:pt idx="660">
                  <c:v>1.3215760841009101</c:v>
                </c:pt>
                <c:pt idx="661">
                  <c:v>1.3229754769731701</c:v>
                </c:pt>
                <c:pt idx="662">
                  <c:v>1.3243763516370799</c:v>
                </c:pt>
                <c:pt idx="663">
                  <c:v>1.32577870966168</c:v>
                </c:pt>
                <c:pt idx="664">
                  <c:v>1.3271825526176899</c:v>
                </c:pt>
                <c:pt idx="665">
                  <c:v>1.3285878820774599</c:v>
                </c:pt>
                <c:pt idx="666">
                  <c:v>1.32999469961503</c:v>
                </c:pt>
                <c:pt idx="667">
                  <c:v>1.3314030068061</c:v>
                </c:pt>
                <c:pt idx="668">
                  <c:v>1.3328128052280299</c:v>
                </c:pt>
                <c:pt idx="669">
                  <c:v>1.33422409645986</c:v>
                </c:pt>
                <c:pt idx="670">
                  <c:v>1.3356368820822999</c:v>
                </c:pt>
                <c:pt idx="671">
                  <c:v>1.33705116367774</c:v>
                </c:pt>
                <c:pt idx="672">
                  <c:v>1.3384669428302201</c:v>
                </c:pt>
                <c:pt idx="673">
                  <c:v>1.33988422112549</c:v>
                </c:pt>
                <c:pt idx="674">
                  <c:v>1.34130300015097</c:v>
                </c:pt>
                <c:pt idx="675">
                  <c:v>1.3427232814957399</c:v>
                </c:pt>
                <c:pt idx="676">
                  <c:v>1.3441450667506001</c:v>
                </c:pt>
                <c:pt idx="677">
                  <c:v>1.34556835750799</c:v>
                </c:pt>
                <c:pt idx="678">
                  <c:v>1.34699315536207</c:v>
                </c:pt>
                <c:pt idx="679">
                  <c:v>1.34841946190868</c:v>
                </c:pt>
                <c:pt idx="680">
                  <c:v>1.3498472787453399</c:v>
                </c:pt>
                <c:pt idx="681">
                  <c:v>1.3512766074712701</c:v>
                </c:pt>
                <c:pt idx="682">
                  <c:v>1.3527074496873901</c:v>
                </c:pt>
                <c:pt idx="683">
                  <c:v>1.3541398069963</c:v>
                </c:pt>
                <c:pt idx="684">
                  <c:v>1.3555736810023</c:v>
                </c:pt>
                <c:pt idx="685">
                  <c:v>1.35700907331141</c:v>
                </c:pt>
                <c:pt idx="686">
                  <c:v>1.35844598553131</c:v>
                </c:pt>
                <c:pt idx="687">
                  <c:v>1.3598844192714299</c:v>
                </c:pt>
                <c:pt idx="688">
                  <c:v>1.3613243761428599</c:v>
                </c:pt>
                <c:pt idx="689">
                  <c:v>1.3627658577584301</c:v>
                </c:pt>
                <c:pt idx="690">
                  <c:v>1.3642088657326501</c:v>
                </c:pt>
                <c:pt idx="691">
                  <c:v>1.3656534016817701</c:v>
                </c:pt>
                <c:pt idx="692">
                  <c:v>1.36709946722372</c:v>
                </c:pt>
                <c:pt idx="693">
                  <c:v>1.3685470639781701</c:v>
                </c:pt>
                <c:pt idx="694">
                  <c:v>1.3699961935664799</c:v>
                </c:pt>
                <c:pt idx="695">
                  <c:v>1.37144685761176</c:v>
                </c:pt>
                <c:pt idx="696">
                  <c:v>1.3728990577387901</c:v>
                </c:pt>
                <c:pt idx="697">
                  <c:v>1.3743527955741299</c:v>
                </c:pt>
                <c:pt idx="698">
                  <c:v>1.37580807274601</c:v>
                </c:pt>
                <c:pt idx="699">
                  <c:v>1.3772648908844101</c:v>
                </c:pt>
                <c:pt idx="700">
                  <c:v>1.3787232516210299</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Microsoft_Excel_Worksheet2!$C$2:$C$10002</c:f>
              <c:numCache>
                <c:formatCode>General</c:formatCode>
                <c:ptCount val="10001"/>
                <c:pt idx="0">
                  <c:v>0.78721456080923302</c:v>
                </c:pt>
                <c:pt idx="1">
                  <c:v>0.78771929430342102</c:v>
                </c:pt>
                <c:pt idx="2">
                  <c:v>0.78822434049109702</c:v>
                </c:pt>
                <c:pt idx="3">
                  <c:v>0.78872969945458904</c:v>
                </c:pt>
                <c:pt idx="4">
                  <c:v>0.78923537127473997</c:v>
                </c:pt>
                <c:pt idx="5">
                  <c:v>0.78974135603088003</c:v>
                </c:pt>
                <c:pt idx="6">
                  <c:v>0.79024765380079998</c:v>
                </c:pt>
                <c:pt idx="7">
                  <c:v>0.79075426466072696</c:v>
                </c:pt>
                <c:pt idx="8">
                  <c:v>0.79126118868529405</c:v>
                </c:pt>
                <c:pt idx="9">
                  <c:v>0.79176842594751495</c:v>
                </c:pt>
                <c:pt idx="10">
                  <c:v>0.79227597651875503</c:v>
                </c:pt>
                <c:pt idx="11">
                  <c:v>0.79278384046870098</c:v>
                </c:pt>
                <c:pt idx="12">
                  <c:v>0.79329201786533399</c:v>
                </c:pt>
                <c:pt idx="13">
                  <c:v>0.79380050877489805</c:v>
                </c:pt>
                <c:pt idx="14">
                  <c:v>0.79430931326186904</c:v>
                </c:pt>
                <c:pt idx="15">
                  <c:v>0.79481843138892505</c:v>
                </c:pt>
                <c:pt idx="16">
                  <c:v>0.79532786321691296</c:v>
                </c:pt>
                <c:pt idx="17">
                  <c:v>0.79583760880481602</c:v>
                </c:pt>
                <c:pt idx="18">
                  <c:v>0.79634766820972303</c:v>
                </c:pt>
                <c:pt idx="19">
                  <c:v>0.79685804148679196</c:v>
                </c:pt>
                <c:pt idx="20">
                  <c:v>0.79736872868921704</c:v>
                </c:pt>
                <c:pt idx="21">
                  <c:v>0.797879729868191</c:v>
                </c:pt>
                <c:pt idx="22">
                  <c:v>0.79839104507287395</c:v>
                </c:pt>
                <c:pt idx="23">
                  <c:v>0.798902674350353</c:v>
                </c:pt>
                <c:pt idx="24">
                  <c:v>0.79941461774560396</c:v>
                </c:pt>
                <c:pt idx="25">
                  <c:v>0.799926875301461</c:v>
                </c:pt>
                <c:pt idx="26">
                  <c:v>0.80043944705856496</c:v>
                </c:pt>
                <c:pt idx="27">
                  <c:v>0.80095233305533697</c:v>
                </c:pt>
                <c:pt idx="28">
                  <c:v>0.80146553332792703</c:v>
                </c:pt>
                <c:pt idx="29">
                  <c:v>0.80197904791018104</c:v>
                </c:pt>
                <c:pt idx="30">
                  <c:v>0.80249287683359305</c:v>
                </c:pt>
                <c:pt idx="31">
                  <c:v>0.80300702012726599</c:v>
                </c:pt>
                <c:pt idx="32">
                  <c:v>0.80352147781786398</c:v>
                </c:pt>
                <c:pt idx="33">
                  <c:v>0.80403624992957101</c:v>
                </c:pt>
                <c:pt idx="34">
                  <c:v>0.80455133648404198</c:v>
                </c:pt>
                <c:pt idx="35">
                  <c:v>0.80506673750035895</c:v>
                </c:pt>
                <c:pt idx="36">
                  <c:v>0.80558245299498199</c:v>
                </c:pt>
                <c:pt idx="37">
                  <c:v>0.80609848298169995</c:v>
                </c:pt>
                <c:pt idx="38">
                  <c:v>0.80661482747157998</c:v>
                </c:pt>
                <c:pt idx="39">
                  <c:v>0.80713148647291999</c:v>
                </c:pt>
                <c:pt idx="40">
                  <c:v>0.80764845999119195</c:v>
                </c:pt>
                <c:pt idx="41">
                  <c:v>0.80816574802899299</c:v>
                </c:pt>
                <c:pt idx="42">
                  <c:v>0.80868335058598895</c:v>
                </c:pt>
                <c:pt idx="43">
                  <c:v>0.80920126765885703</c:v>
                </c:pt>
                <c:pt idx="44">
                  <c:v>0.80971949924123598</c:v>
                </c:pt>
                <c:pt idx="45">
                  <c:v>0.81023804532365995</c:v>
                </c:pt>
                <c:pt idx="46">
                  <c:v>0.81075690589350402</c:v>
                </c:pt>
                <c:pt idx="47">
                  <c:v>0.81127608093492398</c:v>
                </c:pt>
                <c:pt idx="48">
                  <c:v>0.81179557042879302</c:v>
                </c:pt>
                <c:pt idx="49">
                  <c:v>0.81231537435263901</c:v>
                </c:pt>
                <c:pt idx="50">
                  <c:v>0.81283549268057798</c:v>
                </c:pt>
                <c:pt idx="51">
                  <c:v>0.81335592538325296</c:v>
                </c:pt>
                <c:pt idx="52">
                  <c:v>0.81387667242776296</c:v>
                </c:pt>
                <c:pt idx="53">
                  <c:v>0.81439773377759295</c:v>
                </c:pt>
                <c:pt idx="54">
                  <c:v>0.81491910939254697</c:v>
                </c:pt>
                <c:pt idx="55">
                  <c:v>0.81544079922867296</c:v>
                </c:pt>
                <c:pt idx="56">
                  <c:v>0.81596280323819104</c:v>
                </c:pt>
                <c:pt idx="57">
                  <c:v>0.81648512136941598</c:v>
                </c:pt>
                <c:pt idx="58">
                  <c:v>0.81700775356668198</c:v>
                </c:pt>
                <c:pt idx="59">
                  <c:v>0.81753069977026305</c:v>
                </c:pt>
                <c:pt idx="60">
                  <c:v>0.81805395991629004</c:v>
                </c:pt>
                <c:pt idx="61">
                  <c:v>0.81857753393667299</c:v>
                </c:pt>
                <c:pt idx="62">
                  <c:v>0.81910142175901102</c:v>
                </c:pt>
                <c:pt idx="63">
                  <c:v>0.81962562330651001</c:v>
                </c:pt>
                <c:pt idx="64">
                  <c:v>0.82015013849788998</c:v>
                </c:pt>
                <c:pt idx="65">
                  <c:v>0.82067496724729905</c:v>
                </c:pt>
                <c:pt idx="66">
                  <c:v>0.82120010946421895</c:v>
                </c:pt>
                <c:pt idx="67">
                  <c:v>0.82172556505336503</c:v>
                </c:pt>
                <c:pt idx="68">
                  <c:v>0.82225133391459904</c:v>
                </c:pt>
                <c:pt idx="69">
                  <c:v>0.82277741594281995</c:v>
                </c:pt>
                <c:pt idx="70">
                  <c:v>0.82330381102786698</c:v>
                </c:pt>
                <c:pt idx="71">
                  <c:v>0.82383051905441396</c:v>
                </c:pt>
                <c:pt idx="72">
                  <c:v>0.824357539901863</c:v>
                </c:pt>
                <c:pt idx="73">
                  <c:v>0.824884873444235</c:v>
                </c:pt>
                <c:pt idx="74">
                  <c:v>0.82541251955005501</c:v>
                </c:pt>
                <c:pt idx="75">
                  <c:v>0.82594047808224003</c:v>
                </c:pt>
                <c:pt idx="76">
                  <c:v>0.82646874889798205</c:v>
                </c:pt>
                <c:pt idx="77">
                  <c:v>0.82699733184862301</c:v>
                </c:pt>
                <c:pt idx="78">
                  <c:v>0.82752622677953602</c:v>
                </c:pt>
                <c:pt idx="79">
                  <c:v>0.828055433529996</c:v>
                </c:pt>
                <c:pt idx="80">
                  <c:v>0.82858495193304904</c:v>
                </c:pt>
                <c:pt idx="81">
                  <c:v>0.82911478181538101</c:v>
                </c:pt>
                <c:pt idx="82">
                  <c:v>0.82964492299718096</c:v>
                </c:pt>
                <c:pt idx="83">
                  <c:v>0.83017537529200103</c:v>
                </c:pt>
                <c:pt idx="84">
                  <c:v>0.83070613850661301</c:v>
                </c:pt>
                <c:pt idx="85">
                  <c:v>0.83123721244085802</c:v>
                </c:pt>
                <c:pt idx="86">
                  <c:v>0.83176859688750304</c:v>
                </c:pt>
                <c:pt idx="87">
                  <c:v>0.83230029163207597</c:v>
                </c:pt>
                <c:pt idx="88">
                  <c:v>0.83283229645271895</c:v>
                </c:pt>
                <c:pt idx="89">
                  <c:v>0.83336461112001503</c:v>
                </c:pt>
                <c:pt idx="90">
                  <c:v>0.83389723539682403</c:v>
                </c:pt>
                <c:pt idx="91">
                  <c:v>0.83443016903811495</c:v>
                </c:pt>
                <c:pt idx="92">
                  <c:v>0.83496341179078604</c:v>
                </c:pt>
                <c:pt idx="93">
                  <c:v>0.835496963393486</c:v>
                </c:pt>
                <c:pt idx="94">
                  <c:v>0.836030823576426</c:v>
                </c:pt>
                <c:pt idx="95">
                  <c:v>0.83656499206119395</c:v>
                </c:pt>
                <c:pt idx="96">
                  <c:v>0.83709946856055295</c:v>
                </c:pt>
                <c:pt idx="97">
                  <c:v>0.83763425277824999</c:v>
                </c:pt>
                <c:pt idx="98">
                  <c:v>0.83816934440879898</c:v>
                </c:pt>
                <c:pt idx="99">
                  <c:v>0.83870474313727705</c:v>
                </c:pt>
                <c:pt idx="100">
                  <c:v>0.83924044863910396</c:v>
                </c:pt>
                <c:pt idx="101">
                  <c:v>0.83977646057982003</c:v>
                </c:pt>
                <c:pt idx="102">
                  <c:v>0.84031277861485598</c:v>
                </c:pt>
                <c:pt idx="103">
                  <c:v>0.84084940238929895</c:v>
                </c:pt>
                <c:pt idx="104">
                  <c:v>0.84138633153764797</c:v>
                </c:pt>
                <c:pt idx="105">
                  <c:v>0.84192356568356597</c:v>
                </c:pt>
                <c:pt idx="106">
                  <c:v>0.84246110443962496</c:v>
                </c:pt>
                <c:pt idx="107">
                  <c:v>0.84299894740704395</c:v>
                </c:pt>
                <c:pt idx="108">
                  <c:v>0.843537094175415</c:v>
                </c:pt>
                <c:pt idx="109">
                  <c:v>0.84407554432242804</c:v>
                </c:pt>
                <c:pt idx="110">
                  <c:v>0.84461429741358596</c:v>
                </c:pt>
                <c:pt idx="111">
                  <c:v>0.84515335300190597</c:v>
                </c:pt>
                <c:pt idx="112">
                  <c:v>0.84569271062762297</c:v>
                </c:pt>
                <c:pt idx="113">
                  <c:v>0.84623236981787497</c:v>
                </c:pt>
                <c:pt idx="114">
                  <c:v>0.84677233008638098</c:v>
                </c:pt>
                <c:pt idx="115">
                  <c:v>0.84731259093311995</c:v>
                </c:pt>
                <c:pt idx="116">
                  <c:v>0.84785315184397902</c:v>
                </c:pt>
                <c:pt idx="117">
                  <c:v>0.848394012290419</c:v>
                </c:pt>
                <c:pt idx="118">
                  <c:v>0.84893517172910105</c:v>
                </c:pt>
                <c:pt idx="119">
                  <c:v>0.84947662960152803</c:v>
                </c:pt>
                <c:pt idx="120">
                  <c:v>0.85001838533365703</c:v>
                </c:pt>
                <c:pt idx="121">
                  <c:v>0.85056043833550898</c:v>
                </c:pt>
                <c:pt idx="122">
                  <c:v>0.851102788000766</c:v>
                </c:pt>
                <c:pt idx="123">
                  <c:v>0.85164543370635304</c:v>
                </c:pt>
                <c:pt idx="124">
                  <c:v>0.85218837481201004</c:v>
                </c:pt>
                <c:pt idx="125">
                  <c:v>0.85273161065984904</c:v>
                </c:pt>
                <c:pt idx="126">
                  <c:v>0.85327514057390097</c:v>
                </c:pt>
                <c:pt idx="127">
                  <c:v>0.85381896385964395</c:v>
                </c:pt>
                <c:pt idx="128">
                  <c:v>0.854363079803521</c:v>
                </c:pt>
                <c:pt idx="129">
                  <c:v>0.85490748767243896</c:v>
                </c:pt>
                <c:pt idx="130">
                  <c:v>0.85545218671325696</c:v>
                </c:pt>
                <c:pt idx="131">
                  <c:v>0.85599717615225102</c:v>
                </c:pt>
                <c:pt idx="132">
                  <c:v>0.85654245519457095</c:v>
                </c:pt>
                <c:pt idx="133">
                  <c:v>0.85708802302367404</c:v>
                </c:pt>
                <c:pt idx="134">
                  <c:v>0.85763387880074204</c:v>
                </c:pt>
                <c:pt idx="135">
                  <c:v>0.85818002166407903</c:v>
                </c:pt>
                <c:pt idx="136">
                  <c:v>0.85872645072849196</c:v>
                </c:pt>
                <c:pt idx="137">
                  <c:v>0.85927316508464802</c:v>
                </c:pt>
                <c:pt idx="138">
                  <c:v>0.85982016379841297</c:v>
                </c:pt>
                <c:pt idx="139">
                  <c:v>0.860367445910171</c:v>
                </c:pt>
                <c:pt idx="140">
                  <c:v>0.860915010434113</c:v>
                </c:pt>
                <c:pt idx="141">
                  <c:v>0.86146285635751196</c:v>
                </c:pt>
                <c:pt idx="142">
                  <c:v>0.862010982639967</c:v>
                </c:pt>
                <c:pt idx="143">
                  <c:v>0.86255938821262601</c:v>
                </c:pt>
                <c:pt idx="144">
                  <c:v>0.86310807197738004</c:v>
                </c:pt>
                <c:pt idx="145">
                  <c:v>0.86365703280603101</c:v>
                </c:pt>
                <c:pt idx="146">
                  <c:v>0.86420626953943402</c:v>
                </c:pt>
                <c:pt idx="147">
                  <c:v>0.86475578098660399</c:v>
                </c:pt>
                <c:pt idx="148">
                  <c:v>0.86530556592379504</c:v>
                </c:pt>
                <c:pt idx="149">
                  <c:v>0.86585562309355701</c:v>
                </c:pt>
                <c:pt idx="150">
                  <c:v>0.86640595120373798</c:v>
                </c:pt>
                <c:pt idx="151">
                  <c:v>0.866956548926474</c:v>
                </c:pt>
                <c:pt idx="152">
                  <c:v>0.86750741489713201</c:v>
                </c:pt>
                <c:pt idx="153">
                  <c:v>0.868058547713217</c:v>
                </c:pt>
                <c:pt idx="154">
                  <c:v>0.86860994593323904</c:v>
                </c:pt>
                <c:pt idx="155">
                  <c:v>0.86916160807554499</c:v>
                </c:pt>
                <c:pt idx="156">
                  <c:v>0.86971353261710505</c:v>
                </c:pt>
                <c:pt idx="157">
                  <c:v>0.87026571799225405</c:v>
                </c:pt>
                <c:pt idx="158">
                  <c:v>0.870818162591389</c:v>
                </c:pt>
                <c:pt idx="159">
                  <c:v>0.871370864759619</c:v>
                </c:pt>
                <c:pt idx="160">
                  <c:v>0.87192382279536496</c:v>
                </c:pt>
                <c:pt idx="161">
                  <c:v>0.87247703494891005</c:v>
                </c:pt>
                <c:pt idx="162">
                  <c:v>0.87303049942089195</c:v>
                </c:pt>
                <c:pt idx="163">
                  <c:v>0.87358421436073996</c:v>
                </c:pt>
                <c:pt idx="164">
                  <c:v>0.87413817786505899</c:v>
                </c:pt>
                <c:pt idx="165">
                  <c:v>0.87469238797594295</c:v>
                </c:pt>
                <c:pt idx="166">
                  <c:v>0.87524684267923403</c:v>
                </c:pt>
                <c:pt idx="167">
                  <c:v>0.87580153990270504</c:v>
                </c:pt>
                <c:pt idx="168">
                  <c:v>0.876356477514181</c:v>
                </c:pt>
                <c:pt idx="169">
                  <c:v>0.87691165331958298</c:v>
                </c:pt>
                <c:pt idx="170">
                  <c:v>0.877467065060897</c:v>
                </c:pt>
                <c:pt idx="171">
                  <c:v>0.87802271041406199</c:v>
                </c:pt>
                <c:pt idx="172">
                  <c:v>0.87857858698677604</c:v>
                </c:pt>
                <c:pt idx="173">
                  <c:v>0.87913469231621699</c:v>
                </c:pt>
                <c:pt idx="174">
                  <c:v>0.87969102386666698</c:v>
                </c:pt>
                <c:pt idx="175">
                  <c:v>0.88024757902704998</c:v>
                </c:pt>
                <c:pt idx="176">
                  <c:v>0.88080435510835597</c:v>
                </c:pt>
                <c:pt idx="177">
                  <c:v>0.88136134934097798</c:v>
                </c:pt>
                <c:pt idx="178">
                  <c:v>0.88191855887192505</c:v>
                </c:pt>
                <c:pt idx="179">
                  <c:v>0.88247598076192701</c:v>
                </c:pt>
                <c:pt idx="180">
                  <c:v>0.88303361198242303</c:v>
                </c:pt>
                <c:pt idx="181">
                  <c:v>0.88359144998146599</c:v>
                </c:pt>
                <c:pt idx="182">
                  <c:v>0.88414949442369295</c:v>
                </c:pt>
                <c:pt idx="183">
                  <c:v>0.88470774554484799</c:v>
                </c:pt>
                <c:pt idx="184">
                  <c:v>0.88526620359242603</c:v>
                </c:pt>
                <c:pt idx="185">
                  <c:v>0.88582486882660105</c:v>
                </c:pt>
                <c:pt idx="186">
                  <c:v>0.88638374152116595</c:v>
                </c:pt>
                <c:pt idx="187">
                  <c:v>0.88694282196449004</c:v>
                </c:pt>
                <c:pt idx="188">
                  <c:v>0.88750211046051397</c:v>
                </c:pt>
                <c:pt idx="189">
                  <c:v>0.88806160732975303</c:v>
                </c:pt>
                <c:pt idx="190">
                  <c:v>0.88862131291032898</c:v>
                </c:pt>
                <c:pt idx="191">
                  <c:v>0.88918122755903395</c:v>
                </c:pt>
                <c:pt idx="192">
                  <c:v>0.88974135165241397</c:v>
                </c:pt>
                <c:pt idx="193">
                  <c:v>0.89030168558787703</c:v>
                </c:pt>
                <c:pt idx="194">
                  <c:v>0.89086222978483798</c:v>
                </c:pt>
                <c:pt idx="195">
                  <c:v>0.89142298468588399</c:v>
                </c:pt>
                <c:pt idx="196">
                  <c:v>0.89198395075797399</c:v>
                </c:pt>
                <c:pt idx="197">
                  <c:v>0.89254512849366896</c:v>
                </c:pt>
                <c:pt idx="198">
                  <c:v>0.89310651841239597</c:v>
                </c:pt>
                <c:pt idx="199">
                  <c:v>0.89366812106174198</c:v>
                </c:pt>
                <c:pt idx="200">
                  <c:v>0.89422993701878295</c:v>
                </c:pt>
                <c:pt idx="201">
                  <c:v>0.89479196689145601</c:v>
                </c:pt>
                <c:pt idx="202">
                  <c:v>0.89535421131995296</c:v>
                </c:pt>
                <c:pt idx="203">
                  <c:v>0.89591667097817496</c:v>
                </c:pt>
                <c:pt idx="204">
                  <c:v>0.89647934657520101</c:v>
                </c:pt>
                <c:pt idx="205">
                  <c:v>0.89704223885682099</c:v>
                </c:pt>
                <c:pt idx="206">
                  <c:v>0.89760534860709495</c:v>
                </c:pt>
                <c:pt idx="207">
                  <c:v>0.89816867664997002</c:v>
                </c:pt>
                <c:pt idx="208">
                  <c:v>0.89873222385092599</c:v>
                </c:pt>
                <c:pt idx="209">
                  <c:v>0.89929599111868996</c:v>
                </c:pt>
                <c:pt idx="210">
                  <c:v>0.89985997940697804</c:v>
                </c:pt>
                <c:pt idx="211">
                  <c:v>0.900424189716307</c:v>
                </c:pt>
                <c:pt idx="212">
                  <c:v>0.90098862309584304</c:v>
                </c:pt>
                <c:pt idx="213">
                  <c:v>0.90155328064531803</c:v>
                </c:pt>
                <c:pt idx="214">
                  <c:v>0.90211816351699103</c:v>
                </c:pt>
                <c:pt idx="215">
                  <c:v>0.90268327291767703</c:v>
                </c:pt>
                <c:pt idx="216">
                  <c:v>0.90324861011083102</c:v>
                </c:pt>
                <c:pt idx="217">
                  <c:v>0.90381417641869499</c:v>
                </c:pt>
                <c:pt idx="218">
                  <c:v>0.90437997322451202</c:v>
                </c:pt>
                <c:pt idx="219">
                  <c:v>0.90494600197480701</c:v>
                </c:pt>
                <c:pt idx="220">
                  <c:v>0.90551226418173403</c:v>
                </c:pt>
                <c:pt idx="221">
                  <c:v>0.90607876142549904</c:v>
                </c:pt>
                <c:pt idx="222">
                  <c:v>0.90664549535685701</c:v>
                </c:pt>
                <c:pt idx="223">
                  <c:v>0.90721246769968</c:v>
                </c:pt>
                <c:pt idx="224">
                  <c:v>0.90777968025361699</c:v>
                </c:pt>
                <c:pt idx="225">
                  <c:v>0.90834713489681995</c:v>
                </c:pt>
                <c:pt idx="226">
                  <c:v>0.90891483358877301</c:v>
                </c:pt>
                <c:pt idx="227">
                  <c:v>0.90948277837319602</c:v>
                </c:pt>
                <c:pt idx="228">
                  <c:v>0.91005097138104696</c:v>
                </c:pt>
                <c:pt idx="229">
                  <c:v>0.91061941483361797</c:v>
                </c:pt>
                <c:pt idx="230">
                  <c:v>0.91118811104572806</c:v>
                </c:pt>
                <c:pt idx="231">
                  <c:v>0.911757062429017</c:v>
                </c:pt>
                <c:pt idx="232">
                  <c:v>0.91232627149534695</c:v>
                </c:pt>
                <c:pt idx="233">
                  <c:v>0.912895740860313</c:v>
                </c:pt>
                <c:pt idx="234">
                  <c:v>0.91346547324686</c:v>
                </c:pt>
                <c:pt idx="235">
                  <c:v>0.91403547148902398</c:v>
                </c:pt>
                <c:pt idx="236">
                  <c:v>0.91460573853579097</c:v>
                </c:pt>
                <c:pt idx="237">
                  <c:v>0.91517627745507801</c:v>
                </c:pt>
                <c:pt idx="238">
                  <c:v>0.91574709143784605</c:v>
                </c:pt>
                <c:pt idx="239">
                  <c:v>0.91631818380234897</c:v>
                </c:pt>
                <c:pt idx="240">
                  <c:v>0.91688955799851302</c:v>
                </c:pt>
                <c:pt idx="241">
                  <c:v>0.91746121761246702</c:v>
                </c:pt>
                <c:pt idx="242">
                  <c:v>0.91803316637121701</c:v>
                </c:pt>
                <c:pt idx="243">
                  <c:v>0.91860540814747405</c:v>
                </c:pt>
                <c:pt idx="244">
                  <c:v>0.91917794696463995</c:v>
                </c:pt>
                <c:pt idx="245">
                  <c:v>0.919750787001961</c:v>
                </c:pt>
                <c:pt idx="246">
                  <c:v>0.92032393259984202</c:v>
                </c:pt>
                <c:pt idx="247">
                  <c:v>0.92089738826534695</c:v>
                </c:pt>
                <c:pt idx="248">
                  <c:v>0.921471158677867</c:v>
                </c:pt>
                <c:pt idx="249">
                  <c:v>0.92204524869499405</c:v>
                </c:pt>
                <c:pt idx="250">
                  <c:v>0.92261966335856704</c:v>
                </c:pt>
                <c:pt idx="251">
                  <c:v>0.92319440790093699</c:v>
                </c:pt>
                <c:pt idx="252">
                  <c:v>0.92376948775142398</c:v>
                </c:pt>
                <c:pt idx="253">
                  <c:v>0.924344908542998</c:v>
                </c:pt>
                <c:pt idx="254">
                  <c:v>0.92492067611917905</c:v>
                </c:pt>
                <c:pt idx="255">
                  <c:v>0.92549679654115802</c:v>
                </c:pt>
                <c:pt idx="256">
                  <c:v>0.92607327609516299</c:v>
                </c:pt>
                <c:pt idx="257">
                  <c:v>0.92665012130006397</c:v>
                </c:pt>
                <c:pt idx="258">
                  <c:v>0.92722733891522902</c:v>
                </c:pt>
                <c:pt idx="259">
                  <c:v>0.927804935948642</c:v>
                </c:pt>
                <c:pt idx="260">
                  <c:v>0.92838291966528597</c:v>
                </c:pt>
                <c:pt idx="261">
                  <c:v>0.92896129759580504</c:v>
                </c:pt>
                <c:pt idx="262">
                  <c:v>0.92954007754544998</c:v>
                </c:pt>
                <c:pt idx="263">
                  <c:v>0.93011926760331798</c:v>
                </c:pt>
                <c:pt idx="264">
                  <c:v>0.93069887615190094</c:v>
                </c:pt>
                <c:pt idx="265">
                  <c:v>0.93127891187693701</c:v>
                </c:pt>
                <c:pt idx="266">
                  <c:v>0.93185938377759303</c:v>
                </c:pt>
                <c:pt idx="267">
                  <c:v>0.93244030117697396</c:v>
                </c:pt>
                <c:pt idx="268">
                  <c:v>0.93302167373298195</c:v>
                </c:pt>
                <c:pt idx="269">
                  <c:v>0.93360351144951903</c:v>
                </c:pt>
                <c:pt idx="270">
                  <c:v>0.934185824688057</c:v>
                </c:pt>
                <c:pt idx="271">
                  <c:v>0.93476862417958095</c:v>
                </c:pt>
                <c:pt idx="272">
                  <c:v>0.935351921036919</c:v>
                </c:pt>
                <c:pt idx="273">
                  <c:v>0.93593572676745895</c:v>
                </c:pt>
                <c:pt idx="274">
                  <c:v>0.93652005328628096</c:v>
                </c:pt>
                <c:pt idx="275">
                  <c:v>0.93710491292970199</c:v>
                </c:pt>
                <c:pt idx="276">
                  <c:v>0.937690318469246</c:v>
                </c:pt>
                <c:pt idx="277">
                  <c:v>0.93827628312605804</c:v>
                </c:pt>
                <c:pt idx="278">
                  <c:v>0.93886282058577097</c:v>
                </c:pt>
                <c:pt idx="279">
                  <c:v>0.93944994501382595</c:v>
                </c:pt>
                <c:pt idx="280">
                  <c:v>0.94003767107127001</c:v>
                </c:pt>
                <c:pt idx="281">
                  <c:v>0.94062601393104806</c:v>
                </c:pt>
                <c:pt idx="282">
                  <c:v>0.94121498929477099</c:v>
                </c:pt>
                <c:pt idx="283">
                  <c:v>0.94180461341001098</c:v>
                </c:pt>
                <c:pt idx="284">
                  <c:v>0.94239490308810103</c:v>
                </c:pt>
                <c:pt idx="285">
                  <c:v>0.94298587572246995</c:v>
                </c:pt>
                <c:pt idx="286">
                  <c:v>0.94357754930751603</c:v>
                </c:pt>
                <c:pt idx="287">
                  <c:v>0.94416994245802799</c:v>
                </c:pt>
                <c:pt idx="288">
                  <c:v>0.94476307442916896</c:v>
                </c:pt>
                <c:pt idx="289">
                  <c:v>0.94535696513702905</c:v>
                </c:pt>
                <c:pt idx="290">
                  <c:v>0.945951635179754</c:v>
                </c:pt>
                <c:pt idx="291">
                  <c:v>0.94654710585926505</c:v>
                </c:pt>
                <c:pt idx="292">
                  <c:v>0.94714339920357105</c:v>
                </c:pt>
                <c:pt idx="293">
                  <c:v>0.94774053798968505</c:v>
                </c:pt>
                <c:pt idx="294">
                  <c:v>0.94833854576714804</c:v>
                </c:pt>
                <c:pt idx="295">
                  <c:v>0.94893744688217097</c:v>
                </c:pt>
                <c:pt idx="296">
                  <c:v>0.94953726650239201</c:v>
                </c:pt>
                <c:pt idx="297">
                  <c:v>0.95013803064226598</c:v>
                </c:pt>
                <c:pt idx="298">
                  <c:v>0.95073976618906497</c:v>
                </c:pt>
                <c:pt idx="299">
                  <c:v>0.95134250092952499</c:v>
                </c:pt>
                <c:pt idx="300">
                  <c:v>0.95194626357710699</c:v>
                </c:pt>
                <c:pt idx="301">
                  <c:v>0.95255108379988995</c:v>
                </c:pt>
                <c:pt idx="302">
                  <c:v>0.95315699224908601</c:v>
                </c:pt>
                <c:pt idx="303">
                  <c:v>0.953764020588178</c:v>
                </c:pt>
                <c:pt idx="304">
                  <c:v>0.954372201522663</c:v>
                </c:pt>
                <c:pt idx="305">
                  <c:v>0.95498156883040597</c:v>
                </c:pt>
                <c:pt idx="306">
                  <c:v>0.95559215739258097</c:v>
                </c:pt>
                <c:pt idx="307">
                  <c:v>0.95620400322519505</c:v>
                </c:pt>
                <c:pt idx="308">
                  <c:v>0.95681714351118097</c:v>
                </c:pt>
                <c:pt idx="309">
                  <c:v>0.957431616633028</c:v>
                </c:pt>
                <c:pt idx="310">
                  <c:v>0.95804746220594705</c:v>
                </c:pt>
                <c:pt idx="311">
                  <c:v>0.958664721111533</c:v>
                </c:pt>
                <c:pt idx="312">
                  <c:v>0.95928343553190798</c:v>
                </c:pt>
                <c:pt idx="313">
                  <c:v>0.95990364898430802</c:v>
                </c:pt>
                <c:pt idx="314">
                  <c:v>0.96052540635607897</c:v>
                </c:pt>
                <c:pt idx="315">
                  <c:v>0.96114875394006305</c:v>
                </c:pt>
                <c:pt idx="316">
                  <c:v>0.96177373947030498</c:v>
                </c:pt>
                <c:pt idx="317">
                  <c:v>0.96240041215806604</c:v>
                </c:pt>
                <c:pt idx="318">
                  <c:v>0.963028822728072</c:v>
                </c:pt>
                <c:pt idx="319">
                  <c:v>0.96365902345496401</c:v>
                </c:pt>
                <c:pt idx="320">
                  <c:v>0.96429106819988497</c:v>
                </c:pt>
                <c:pt idx="321">
                  <c:v>0.96492501244714002</c:v>
                </c:pt>
                <c:pt idx="322">
                  <c:v>0.96556091334088001</c:v>
                </c:pt>
                <c:pt idx="323">
                  <c:v>0.96619882972172599</c:v>
                </c:pt>
                <c:pt idx="324">
                  <c:v>0.966838822163269</c:v>
                </c:pt>
                <c:pt idx="325">
                  <c:v>0.96748095300836801</c:v>
                </c:pt>
                <c:pt idx="326">
                  <c:v>0.96812528640516604</c:v>
                </c:pt>
                <c:pt idx="327">
                  <c:v>0.96877188834273797</c:v>
                </c:pt>
                <c:pt idx="328">
                  <c:v>0.96942082668627805</c:v>
                </c:pt>
                <c:pt idx="329">
                  <c:v>0.97007217121174405</c:v>
                </c:pt>
                <c:pt idx="330">
                  <c:v>0.97072599363984302</c:v>
                </c:pt>
                <c:pt idx="331">
                  <c:v>0.97138236766928399</c:v>
                </c:pt>
                <c:pt idx="332">
                  <c:v>0.97204136900916804</c:v>
                </c:pt>
                <c:pt idx="333">
                  <c:v>0.972703075410426</c:v>
                </c:pt>
                <c:pt idx="334">
                  <c:v>0.97336756669618796</c:v>
                </c:pt>
                <c:pt idx="335">
                  <c:v>0.97403492479096998</c:v>
                </c:pt>
                <c:pt idx="336">
                  <c:v>0.97470523374857099</c:v>
                </c:pt>
                <c:pt idx="337">
                  <c:v>0.97537857977856002</c:v>
                </c:pt>
                <c:pt idx="338">
                  <c:v>0.97605505127123404</c:v>
                </c:pt>
                <c:pt idx="339">
                  <c:v>0.97673473882093698</c:v>
                </c:pt>
                <c:pt idx="340">
                  <c:v>0.97741773524761599</c:v>
                </c:pt>
                <c:pt idx="341">
                  <c:v>0.978104135616505</c:v>
                </c:pt>
                <c:pt idx="342">
                  <c:v>0.97879403725581304</c:v>
                </c:pt>
                <c:pt idx="343">
                  <c:v>0.97948753977230996</c:v>
                </c:pt>
                <c:pt idx="344">
                  <c:v>0.98018474506470299</c:v>
                </c:pt>
                <c:pt idx="345">
                  <c:v>0.98088575733468797</c:v>
                </c:pt>
                <c:pt idx="346">
                  <c:v>0.98159068309557995</c:v>
                </c:pt>
                <c:pt idx="347">
                  <c:v>0.982299631178432</c:v>
                </c:pt>
                <c:pt idx="348">
                  <c:v>0.98301271273552904</c:v>
                </c:pt>
                <c:pt idx="349">
                  <c:v>0.98373004124121399</c:v>
                </c:pt>
                <c:pt idx="350">
                  <c:v>0.98445173248991902</c:v>
                </c:pt>
                <c:pt idx="351">
                  <c:v>0.98517790459137899</c:v>
                </c:pt>
                <c:pt idx="352">
                  <c:v>0.98590867796294501</c:v>
                </c:pt>
                <c:pt idx="353">
                  <c:v>0.98664417531895099</c:v>
                </c:pt>
                <c:pt idx="354">
                  <c:v>0.987384521657105</c:v>
                </c:pt>
                <c:pt idx="355">
                  <c:v>0.988129844241877</c:v>
                </c:pt>
                <c:pt idx="356">
                  <c:v>0.988880272584852</c:v>
                </c:pt>
                <c:pt idx="357">
                  <c:v>0.98963593842208497</c:v>
                </c:pt>
                <c:pt idx="358">
                  <c:v>0.990396975688419</c:v>
                </c:pt>
                <c:pt idx="359">
                  <c:v>0.99116352048883705</c:v>
                </c:pt>
                <c:pt idx="360">
                  <c:v>0.99193571106685696</c:v>
                </c:pt>
                <c:pt idx="361">
                  <c:v>0.99271368777003499</c:v>
                </c:pt>
                <c:pt idx="362">
                  <c:v>0.99349759301263996</c:v>
                </c:pt>
                <c:pt idx="363">
                  <c:v>0.99428757123557598</c:v>
                </c:pt>
                <c:pt idx="364">
                  <c:v>0.99508376886365901</c:v>
                </c:pt>
                <c:pt idx="365">
                  <c:v>0.99588633426033502</c:v>
                </c:pt>
                <c:pt idx="366">
                  <c:v>0.99669541767998404</c:v>
                </c:pt>
                <c:pt idx="367">
                  <c:v>0.99751117121792399</c:v>
                </c:pt>
                <c:pt idx="368">
                  <c:v>0.99833374875826797</c:v>
                </c:pt>
                <c:pt idx="369">
                  <c:v>0.99916330591979596</c:v>
                </c:pt>
                <c:pt idx="370">
                  <c:v>1</c:v>
                </c:pt>
                <c:pt idx="371">
                  <c:v>1.0002875335578201</c:v>
                </c:pt>
                <c:pt idx="372">
                  <c:v>1.00058008966906</c:v>
                </c:pt>
                <c:pt idx="373">
                  <c:v>1.0008775383706201</c:v>
                </c:pt>
                <c:pt idx="374">
                  <c:v>1.00117975196624</c:v>
                </c:pt>
                <c:pt idx="375">
                  <c:v>1.0014866050526501</c:v>
                </c:pt>
                <c:pt idx="376">
                  <c:v>1.0017979745416501</c:v>
                </c:pt>
                <c:pt idx="377">
                  <c:v>1.00211373967821</c:v>
                </c:pt>
                <c:pt idx="378">
                  <c:v>1.0024337820547</c:v>
                </c:pt>
                <c:pt idx="379">
                  <c:v>1.00275798562128</c:v>
                </c:pt>
                <c:pt idx="380">
                  <c:v>1.0030862366926301</c:v>
                </c:pt>
                <c:pt idx="381">
                  <c:v>1.0034184239511299</c:v>
                </c:pt>
                <c:pt idx="382">
                  <c:v>1.0037544384465</c:v>
                </c:pt>
                <c:pt idx="383">
                  <c:v>1.0040941735922799</c:v>
                </c:pt>
                <c:pt idx="384">
                  <c:v>1.0044375251590101</c:v>
                </c:pt>
                <c:pt idx="385">
                  <c:v>1.0047843912644601</c:v>
                </c:pt>
                <c:pt idx="386">
                  <c:v>1.0051346723610299</c:v>
                </c:pt>
                <c:pt idx="387">
                  <c:v>1.0054882712204201</c:v>
                </c:pt>
                <c:pt idx="388">
                  <c:v>1.0058450929156899</c:v>
                </c:pt>
                <c:pt idx="389">
                  <c:v>1.0062050448011099</c:v>
                </c:pt>
                <c:pt idx="390">
                  <c:v>1.0065680364895999</c:v>
                </c:pt>
                <c:pt idx="391">
                  <c:v>1.0069339798282699</c:v>
                </c:pt>
                <c:pt idx="392">
                  <c:v>1.0073027888719499</c:v>
                </c:pt>
                <c:pt idx="393">
                  <c:v>1.00767437985505</c:v>
                </c:pt>
                <c:pt idx="394">
                  <c:v>1.00804867116179</c:v>
                </c:pt>
                <c:pt idx="395">
                  <c:v>1.008425583295</c:v>
                </c:pt>
                <c:pt idx="396">
                  <c:v>1.00880503884365</c:v>
                </c:pt>
                <c:pt idx="397">
                  <c:v>1.00918696244919</c:v>
                </c:pt>
                <c:pt idx="398">
                  <c:v>1.0095712807709201</c:v>
                </c:pt>
                <c:pt idx="399">
                  <c:v>1.00995792245042</c:v>
                </c:pt>
                <c:pt idx="400">
                  <c:v>1.0103468180752899</c:v>
                </c:pt>
                <c:pt idx="401">
                  <c:v>1.0107379001421599</c:v>
                </c:pt>
                <c:pt idx="402">
                  <c:v>1.01113110301928</c:v>
                </c:pt>
                <c:pt idx="403">
                  <c:v>1.01152636290864</c:v>
                </c:pt>
                <c:pt idx="404">
                  <c:v>1.01192361780774</c:v>
                </c:pt>
                <c:pt idx="405">
                  <c:v>1.0123228074712101</c:v>
                </c:pt>
                <c:pt idx="406">
                  <c:v>1.0127238733722701</c:v>
                </c:pt>
                <c:pt idx="407">
                  <c:v>1.0131267586641699</c:v>
                </c:pt>
                <c:pt idx="408">
                  <c:v>1.01353140814158</c:v>
                </c:pt>
                <c:pt idx="409">
                  <c:v>1.0139377682022399</c:v>
                </c:pt>
                <c:pt idx="410">
                  <c:v>1.0143457868086401</c:v>
                </c:pt>
                <c:pt idx="411">
                  <c:v>1.0147554134500201</c:v>
                </c:pt>
                <c:pt idx="412">
                  <c:v>1.0151665991046499</c:v>
                </c:pt>
                <c:pt idx="413">
                  <c:v>1.0155792962024299</c:v>
                </c:pt>
                <c:pt idx="414">
                  <c:v>1.01599345858792</c:v>
                </c:pt>
                <c:pt idx="415">
                  <c:v>1.0164090414838201</c:v>
                </c:pt>
                <c:pt idx="416">
                  <c:v>1.01682600145483</c:v>
                </c:pt>
                <c:pt idx="417">
                  <c:v>1.01724429637216</c:v>
                </c:pt>
                <c:pt idx="418">
                  <c:v>1.0176638853784801</c:v>
                </c:pt>
                <c:pt idx="419">
                  <c:v>1.01808472885346</c:v>
                </c:pt>
                <c:pt idx="420">
                  <c:v>1.0185067883799099</c:v>
                </c:pt>
                <c:pt idx="421">
                  <c:v>1.0189300267105601</c:v>
                </c:pt>
                <c:pt idx="422">
                  <c:v>1.01935440773537</c:v>
                </c:pt>
                <c:pt idx="423">
                  <c:v>1.0197798964496101</c:v>
                </c:pt>
                <c:pt idx="424">
                  <c:v>1.0202064589224999</c:v>
                </c:pt>
                <c:pt idx="425">
                  <c:v>1.02063406226653</c:v>
                </c:pt>
                <c:pt idx="426">
                  <c:v>1.02106267460747</c:v>
                </c:pt>
                <c:pt idx="427">
                  <c:v>1.02149226505502</c:v>
                </c:pt>
                <c:pt idx="428">
                  <c:v>1.0219228036742001</c:v>
                </c:pt>
                <c:pt idx="429">
                  <c:v>1.02235426145731</c:v>
                </c:pt>
                <c:pt idx="430">
                  <c:v>1.0227866102966601</c:v>
                </c:pt>
                <c:pt idx="431">
                  <c:v>1.0232198229579199</c:v>
                </c:pt>
                <c:pt idx="432">
                  <c:v>1.02365387305415</c:v>
                </c:pt>
                <c:pt idx="433">
                  <c:v>1.0240887350204999</c:v>
                </c:pt>
                <c:pt idx="434">
                  <c:v>1.0245243840895799</c:v>
                </c:pt>
                <c:pt idx="435">
                  <c:v>1.0249607962674101</c:v>
                </c:pt>
                <c:pt idx="436">
                  <c:v>1.0253979483101201</c:v>
                </c:pt>
                <c:pt idx="437">
                  <c:v>1.0258358177011999</c:v>
                </c:pt>
                <c:pt idx="438">
                  <c:v>1.0262743826293901</c:v>
                </c:pt>
                <c:pt idx="439">
                  <c:v>1.0267136219672199</c:v>
                </c:pt>
                <c:pt idx="440">
                  <c:v>1.0271535152500799</c:v>
                </c:pt>
                <c:pt idx="441">
                  <c:v>1.02759404265599</c:v>
                </c:pt>
                <c:pt idx="442">
                  <c:v>1.02803518498584</c:v>
                </c:pt>
                <c:pt idx="443">
                  <c:v>1.0284769236442399</c:v>
                </c:pt>
                <c:pt idx="444">
                  <c:v>1.0289192406209799</c:v>
                </c:pt>
                <c:pt idx="445">
                  <c:v>1.02936211847294</c:v>
                </c:pt>
                <c:pt idx="446">
                  <c:v>1.02980554030661</c:v>
                </c:pt>
                <c:pt idx="447">
                  <c:v>1.0302494897610801</c:v>
                </c:pt>
                <c:pt idx="448">
                  <c:v>1.03069395099158</c:v>
                </c:pt>
                <c:pt idx="449">
                  <c:v>1.0311389086534599</c:v>
                </c:pt>
                <c:pt idx="450">
                  <c:v>1.0315843478867199</c:v>
                </c:pt>
                <c:pt idx="451">
                  <c:v>1.0320302543009401</c:v>
                </c:pt>
                <c:pt idx="452">
                  <c:v>1.03247661396073</c:v>
                </c:pt>
                <c:pt idx="453">
                  <c:v>1.0329234133715901</c:v>
                </c:pt>
                <c:pt idx="454">
                  <c:v>1.0333706394662201</c:v>
                </c:pt>
                <c:pt idx="455">
                  <c:v>1.0338182795912201</c:v>
                </c:pt>
                <c:pt idx="456">
                  <c:v>1.03426632149427</c:v>
                </c:pt>
                <c:pt idx="457">
                  <c:v>1.0347147533115899</c:v>
                </c:pt>
                <c:pt idx="458">
                  <c:v>1.03516356355595</c:v>
                </c:pt>
                <c:pt idx="459">
                  <c:v>1.0356127411048801</c:v>
                </c:pt>
                <c:pt idx="460">
                  <c:v>1.03606227518941</c:v>
                </c:pt>
                <c:pt idx="461">
                  <c:v>1.0365121553829899</c:v>
                </c:pt>
                <c:pt idx="462">
                  <c:v>1.0369623715909499</c:v>
                </c:pt>
                <c:pt idx="463">
                  <c:v>1.03741291404011</c:v>
                </c:pt>
                <c:pt idx="464">
                  <c:v>1.0378637732688201</c:v>
                </c:pt>
                <c:pt idx="465">
                  <c:v>1.0383149401173</c:v>
                </c:pt>
                <c:pt idx="466">
                  <c:v>1.03876640571824</c:v>
                </c:pt>
                <c:pt idx="467">
                  <c:v>1.03921816148774</c:v>
                </c:pt>
                <c:pt idx="468">
                  <c:v>1.0396701991165</c:v>
                </c:pt>
                <c:pt idx="469">
                  <c:v>1.0401225105613401</c:v>
                </c:pt>
                <c:pt idx="470">
                  <c:v>1.04057508803689</c:v>
                </c:pt>
                <c:pt idx="471">
                  <c:v>1.0410279240076299</c:v>
                </c:pt>
                <c:pt idx="472">
                  <c:v>1.04148101118017</c:v>
                </c:pt>
                <c:pt idx="473">
                  <c:v>1.04193434249567</c:v>
                </c:pt>
                <c:pt idx="474">
                  <c:v>1.0423879111226699</c:v>
                </c:pt>
                <c:pt idx="475">
                  <c:v>1.0428417104499701</c:v>
                </c:pt>
                <c:pt idx="476">
                  <c:v>1.0432957340798401</c:v>
                </c:pt>
                <c:pt idx="477">
                  <c:v>1.0437499758213999</c:v>
                </c:pt>
                <c:pt idx="478">
                  <c:v>1.0442044296842301</c:v>
                </c:pt>
                <c:pt idx="479">
                  <c:v>1.04465908987214</c:v>
                </c:pt>
                <c:pt idx="480">
                  <c:v>1.0451139507771601</c:v>
                </c:pt>
                <c:pt idx="481">
                  <c:v>1.04556900697372</c:v>
                </c:pt>
                <c:pt idx="482">
                  <c:v>1.04602425321298</c:v>
                </c:pt>
                <c:pt idx="483">
                  <c:v>1.0464796844173601</c:v>
                </c:pt>
                <c:pt idx="484">
                  <c:v>1.04693529567522</c:v>
                </c:pt>
                <c:pt idx="485">
                  <c:v>1.04739108223572</c:v>
                </c:pt>
                <c:pt idx="486">
                  <c:v>1.04784703950382</c:v>
                </c:pt>
                <c:pt idx="487">
                  <c:v>1.04830316303543</c:v>
                </c:pt>
                <c:pt idx="488">
                  <c:v>1.0487594485327301</c:v>
                </c:pt>
                <c:pt idx="489">
                  <c:v>1.0492158918396</c:v>
                </c:pt>
                <c:pt idx="490">
                  <c:v>1.0496724889372</c:v>
                </c:pt>
                <c:pt idx="491">
                  <c:v>1.0501292359396699</c:v>
                </c:pt>
                <c:pt idx="492">
                  <c:v>1.05058612909</c:v>
                </c:pt>
                <c:pt idx="493">
                  <c:v>1.0510431647559699</c:v>
                </c:pt>
                <c:pt idx="494">
                  <c:v>1.0515003394262299</c:v>
                </c:pt>
                <c:pt idx="495">
                  <c:v>1.0519576497065</c:v>
                </c:pt>
                <c:pt idx="496">
                  <c:v>1.0524150923158699</c:v>
                </c:pt>
                <c:pt idx="497">
                  <c:v>1.05287266408322</c:v>
                </c:pt>
                <c:pt idx="498">
                  <c:v>1.05333036194373</c:v>
                </c:pt>
                <c:pt idx="499">
                  <c:v>1.0537881829355</c:v>
                </c:pt>
                <c:pt idx="500">
                  <c:v>1.05424612419625</c:v>
                </c:pt>
                <c:pt idx="501">
                  <c:v>1.05470418296015</c:v>
                </c:pt>
                <c:pt idx="502">
                  <c:v>1.0551623565546899</c:v>
                </c:pt>
                <c:pt idx="503">
                  <c:v>1.05562064239767</c:v>
                </c:pt>
                <c:pt idx="504">
                  <c:v>1.0560790379942699</c:v>
                </c:pt>
                <c:pt idx="505">
                  <c:v>1.0565375409341999</c:v>
                </c:pt>
                <c:pt idx="506">
                  <c:v>1.0569961488889099</c:v>
                </c:pt>
                <c:pt idx="507">
                  <c:v>1.0574548596089</c:v>
                </c:pt>
                <c:pt idx="508">
                  <c:v>1.0579136709210999</c:v>
                </c:pt>
                <c:pt idx="509">
                  <c:v>1.05837258072629</c:v>
                </c:pt>
                <c:pt idx="510">
                  <c:v>1.05883158699664</c:v>
                </c:pt>
                <c:pt idx="511">
                  <c:v>1.0592906877732799</c:v>
                </c:pt>
                <c:pt idx="512">
                  <c:v>1.0597498811639099</c:v>
                </c:pt>
                <c:pt idx="513">
                  <c:v>1.0602091653405501</c:v>
                </c:pt>
                <c:pt idx="514">
                  <c:v>1.0606685385372601</c:v>
                </c:pt>
                <c:pt idx="515">
                  <c:v>1.0611279990479801</c:v>
                </c:pt>
                <c:pt idx="516">
                  <c:v>1.0615875452243899</c:v>
                </c:pt>
                <c:pt idx="517">
                  <c:v>1.0620471754738301</c:v>
                </c:pt>
                <c:pt idx="518">
                  <c:v>1.0625068882573201</c:v>
                </c:pt>
                <c:pt idx="519">
                  <c:v>1.0629666820874999</c:v>
                </c:pt>
                <c:pt idx="520">
                  <c:v>1.0634265555267901</c:v>
                </c:pt>
                <c:pt idx="521">
                  <c:v>1.06388650718547</c:v>
                </c:pt>
                <c:pt idx="522">
                  <c:v>1.0643465357198101</c:v>
                </c:pt>
                <c:pt idx="523">
                  <c:v>1.0648066398303599</c:v>
                </c:pt>
                <c:pt idx="524">
                  <c:v>1.0652668182600999</c:v>
                </c:pt>
                <c:pt idx="525">
                  <c:v>1.0657270697928001</c:v>
                </c:pt>
                <c:pt idx="526">
                  <c:v>1.0661873932513</c:v>
                </c:pt>
                <c:pt idx="527">
                  <c:v>1.06664778749589</c:v>
                </c:pt>
                <c:pt idx="528">
                  <c:v>1.0671082514227199</c:v>
                </c:pt>
                <c:pt idx="529">
                  <c:v>1.0675687839621699</c:v>
                </c:pt>
                <c:pt idx="530">
                  <c:v>1.06802938407741</c:v>
                </c:pt>
                <c:pt idx="531">
                  <c:v>1.0684900507627899</c:v>
                </c:pt>
                <c:pt idx="532">
                  <c:v>1.0689507830424601</c:v>
                </c:pt>
                <c:pt idx="533">
                  <c:v>1.06941157996884</c:v>
                </c:pt>
                <c:pt idx="534">
                  <c:v>1.0698724406212701</c:v>
                </c:pt>
                <c:pt idx="535">
                  <c:v>1.07033336410457</c:v>
                </c:pt>
                <c:pt idx="536">
                  <c:v>1.0707943495477099</c:v>
                </c:pt>
                <c:pt idx="537">
                  <c:v>1.07125539610245</c:v>
                </c:pt>
                <c:pt idx="538">
                  <c:v>1.0717165029420299</c:v>
                </c:pt>
                <c:pt idx="539">
                  <c:v>1.0721776692598901</c:v>
                </c:pt>
                <c:pt idx="540">
                  <c:v>1.07263889426837</c:v>
                </c:pt>
                <c:pt idx="541">
                  <c:v>1.0731001778438201</c:v>
                </c:pt>
                <c:pt idx="542">
                  <c:v>1.0735615224286701</c:v>
                </c:pt>
                <c:pt idx="543">
                  <c:v>1.07402293103082</c:v>
                </c:pt>
                <c:pt idx="544">
                  <c:v>1.07448440657146</c:v>
                </c:pt>
                <c:pt idx="545">
                  <c:v>1.0749459518882301</c:v>
                </c:pt>
                <c:pt idx="546">
                  <c:v>1.0754075697382599</c:v>
                </c:pt>
                <c:pt idx="547">
                  <c:v>1.07586926280105</c:v>
                </c:pt>
                <c:pt idx="548">
                  <c:v>1.0763310336812799</c:v>
                </c:pt>
                <c:pt idx="549">
                  <c:v>1.0767928849114701</c:v>
                </c:pt>
                <c:pt idx="550">
                  <c:v>1.0772548189544899</c:v>
                </c:pt>
                <c:pt idx="551">
                  <c:v>1.07771683820604</c:v>
                </c:pt>
                <c:pt idx="552">
                  <c:v>1.0781789449969801</c:v>
                </c:pt>
                <c:pt idx="553">
                  <c:v>1.0786411415955801</c:v>
                </c:pt>
                <c:pt idx="554">
                  <c:v>1.0791034302096301</c:v>
                </c:pt>
                <c:pt idx="555">
                  <c:v>1.0795658129885799</c:v>
                </c:pt>
                <c:pt idx="556">
                  <c:v>1.08002829202546</c:v>
                </c:pt>
                <c:pt idx="557">
                  <c:v>1.08049086935879</c:v>
                </c:pt>
                <c:pt idx="558">
                  <c:v>1.08095354697444</c:v>
                </c:pt>
                <c:pt idx="559">
                  <c:v>1.08141632680734</c:v>
                </c:pt>
                <c:pt idx="560">
                  <c:v>1.08187921074319</c:v>
                </c:pt>
                <c:pt idx="561">
                  <c:v>1.08234220062008</c:v>
                </c:pt>
                <c:pt idx="562">
                  <c:v>1.08280529823002</c:v>
                </c:pt>
                <c:pt idx="563">
                  <c:v>1.08326850532045</c:v>
                </c:pt>
                <c:pt idx="564">
                  <c:v>1.0837318235957001</c:v>
                </c:pt>
                <c:pt idx="565">
                  <c:v>1.08419525471832</c:v>
                </c:pt>
                <c:pt idx="566">
                  <c:v>1.08465880031045</c:v>
                </c:pt>
                <c:pt idx="567">
                  <c:v>1.0851224619551001</c:v>
                </c:pt>
                <c:pt idx="568">
                  <c:v>1.08558624119735</c:v>
                </c:pt>
                <c:pt idx="569">
                  <c:v>1.0860501395455799</c:v>
                </c:pt>
                <c:pt idx="570">
                  <c:v>1.0865141584725599</c:v>
                </c:pt>
                <c:pt idx="571">
                  <c:v>1.0869782994166</c:v>
                </c:pt>
                <c:pt idx="572">
                  <c:v>1.08744256378257</c:v>
                </c:pt>
                <c:pt idx="573">
                  <c:v>1.0879069529429499</c:v>
                </c:pt>
                <c:pt idx="574">
                  <c:v>1.0883714682387799</c:v>
                </c:pt>
                <c:pt idx="575">
                  <c:v>1.0888361109806499</c:v>
                </c:pt>
                <c:pt idx="576">
                  <c:v>1.08930088244958</c:v>
                </c:pt>
                <c:pt idx="577">
                  <c:v>1.08976578389791</c:v>
                </c:pt>
                <c:pt idx="578">
                  <c:v>1.0902308165501799</c:v>
                </c:pt>
                <c:pt idx="579">
                  <c:v>1.0906959816038799</c:v>
                </c:pt>
                <c:pt idx="580">
                  <c:v>1.0911612802303401</c:v>
                </c:pt>
                <c:pt idx="581">
                  <c:v>1.0916267135754001</c:v>
                </c:pt>
                <c:pt idx="582">
                  <c:v>1.0920922827602</c:v>
                </c:pt>
                <c:pt idx="583">
                  <c:v>1.0925579888818899</c:v>
                </c:pt>
                <c:pt idx="584">
                  <c:v>1.0930238330143101</c:v>
                </c:pt>
                <c:pt idx="585">
                  <c:v>1.0934898162086399</c:v>
                </c:pt>
                <c:pt idx="586">
                  <c:v>1.0939559394940701</c:v>
                </c:pt>
                <c:pt idx="587">
                  <c:v>1.0944222038783999</c:v>
                </c:pt>
                <c:pt idx="588">
                  <c:v>1.0948886103486499</c:v>
                </c:pt>
                <c:pt idx="589">
                  <c:v>1.09535515987164</c:v>
                </c:pt>
                <c:pt idx="590">
                  <c:v>1.0958218533945401</c:v>
                </c:pt>
                <c:pt idx="591">
                  <c:v>1.09628869184543</c:v>
                </c:pt>
                <c:pt idx="592">
                  <c:v>1.09675567613379</c:v>
                </c:pt>
                <c:pt idx="593">
                  <c:v>1.0972228071510499</c:v>
                </c:pt>
                <c:pt idx="594">
                  <c:v>1.0976900857710701</c:v>
                </c:pt>
                <c:pt idx="595">
                  <c:v>1.09815751285059</c:v>
                </c:pt>
                <c:pt idx="596">
                  <c:v>1.09862508922971</c:v>
                </c:pt>
                <c:pt idx="597">
                  <c:v>1.0990928157323401</c:v>
                </c:pt>
                <c:pt idx="598">
                  <c:v>1.09956069316661</c:v>
                </c:pt>
                <c:pt idx="599">
                  <c:v>1.10002872232531</c:v>
                </c:pt>
                <c:pt idx="600">
                  <c:v>1.10049690398628</c:v>
                </c:pt>
                <c:pt idx="601">
                  <c:v>1.10096523891281</c:v>
                </c:pt>
                <c:pt idx="602">
                  <c:v>1.1014337278540001</c:v>
                </c:pt>
                <c:pt idx="603">
                  <c:v>1.1019023715451799</c:v>
                </c:pt>
                <c:pt idx="604">
                  <c:v>1.10237117070819</c:v>
                </c:pt>
                <c:pt idx="605">
                  <c:v>1.1028401260517799</c:v>
                </c:pt>
                <c:pt idx="606">
                  <c:v>1.1033092382719201</c:v>
                </c:pt>
                <c:pt idx="607">
                  <c:v>1.10377850805217</c:v>
                </c:pt>
                <c:pt idx="608">
                  <c:v>1.1042479360639099</c:v>
                </c:pt>
                <c:pt idx="609">
                  <c:v>1.1047175229667301</c:v>
                </c:pt>
                <c:pt idx="610">
                  <c:v>1.10518726940867</c:v>
                </c:pt>
                <c:pt idx="611">
                  <c:v>1.1056571760265499</c:v>
                </c:pt>
                <c:pt idx="612">
                  <c:v>1.1061272434462099</c:v>
                </c:pt>
                <c:pt idx="613">
                  <c:v>1.1065974722828</c:v>
                </c:pt>
                <c:pt idx="614">
                  <c:v>1.10706786314106</c:v>
                </c:pt>
                <c:pt idx="615">
                  <c:v>1.10753841661553</c:v>
                </c:pt>
                <c:pt idx="616">
                  <c:v>1.1080091332908499</c:v>
                </c:pt>
                <c:pt idx="617">
                  <c:v>1.1084800137419499</c:v>
                </c:pt>
                <c:pt idx="618">
                  <c:v>1.1089510585343301</c:v>
                </c:pt>
                <c:pt idx="619">
                  <c:v>1.1094222682242501</c:v>
                </c:pt>
                <c:pt idx="620">
                  <c:v>1.1098936433589801</c:v>
                </c:pt>
                <c:pt idx="621">
                  <c:v>1.1103651844769999</c:v>
                </c:pt>
                <c:pt idx="622">
                  <c:v>1.1108368921081899</c:v>
                </c:pt>
                <c:pt idx="623">
                  <c:v>1.11130876677407</c:v>
                </c:pt>
                <c:pt idx="624">
                  <c:v>1.1117808089879699</c:v>
                </c:pt>
                <c:pt idx="625">
                  <c:v>1.11225301925524</c:v>
                </c:pt>
                <c:pt idx="626">
                  <c:v>1.1127253980734</c:v>
                </c:pt>
                <c:pt idx="627">
                  <c:v>1.11319794593238</c:v>
                </c:pt>
                <c:pt idx="628">
                  <c:v>1.11367066331464</c:v>
                </c:pt>
                <c:pt idx="629">
                  <c:v>1.1141435506953601</c:v>
                </c:pt>
                <c:pt idx="630">
                  <c:v>1.1146166085426099</c:v>
                </c:pt>
                <c:pt idx="631">
                  <c:v>1.11508983731754</c:v>
                </c:pt>
                <c:pt idx="632">
                  <c:v>1.11556323747446</c:v>
                </c:pt>
                <c:pt idx="633">
                  <c:v>1.11603680946109</c:v>
                </c:pt>
                <c:pt idx="634">
                  <c:v>1.11651055371862</c:v>
                </c:pt>
                <c:pt idx="635">
                  <c:v>1.1169844706819201</c:v>
                </c:pt>
                <c:pt idx="636">
                  <c:v>1.1174585607796499</c:v>
                </c:pt>
                <c:pt idx="637">
                  <c:v>1.11793282443441</c:v>
                </c:pt>
                <c:pt idx="638">
                  <c:v>1.11840726206287</c:v>
                </c:pt>
                <c:pt idx="639">
                  <c:v>1.1188818740758799</c:v>
                </c:pt>
                <c:pt idx="640">
                  <c:v>1.11935666087865</c:v>
                </c:pt>
                <c:pt idx="641">
                  <c:v>1.1198316228708001</c:v>
                </c:pt>
                <c:pt idx="642">
                  <c:v>1.12030676044656</c:v>
                </c:pt>
                <c:pt idx="643">
                  <c:v>1.12078207399483</c:v>
                </c:pt>
                <c:pt idx="644">
                  <c:v>1.1212575638993001</c:v>
                </c:pt>
                <c:pt idx="645">
                  <c:v>1.1217332305386001</c:v>
                </c:pt>
                <c:pt idx="646">
                  <c:v>1.12220907428637</c:v>
                </c:pt>
                <c:pt idx="647">
                  <c:v>1.1226850955113801</c:v>
                </c:pt>
                <c:pt idx="648">
                  <c:v>1.1231612945776199</c:v>
                </c:pt>
                <c:pt idx="649">
                  <c:v>1.1236376718444401</c:v>
                </c:pt>
                <c:pt idx="650">
                  <c:v>1.1241142276666101</c:v>
                </c:pt>
                <c:pt idx="651">
                  <c:v>1.1245909623944099</c:v>
                </c:pt>
                <c:pt idx="652">
                  <c:v>1.12506787637376</c:v>
                </c:pt>
                <c:pt idx="653">
                  <c:v>1.1255449699462901</c:v>
                </c:pt>
                <c:pt idx="654">
                  <c:v>1.12602224344941</c:v>
                </c:pt>
                <c:pt idx="655">
                  <c:v>1.12649969721645</c:v>
                </c:pt>
                <c:pt idx="656">
                  <c:v>1.12697733157668</c:v>
                </c:pt>
                <c:pt idx="657">
                  <c:v>1.1274551468554499</c:v>
                </c:pt>
                <c:pt idx="658">
                  <c:v>1.1279331433742199</c:v>
                </c:pt>
                <c:pt idx="659">
                  <c:v>1.1284113214506799</c:v>
                </c:pt>
                <c:pt idx="660">
                  <c:v>1.1288896813988101</c:v>
                </c:pt>
                <c:pt idx="661">
                  <c:v>1.12936822352893</c:v>
                </c:pt>
                <c:pt idx="662">
                  <c:v>1.1298469481478299</c:v>
                </c:pt>
                <c:pt idx="663">
                  <c:v>1.1303258555587901</c:v>
                </c:pt>
                <c:pt idx="664">
                  <c:v>1.13080494606167</c:v>
                </c:pt>
                <c:pt idx="665">
                  <c:v>1.13128421995298</c:v>
                </c:pt>
                <c:pt idx="666">
                  <c:v>1.1317636775259501</c:v>
                </c:pt>
                <c:pt idx="667">
                  <c:v>1.1322433190705601</c:v>
                </c:pt>
                <c:pt idx="668">
                  <c:v>1.1327231448736701</c:v>
                </c:pt>
                <c:pt idx="669">
                  <c:v>1.1332031552190001</c:v>
                </c:pt>
                <c:pt idx="670">
                  <c:v>1.1336833503872701</c:v>
                </c:pt>
                <c:pt idx="671">
                  <c:v>1.13416373065621</c:v>
                </c:pt>
                <c:pt idx="672">
                  <c:v>1.13464429630062</c:v>
                </c:pt>
                <c:pt idx="673">
                  <c:v>1.1351250475924299</c:v>
                </c:pt>
                <c:pt idx="674">
                  <c:v>1.1356059848008</c:v>
                </c:pt>
                <c:pt idx="675">
                  <c:v>1.1360871081921</c:v>
                </c:pt>
                <c:pt idx="676">
                  <c:v>1.13656841802999</c:v>
                </c:pt>
                <c:pt idx="677">
                  <c:v>1.13704991457552</c:v>
                </c:pt>
                <c:pt idx="678">
                  <c:v>1.1375315980871099</c:v>
                </c:pt>
                <c:pt idx="679">
                  <c:v>1.13801346882062</c:v>
                </c:pt>
                <c:pt idx="680">
                  <c:v>1.1384955270294399</c:v>
                </c:pt>
                <c:pt idx="681">
                  <c:v>1.1389777729644699</c:v>
                </c:pt>
                <c:pt idx="682">
                  <c:v>1.1394602068742199</c:v>
                </c:pt>
                <c:pt idx="683">
                  <c:v>1.1399428290048299</c:v>
                </c:pt>
                <c:pt idx="684">
                  <c:v>1.14042563960012</c:v>
                </c:pt>
                <c:pt idx="685">
                  <c:v>1.1409086389016201</c:v>
                </c:pt>
                <c:pt idx="686">
                  <c:v>1.1413918271486401</c:v>
                </c:pt>
                <c:pt idx="687">
                  <c:v>1.1418752045782801</c:v>
                </c:pt>
                <c:pt idx="688">
                  <c:v>1.1423587714255099</c:v>
                </c:pt>
                <c:pt idx="689">
                  <c:v>1.14284252792314</c:v>
                </c:pt>
                <c:pt idx="690">
                  <c:v>1.14332647430196</c:v>
                </c:pt>
                <c:pt idx="691">
                  <c:v>1.14381061079067</c:v>
                </c:pt>
                <c:pt idx="692">
                  <c:v>1.1442949376159901</c:v>
                </c:pt>
                <c:pt idx="693">
                  <c:v>1.14477945500268</c:v>
                </c:pt>
                <c:pt idx="694">
                  <c:v>1.1452641631735601</c:v>
                </c:pt>
                <c:pt idx="695">
                  <c:v>1.1457490623495501</c:v>
                </c:pt>
                <c:pt idx="696">
                  <c:v>1.14623415274972</c:v>
                </c:pt>
                <c:pt idx="697">
                  <c:v>1.1467194345913001</c:v>
                </c:pt>
                <c:pt idx="698">
                  <c:v>1.14720490808973</c:v>
                </c:pt>
                <c:pt idx="699">
                  <c:v>1.14769057345868</c:v>
                </c:pt>
                <c:pt idx="700">
                  <c:v>1.1481764309100999</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Microsoft_Excel_Worksheet2!$D$2:$D$10002</c:f>
              <c:numCache>
                <c:formatCode>General</c:formatCode>
                <c:ptCount val="10001"/>
                <c:pt idx="0">
                  <c:v>1.1766552546418101</c:v>
                </c:pt>
                <c:pt idx="1">
                  <c:v>1.17592167022663</c:v>
                </c:pt>
                <c:pt idx="2">
                  <c:v>1.1751885594498299</c:v>
                </c:pt>
                <c:pt idx="3">
                  <c:v>1.1744559221509101</c:v>
                </c:pt>
                <c:pt idx="4">
                  <c:v>1.1737237581711599</c:v>
                </c:pt>
                <c:pt idx="5">
                  <c:v>1.17299206735369</c:v>
                </c:pt>
                <c:pt idx="6">
                  <c:v>1.1722608495434901</c:v>
                </c:pt>
                <c:pt idx="7">
                  <c:v>1.17153010458741</c:v>
                </c:pt>
                <c:pt idx="8">
                  <c:v>1.1707998323342199</c:v>
                </c:pt>
                <c:pt idx="9">
                  <c:v>1.1700700326345901</c:v>
                </c:pt>
                <c:pt idx="10">
                  <c:v>1.1693407053412099</c:v>
                </c:pt>
                <c:pt idx="11">
                  <c:v>1.1686118503087199</c:v>
                </c:pt>
                <c:pt idx="12">
                  <c:v>1.1678834673937999</c:v>
                </c:pt>
                <c:pt idx="13">
                  <c:v>1.1671555564551701</c:v>
                </c:pt>
                <c:pt idx="14">
                  <c:v>1.1664281173536399</c:v>
                </c:pt>
                <c:pt idx="15">
                  <c:v>1.1657011499521399</c:v>
                </c:pt>
                <c:pt idx="16">
                  <c:v>1.16497465411573</c:v>
                </c:pt>
                <c:pt idx="17">
                  <c:v>1.1642486297116601</c:v>
                </c:pt>
                <c:pt idx="18">
                  <c:v>1.16352307660939</c:v>
                </c:pt>
                <c:pt idx="19">
                  <c:v>1.16279799468061</c:v>
                </c:pt>
                <c:pt idx="20">
                  <c:v>1.16207338379931</c:v>
                </c:pt>
                <c:pt idx="21">
                  <c:v>1.1613492438417901</c:v>
                </c:pt>
                <c:pt idx="22">
                  <c:v>1.16062557468668</c:v>
                </c:pt>
                <c:pt idx="23">
                  <c:v>1.15990237621501</c:v>
                </c:pt>
                <c:pt idx="24">
                  <c:v>1.1591796483102501</c:v>
                </c:pt>
                <c:pt idx="25">
                  <c:v>1.15845739085831</c:v>
                </c:pt>
                <c:pt idx="26">
                  <c:v>1.1577356037476001</c:v>
                </c:pt>
                <c:pt idx="27">
                  <c:v>1.15701428686908</c:v>
                </c:pt>
                <c:pt idx="28">
                  <c:v>1.1562934401163001</c:v>
                </c:pt>
                <c:pt idx="29">
                  <c:v>1.15557306338541</c:v>
                </c:pt>
                <c:pt idx="30">
                  <c:v>1.15485315657524</c:v>
                </c:pt>
                <c:pt idx="31">
                  <c:v>1.15413371958732</c:v>
                </c:pt>
                <c:pt idx="32">
                  <c:v>1.1534147523259399</c:v>
                </c:pt>
                <c:pt idx="33">
                  <c:v>1.1526962546981701</c:v>
                </c:pt>
                <c:pt idx="34">
                  <c:v>1.15197822661393</c:v>
                </c:pt>
                <c:pt idx="35">
                  <c:v>1.15126066798604</c:v>
                </c:pt>
                <c:pt idx="36">
                  <c:v>1.15054357873024</c:v>
                </c:pt>
                <c:pt idx="37">
                  <c:v>1.1498269587652701</c:v>
                </c:pt>
                <c:pt idx="38">
                  <c:v>1.14911080801289</c:v>
                </c:pt>
                <c:pt idx="39">
                  <c:v>1.1483951263979499</c:v>
                </c:pt>
                <c:pt idx="40">
                  <c:v>1.1476799138484399</c:v>
                </c:pt>
                <c:pt idx="41">
                  <c:v>1.1469651702955499</c:v>
                </c:pt>
                <c:pt idx="42">
                  <c:v>1.1462508956737001</c:v>
                </c:pt>
                <c:pt idx="43">
                  <c:v>1.1455370899206101</c:v>
                </c:pt>
                <c:pt idx="44">
                  <c:v>1.1448237529773799</c:v>
                </c:pt>
                <c:pt idx="45">
                  <c:v>1.1441108847885</c:v>
                </c:pt>
                <c:pt idx="46">
                  <c:v>1.1433984853019401</c:v>
                </c:pt>
                <c:pt idx="47">
                  <c:v>1.14268655446921</c:v>
                </c:pt>
                <c:pt idx="48">
                  <c:v>1.1419750922454199</c:v>
                </c:pt>
                <c:pt idx="49">
                  <c:v>1.1412640985893201</c:v>
                </c:pt>
                <c:pt idx="50">
                  <c:v>1.14055357346341</c:v>
                </c:pt>
                <c:pt idx="51">
                  <c:v>1.13984351683396</c:v>
                </c:pt>
                <c:pt idx="52">
                  <c:v>1.1391339286711</c:v>
                </c:pt>
                <c:pt idx="53">
                  <c:v>1.13842480894891</c:v>
                </c:pt>
                <c:pt idx="54">
                  <c:v>1.13771615764542</c:v>
                </c:pt>
                <c:pt idx="55">
                  <c:v>1.1370079747427799</c:v>
                </c:pt>
                <c:pt idx="56">
                  <c:v>1.1363002602272401</c:v>
                </c:pt>
                <c:pt idx="57">
                  <c:v>1.1355930140893</c:v>
                </c:pt>
                <c:pt idx="58">
                  <c:v>1.13488623632374</c:v>
                </c:pt>
                <c:pt idx="59">
                  <c:v>1.1341799269297199</c:v>
                </c:pt>
                <c:pt idx="60">
                  <c:v>1.1334740859108401</c:v>
                </c:pt>
                <c:pt idx="61">
                  <c:v>1.13276871327526</c:v>
                </c:pt>
                <c:pt idx="62">
                  <c:v>1.13206380903575</c:v>
                </c:pt>
                <c:pt idx="63">
                  <c:v>1.13135937320978</c:v>
                </c:pt>
                <c:pt idx="64">
                  <c:v>1.1306554058196501</c:v>
                </c:pt>
                <c:pt idx="65">
                  <c:v>1.1299519068924999</c:v>
                </c:pt>
                <c:pt idx="66">
                  <c:v>1.1292488764605</c:v>
                </c:pt>
                <c:pt idx="67">
                  <c:v>1.1285463145608601</c:v>
                </c:pt>
                <c:pt idx="68">
                  <c:v>1.1278442212359701</c:v>
                </c:pt>
                <c:pt idx="69">
                  <c:v>1.12714259653351</c:v>
                </c:pt>
                <c:pt idx="70">
                  <c:v>1.12644144050652</c:v>
                </c:pt>
                <c:pt idx="71">
                  <c:v>1.12574075321351</c:v>
                </c:pt>
                <c:pt idx="72">
                  <c:v>1.1250405347186001</c:v>
                </c:pt>
                <c:pt idx="73">
                  <c:v>1.1243407850915901</c:v>
                </c:pt>
                <c:pt idx="74">
                  <c:v>1.1236415044080801</c:v>
                </c:pt>
                <c:pt idx="75">
                  <c:v>1.12294269274962</c:v>
                </c:pt>
                <c:pt idx="76">
                  <c:v>1.12224435020377</c:v>
                </c:pt>
                <c:pt idx="77">
                  <c:v>1.12154647686426</c:v>
                </c:pt>
                <c:pt idx="78">
                  <c:v>1.12084907283113</c:v>
                </c:pt>
                <c:pt idx="79">
                  <c:v>1.12015213821078</c:v>
                </c:pt>
                <c:pt idx="80">
                  <c:v>1.1194556731162</c:v>
                </c:pt>
                <c:pt idx="81">
                  <c:v>1.1187596776670301</c:v>
                </c:pt>
                <c:pt idx="82">
                  <c:v>1.1180641519897201</c:v>
                </c:pt>
                <c:pt idx="83">
                  <c:v>1.1173690962176901</c:v>
                </c:pt>
                <c:pt idx="84">
                  <c:v>1.11667451049142</c:v>
                </c:pt>
                <c:pt idx="85">
                  <c:v>1.11598039495867</c:v>
                </c:pt>
                <c:pt idx="86">
                  <c:v>1.11528674977456</c:v>
                </c:pt>
                <c:pt idx="87">
                  <c:v>1.1145935751017799</c:v>
                </c:pt>
                <c:pt idx="88">
                  <c:v>1.1139008711107199</c:v>
                </c:pt>
                <c:pt idx="89">
                  <c:v>1.11320863797962</c:v>
                </c:pt>
                <c:pt idx="90">
                  <c:v>1.1125168758947701</c:v>
                </c:pt>
                <c:pt idx="91">
                  <c:v>1.11182558505068</c:v>
                </c:pt>
                <c:pt idx="92">
                  <c:v>1.1111347656502299</c:v>
                </c:pt>
                <c:pt idx="93">
                  <c:v>1.11044441790485</c:v>
                </c:pt>
                <c:pt idx="94">
                  <c:v>1.1097545420347401</c:v>
                </c:pt>
                <c:pt idx="95">
                  <c:v>1.10906513826904</c:v>
                </c:pt>
                <c:pt idx="96">
                  <c:v>1.1083762068459899</c:v>
                </c:pt>
                <c:pt idx="97">
                  <c:v>1.1076877480132199</c:v>
                </c:pt>
                <c:pt idx="98">
                  <c:v>1.10699976202786</c:v>
                </c:pt>
                <c:pt idx="99">
                  <c:v>1.1063122491568</c:v>
                </c:pt>
                <c:pt idx="100">
                  <c:v>1.1056252096768999</c:v>
                </c:pt>
                <c:pt idx="101">
                  <c:v>1.10493864387524</c:v>
                </c:pt>
                <c:pt idx="102">
                  <c:v>1.1042525520492701</c:v>
                </c:pt>
                <c:pt idx="103">
                  <c:v>1.1035669345071499</c:v>
                </c:pt>
                <c:pt idx="104">
                  <c:v>1.1028817915679101</c:v>
                </c:pt>
                <c:pt idx="105">
                  <c:v>1.1021971235617301</c:v>
                </c:pt>
                <c:pt idx="106">
                  <c:v>1.1015129308302101</c:v>
                </c:pt>
                <c:pt idx="107">
                  <c:v>1.10082921372661</c:v>
                </c:pt>
                <c:pt idx="108">
                  <c:v>1.10014597261612</c:v>
                </c:pt>
                <c:pt idx="109">
                  <c:v>1.0994632078761499</c:v>
                </c:pt>
                <c:pt idx="110">
                  <c:v>1.0987809198966101</c:v>
                </c:pt>
                <c:pt idx="111">
                  <c:v>1.0980991090802299</c:v>
                </c:pt>
                <c:pt idx="112">
                  <c:v>1.0974177758428001</c:v>
                </c:pt>
                <c:pt idx="113">
                  <c:v>1.09673692061354</c:v>
                </c:pt>
                <c:pt idx="114">
                  <c:v>1.0960565438354</c:v>
                </c:pt>
                <c:pt idx="115">
                  <c:v>1.09537664596538</c:v>
                </c:pt>
                <c:pt idx="116">
                  <c:v>1.0946972274748901</c:v>
                </c:pt>
                <c:pt idx="117">
                  <c:v>1.09401828885007</c:v>
                </c:pt>
                <c:pt idx="118">
                  <c:v>1.09333983059218</c:v>
                </c:pt>
                <c:pt idx="119">
                  <c:v>1.09266185321795</c:v>
                </c:pt>
                <c:pt idx="120">
                  <c:v>1.0919843572599801</c:v>
                </c:pt>
                <c:pt idx="121">
                  <c:v>1.0913073432670899</c:v>
                </c:pt>
                <c:pt idx="122">
                  <c:v>1.0906308118047701</c:v>
                </c:pt>
                <c:pt idx="123">
                  <c:v>1.0899547634555899</c:v>
                </c:pt>
                <c:pt idx="124">
                  <c:v>1.0892791988196</c:v>
                </c:pt>
                <c:pt idx="125">
                  <c:v>1.0886041185148101</c:v>
                </c:pt>
                <c:pt idx="126">
                  <c:v>1.0879295231775901</c:v>
                </c:pt>
                <c:pt idx="127">
                  <c:v>1.08725541346321</c:v>
                </c:pt>
                <c:pt idx="128">
                  <c:v>1.08658179004628</c:v>
                </c:pt>
                <c:pt idx="129">
                  <c:v>1.0859086536212501</c:v>
                </c:pt>
                <c:pt idx="130">
                  <c:v>1.0852360049029399</c:v>
                </c:pt>
                <c:pt idx="131">
                  <c:v>1.08456384462705</c:v>
                </c:pt>
                <c:pt idx="132">
                  <c:v>1.0838921735507301</c:v>
                </c:pt>
                <c:pt idx="133">
                  <c:v>1.08322099245315</c:v>
                </c:pt>
                <c:pt idx="134">
                  <c:v>1.0825503021360401</c:v>
                </c:pt>
                <c:pt idx="135">
                  <c:v>1.0818801034243499</c:v>
                </c:pt>
                <c:pt idx="136">
                  <c:v>1.0812103971667999</c:v>
                </c:pt>
                <c:pt idx="137">
                  <c:v>1.0805411842366099</c:v>
                </c:pt>
                <c:pt idx="138">
                  <c:v>1.0798724655320799</c:v>
                </c:pt>
                <c:pt idx="139">
                  <c:v>1.07920424197731</c:v>
                </c:pt>
                <c:pt idx="140">
                  <c:v>1.07853651452292</c:v>
                </c:pt>
                <c:pt idx="141">
                  <c:v>1.0778692841467501</c:v>
                </c:pt>
                <c:pt idx="142">
                  <c:v>1.07720255185463</c:v>
                </c:pt>
                <c:pt idx="143">
                  <c:v>1.0765363186811501</c:v>
                </c:pt>
                <c:pt idx="144">
                  <c:v>1.07587058569047</c:v>
                </c:pt>
                <c:pt idx="145">
                  <c:v>1.07520535397716</c:v>
                </c:pt>
                <c:pt idx="146">
                  <c:v>1.0745406246670399</c:v>
                </c:pt>
                <c:pt idx="147">
                  <c:v>1.07387639891808</c:v>
                </c:pt>
                <c:pt idx="148">
                  <c:v>1.07321267792134</c:v>
                </c:pt>
                <c:pt idx="149">
                  <c:v>1.0725494629018799</c:v>
                </c:pt>
                <c:pt idx="150">
                  <c:v>1.0718867551197799</c:v>
                </c:pt>
                <c:pt idx="151">
                  <c:v>1.0712245558711599</c:v>
                </c:pt>
                <c:pt idx="152">
                  <c:v>1.07056286648918</c:v>
                </c:pt>
                <c:pt idx="153">
                  <c:v>1.0699016883452299</c:v>
                </c:pt>
                <c:pt idx="154">
                  <c:v>1.06924102284997</c:v>
                </c:pt>
                <c:pt idx="155">
                  <c:v>1.06858087145453</c:v>
                </c:pt>
                <c:pt idx="156">
                  <c:v>1.06792123565177</c:v>
                </c:pt>
                <c:pt idx="157">
                  <c:v>1.0672621169774601</c:v>
                </c:pt>
                <c:pt idx="158">
                  <c:v>1.0666035170116299</c:v>
                </c:pt>
                <c:pt idx="159">
                  <c:v>1.06594543737992</c:v>
                </c:pt>
                <c:pt idx="160">
                  <c:v>1.0652878797549601</c:v>
                </c:pt>
                <c:pt idx="161">
                  <c:v>1.06463084585783</c:v>
                </c:pt>
                <c:pt idx="162">
                  <c:v>1.06397433745959</c:v>
                </c:pt>
                <c:pt idx="163">
                  <c:v>1.0633183563827899</c:v>
                </c:pt>
                <c:pt idx="164">
                  <c:v>1.0626629045031399</c:v>
                </c:pt>
                <c:pt idx="165">
                  <c:v>1.06200798375115</c:v>
                </c:pt>
                <c:pt idx="166">
                  <c:v>1.06135359611393</c:v>
                </c:pt>
                <c:pt idx="167">
                  <c:v>1.0606997436369201</c:v>
                </c:pt>
                <c:pt idx="168">
                  <c:v>1.0600464284258799</c:v>
                </c:pt>
                <c:pt idx="169">
                  <c:v>1.05939365264875</c:v>
                </c:pt>
                <c:pt idx="170">
                  <c:v>1.05874141853771</c:v>
                </c:pt>
                <c:pt idx="171">
                  <c:v>1.05808972839133</c:v>
                </c:pt>
                <c:pt idx="172">
                  <c:v>1.05743858457672</c:v>
                </c:pt>
                <c:pt idx="173">
                  <c:v>1.05678798953181</c:v>
                </c:pt>
                <c:pt idx="174">
                  <c:v>1.05613794576775</c:v>
                </c:pt>
                <c:pt idx="175">
                  <c:v>1.05548845587136</c:v>
                </c:pt>
                <c:pt idx="176">
                  <c:v>1.0548395225077201</c:v>
                </c:pt>
                <c:pt idx="177">
                  <c:v>1.0541911484227799</c:v>
                </c:pt>
                <c:pt idx="178">
                  <c:v>1.0535433364462401</c:v>
                </c:pt>
                <c:pt idx="179">
                  <c:v>1.05289608949434</c:v>
                </c:pt>
                <c:pt idx="180">
                  <c:v>1.0522494105729601</c:v>
                </c:pt>
                <c:pt idx="181">
                  <c:v>1.0516033128620501</c:v>
                </c:pt>
                <c:pt idx="182">
                  <c:v>1.0509578498738601</c:v>
                </c:pt>
                <c:pt idx="183">
                  <c:v>1.05031308505494</c:v>
                </c:pt>
                <c:pt idx="184">
                  <c:v>1.0496690816821399</c:v>
                </c:pt>
                <c:pt idx="185">
                  <c:v>1.0490259028620399</c:v>
                </c:pt>
                <c:pt idx="186">
                  <c:v>1.0483836115304399</c:v>
                </c:pt>
                <c:pt idx="187">
                  <c:v>1.04774227045182</c:v>
                </c:pt>
                <c:pt idx="188">
                  <c:v>1.0471019422188399</c:v>
                </c:pt>
                <c:pt idx="189">
                  <c:v>1.0464626892518301</c:v>
                </c:pt>
                <c:pt idx="190">
                  <c:v>1.04582457379839</c:v>
                </c:pt>
                <c:pt idx="191">
                  <c:v>1.0451876579328401</c:v>
                </c:pt>
                <c:pt idx="192">
                  <c:v>1.04455200355588</c:v>
                </c:pt>
                <c:pt idx="193">
                  <c:v>1.0439176723940899</c:v>
                </c:pt>
                <c:pt idx="194">
                  <c:v>1.0432847259995599</c:v>
                </c:pt>
                <c:pt idx="195">
                  <c:v>1.0426532257494601</c:v>
                </c:pt>
                <c:pt idx="196">
                  <c:v>1.0420232328457</c:v>
                </c:pt>
                <c:pt idx="197">
                  <c:v>1.0413948083144899</c:v>
                </c:pt>
                <c:pt idx="198">
                  <c:v>1.04076801300601</c:v>
                </c:pt>
                <c:pt idx="199">
                  <c:v>1.0401429075940001</c:v>
                </c:pt>
                <c:pt idx="200">
                  <c:v>1.0395195525754499</c:v>
                </c:pt>
                <c:pt idx="201">
                  <c:v>1.0388980082702199</c:v>
                </c:pt>
                <c:pt idx="202">
                  <c:v>1.0382783348206499</c:v>
                </c:pt>
                <c:pt idx="203">
                  <c:v>1.0376605921912501</c:v>
                </c:pt>
                <c:pt idx="204">
                  <c:v>1.0370448401683301</c:v>
                </c:pt>
                <c:pt idx="205">
                  <c:v>1.0364311383596401</c:v>
                </c:pt>
                <c:pt idx="206">
                  <c:v>1.0358195461940001</c:v>
                </c:pt>
                <c:pt idx="207">
                  <c:v>1.0352101229209301</c:v>
                </c:pt>
                <c:pt idx="208">
                  <c:v>1.0346029276102899</c:v>
                </c:pt>
                <c:pt idx="209">
                  <c:v>1.0339980191519</c:v>
                </c:pt>
                <c:pt idx="210">
                  <c:v>1.03339545625511</c:v>
                </c:pt>
                <c:pt idx="211">
                  <c:v>1.03279529744842</c:v>
                </c:pt>
                <c:pt idx="212">
                  <c:v>1.0321976010790599</c:v>
                </c:pt>
                <c:pt idx="213">
                  <c:v>1.03160242531252</c:v>
                </c:pt>
                <c:pt idx="214">
                  <c:v>1.03100982813214</c:v>
                </c:pt>
                <c:pt idx="215">
                  <c:v>1.0304198673385701</c:v>
                </c:pt>
                <c:pt idx="216">
                  <c:v>1.0298326005493399</c:v>
                </c:pt>
                <c:pt idx="217">
                  <c:v>1.0292480851982599</c:v>
                </c:pt>
                <c:pt idx="218">
                  <c:v>1.0286663785349099</c:v>
                </c:pt>
                <c:pt idx="219">
                  <c:v>1.0280875376240399</c:v>
                </c:pt>
                <c:pt idx="220">
                  <c:v>1.02751161934496</c:v>
                </c:pt>
                <c:pt idx="221">
                  <c:v>1.02693868039088</c:v>
                </c:pt>
                <c:pt idx="222">
                  <c:v>1.0263687772682399</c:v>
                </c:pt>
                <c:pt idx="223">
                  <c:v>1.0258019662959299</c:v>
                </c:pt>
                <c:pt idx="224">
                  <c:v>1.02523830360458</c:v>
                </c:pt>
                <c:pt idx="225">
                  <c:v>1.0246778451356799</c:v>
                </c:pt>
                <c:pt idx="226">
                  <c:v>1.0241206466407899</c:v>
                </c:pt>
                <c:pt idx="227">
                  <c:v>1.0235667636805099</c:v>
                </c:pt>
                <c:pt idx="228">
                  <c:v>1.0230162516236001</c:v>
                </c:pt>
                <c:pt idx="229">
                  <c:v>1.0224691656459199</c:v>
                </c:pt>
                <c:pt idx="230">
                  <c:v>1.0219255607293001</c:v>
                </c:pt>
                <c:pt idx="231">
                  <c:v>1.0213854916604099</c:v>
                </c:pt>
                <c:pt idx="232">
                  <c:v>1.02084901302952</c:v>
                </c:pt>
                <c:pt idx="233">
                  <c:v>1.0203161792292099</c:v>
                </c:pt>
                <c:pt idx="234">
                  <c:v>1.01978704445295</c:v>
                </c:pt>
                <c:pt idx="235">
                  <c:v>1.0192616626937001</c:v>
                </c:pt>
                <c:pt idx="236">
                  <c:v>1.0187400877422901</c:v>
                </c:pt>
                <c:pt idx="237">
                  <c:v>1.01822237318586</c:v>
                </c:pt>
                <c:pt idx="238">
                  <c:v>1.0177085724060799</c:v>
                </c:pt>
                <c:pt idx="239">
                  <c:v>1.01719873857732</c:v>
                </c:pt>
                <c:pt idx="240">
                  <c:v>1.01669292466478</c:v>
                </c:pt>
                <c:pt idx="241">
                  <c:v>1.01619118342237</c:v>
                </c:pt>
                <c:pt idx="242">
                  <c:v>1.01569356739065</c:v>
                </c:pt>
                <c:pt idx="243">
                  <c:v>1.0152001288944801</c:v>
                </c:pt>
                <c:pt idx="244">
                  <c:v>1.0147109200406801</c:v>
                </c:pt>
                <c:pt idx="245">
                  <c:v>1.0142259927155199</c:v>
                </c:pt>
                <c:pt idx="246">
                  <c:v>1.01374539858201</c:v>
                </c:pt>
                <c:pt idx="247">
                  <c:v>1.0132691890771801</c:v>
                </c:pt>
                <c:pt idx="248">
                  <c:v>1.0127974154091099</c:v>
                </c:pt>
                <c:pt idx="249">
                  <c:v>1.01233012855383</c:v>
                </c:pt>
                <c:pt idx="250">
                  <c:v>1.0118673792521</c:v>
                </c:pt>
                <c:pt idx="251">
                  <c:v>1.0114092180059699</c:v>
                </c:pt>
                <c:pt idx="252">
                  <c:v>1.0109556950752201</c:v>
                </c:pt>
                <c:pt idx="253">
                  <c:v>1.0105068604735901</c:v>
                </c:pt>
                <c:pt idx="254">
                  <c:v>1.0100627639648501</c:v>
                </c:pt>
                <c:pt idx="255">
                  <c:v>1.00962345505863</c:v>
                </c:pt>
                <c:pt idx="256">
                  <c:v>1.00918898300611</c:v>
                </c:pt>
                <c:pt idx="257">
                  <c:v>1.00875939679546</c:v>
                </c:pt>
                <c:pt idx="258">
                  <c:v>1.0083347451470599</c:v>
                </c:pt>
                <c:pt idx="259">
                  <c:v>1.00791507650857</c:v>
                </c:pt>
                <c:pt idx="260">
                  <c:v>1.00750043904965</c:v>
                </c:pt>
                <c:pt idx="261">
                  <c:v>1.00709088065654</c:v>
                </c:pt>
                <c:pt idx="262">
                  <c:v>1.0066864489263301</c:v>
                </c:pt>
                <c:pt idx="263">
                  <c:v>1.0062871911610101</c:v>
                </c:pt>
                <c:pt idx="264">
                  <c:v>1.0058931543612399</c:v>
                </c:pt>
                <c:pt idx="265">
                  <c:v>1.00550438521981</c:v>
                </c:pt>
                <c:pt idx="266">
                  <c:v>1.00512093011488</c:v>
                </c:pt>
                <c:pt idx="267">
                  <c:v>1.00474283510286</c:v>
                </c:pt>
                <c:pt idx="268">
                  <c:v>1.0043701459110299</c:v>
                </c:pt>
                <c:pt idx="269">
                  <c:v>1.00400290792983</c:v>
                </c:pt>
                <c:pt idx="270">
                  <c:v>1.0036411662047799</c:v>
                </c:pt>
                <c:pt idx="271">
                  <c:v>1.0032849654281699</c:v>
                </c:pt>
                <c:pt idx="272">
                  <c:v>1.0029343499302801</c:v>
                </c:pt>
                <c:pt idx="273">
                  <c:v>1.00258936367032</c:v>
                </c:pt>
                <c:pt idx="274">
                  <c:v>1.00225005022697</c:v>
                </c:pt>
                <c:pt idx="275">
                  <c:v>1.00191645278858</c:v>
                </c:pt>
                <c:pt idx="276">
                  <c:v>1.00158861414292</c:v>
                </c:pt>
                <c:pt idx="277">
                  <c:v>1.0012665766665501</c:v>
                </c:pt>
                <c:pt idx="278">
                  <c:v>1.0009503823138399</c:v>
                </c:pt>
                <c:pt idx="279">
                  <c:v>1.0006400726054401</c:v>
                </c:pt>
                <c:pt idx="280">
                  <c:v>1.0003356886164301</c:v>
                </c:pt>
                <c:pt idx="281">
                  <c:v>1.00003727096399</c:v>
                </c:pt>
                <c:pt idx="282">
                  <c:v>0.99974485979455796</c:v>
                </c:pt>
                <c:pt idx="283">
                  <c:v>0.999458494770609</c:v>
                </c:pt>
                <c:pt idx="284">
                  <c:v>0.99917821505688897</c:v>
                </c:pt>
                <c:pt idx="285">
                  <c:v>0.99890405930618398</c:v>
                </c:pt>
                <c:pt idx="286">
                  <c:v>0.99863606564459195</c:v>
                </c:pt>
                <c:pt idx="287">
                  <c:v>0.99837427165627102</c:v>
                </c:pt>
                <c:pt idx="288">
                  <c:v>0.99811871436768496</c:v>
                </c:pt>
                <c:pt idx="289">
                  <c:v>0.99786943023130303</c:v>
                </c:pt>
                <c:pt idx="290">
                  <c:v>0.99762645510877201</c:v>
                </c:pt>
                <c:pt idx="291">
                  <c:v>0.99738982425354095</c:v>
                </c:pt>
                <c:pt idx="292">
                  <c:v>0.99715957229292596</c:v>
                </c:pt>
                <c:pt idx="293">
                  <c:v>0.99693573320961903</c:v>
                </c:pt>
                <c:pt idx="294">
                  <c:v>0.99671834032263096</c:v>
                </c:pt>
                <c:pt idx="295">
                  <c:v>0.99650742626764999</c:v>
                </c:pt>
                <c:pt idx="296">
                  <c:v>0.99630302297683904</c:v>
                </c:pt>
                <c:pt idx="297">
                  <c:v>0.99610516165803997</c:v>
                </c:pt>
                <c:pt idx="298">
                  <c:v>0.99591387277339305</c:v>
                </c:pt>
                <c:pt idx="299">
                  <c:v>0.99572918601738702</c:v>
                </c:pt>
                <c:pt idx="300">
                  <c:v>0.99555113029430298</c:v>
                </c:pt>
                <c:pt idx="301">
                  <c:v>0.99537973369509503</c:v>
                </c:pt>
                <c:pt idx="302">
                  <c:v>0.99521502347367996</c:v>
                </c:pt>
                <c:pt idx="303">
                  <c:v>0.995057026022654</c:v>
                </c:pt>
                <c:pt idx="304">
                  <c:v>0.994905766848449</c:v>
                </c:pt>
                <c:pt idx="305">
                  <c:v>0.994761270545923</c:v>
                </c:pt>
                <c:pt idx="306">
                  <c:v>0.99462356077240399</c:v>
                </c:pt>
                <c:pt idx="307">
                  <c:v>0.99449266022120397</c:v>
                </c:pt>
                <c:pt idx="308">
                  <c:v>0.99436859059461302</c:v>
                </c:pt>
                <c:pt idx="309">
                  <c:v>0.99425137257638696</c:v>
                </c:pt>
                <c:pt idx="310">
                  <c:v>0.99414102580376995</c:v>
                </c:pt>
                <c:pt idx="311">
                  <c:v>0.99403756883904404</c:v>
                </c:pt>
                <c:pt idx="312">
                  <c:v>0.99394101914066901</c:v>
                </c:pt>
                <c:pt idx="313">
                  <c:v>0.99385139303401604</c:v>
                </c:pt>
                <c:pt idx="314">
                  <c:v>0.99376870568172804</c:v>
                </c:pt>
                <c:pt idx="315">
                  <c:v>0.99369297105377097</c:v>
                </c:pt>
                <c:pt idx="316">
                  <c:v>0.99362420189718503</c:v>
                </c:pt>
                <c:pt idx="317">
                  <c:v>0.99356240970559795</c:v>
                </c:pt>
                <c:pt idx="318">
                  <c:v>0.99350760468854304</c:v>
                </c:pt>
                <c:pt idx="319">
                  <c:v>0.99345979574063403</c:v>
                </c:pt>
                <c:pt idx="320">
                  <c:v>0.99341899041065795</c:v>
                </c:pt>
                <c:pt idx="321">
                  <c:v>0.99338519487063204</c:v>
                </c:pt>
                <c:pt idx="322">
                  <c:v>0.99335841388491297</c:v>
                </c:pt>
                <c:pt idx="323">
                  <c:v>0.99333865077939998</c:v>
                </c:pt>
                <c:pt idx="324">
                  <c:v>0.99332590741092697</c:v>
                </c:pt>
                <c:pt idx="325">
                  <c:v>0.99332018413690804</c:v>
                </c:pt>
                <c:pt idx="326">
                  <c:v>0.99332147978532004</c:v>
                </c:pt>
                <c:pt idx="327">
                  <c:v>0.99332979162511403</c:v>
                </c:pt>
                <c:pt idx="328">
                  <c:v>0.99334511533713699</c:v>
                </c:pt>
                <c:pt idx="329">
                  <c:v>0.99336744498566198</c:v>
                </c:pt>
                <c:pt idx="330">
                  <c:v>0.99339677299062301</c:v>
                </c:pt>
                <c:pt idx="331">
                  <c:v>0.99343309010065695</c:v>
                </c:pt>
                <c:pt idx="332">
                  <c:v>0.99347638536705596</c:v>
                </c:pt>
                <c:pt idx="333">
                  <c:v>0.99352664611873398</c:v>
                </c:pt>
                <c:pt idx="334">
                  <c:v>0.99358385793833004</c:v>
                </c:pt>
                <c:pt idx="335">
                  <c:v>0.99364800463954395</c:v>
                </c:pt>
                <c:pt idx="336">
                  <c:v>0.99371906824583101</c:v>
                </c:pt>
                <c:pt idx="337">
                  <c:v>0.99379702897057298</c:v>
                </c:pt>
                <c:pt idx="338">
                  <c:v>0.99388186519882804</c:v>
                </c:pt>
                <c:pt idx="339">
                  <c:v>0.99397355347080496</c:v>
                </c:pt>
                <c:pt idx="340">
                  <c:v>0.99407206846714002</c:v>
                </c:pt>
                <c:pt idx="341">
                  <c:v>0.994177382996139</c:v>
                </c:pt>
                <c:pt idx="342">
                  <c:v>0.99428946798305795</c:v>
                </c:pt>
                <c:pt idx="343">
                  <c:v>0.99440829246156504</c:v>
                </c:pt>
                <c:pt idx="344">
                  <c:v>0.99453382356748699</c:v>
                </c:pt>
                <c:pt idx="345">
                  <c:v>0.99466602653493497</c:v>
                </c:pt>
                <c:pt idx="346">
                  <c:v>0.99480486469492801</c:v>
                </c:pt>
                <c:pt idx="347">
                  <c:v>0.99495029947660696</c:v>
                </c:pt>
                <c:pt idx="348">
                  <c:v>0.99510229041112497</c:v>
                </c:pt>
                <c:pt idx="349">
                  <c:v>0.99526079513830601</c:v>
                </c:pt>
                <c:pt idx="350">
                  <c:v>0.99542576941614402</c:v>
                </c:pt>
                <c:pt idx="351">
                  <c:v>0.995597167133216</c:v>
                </c:pt>
                <c:pt idx="352">
                  <c:v>0.99577494032406</c:v>
                </c:pt>
                <c:pt idx="353">
                  <c:v>0.995959039187576</c:v>
                </c:pt>
                <c:pt idx="354">
                  <c:v>0.99614941210848496</c:v>
                </c:pt>
                <c:pt idx="355">
                  <c:v>0.99634600568187004</c:v>
                </c:pt>
                <c:pt idx="356">
                  <c:v>0.99654876474081799</c:v>
                </c:pt>
                <c:pt idx="357">
                  <c:v>0.99675763238716697</c:v>
                </c:pt>
                <c:pt idx="358">
                  <c:v>0.99697255002534102</c:v>
                </c:pt>
                <c:pt idx="359">
                  <c:v>0.99719345739925702</c:v>
                </c:pt>
                <c:pt idx="360">
                  <c:v>0.99742029263226295</c:v>
                </c:pt>
                <c:pt idx="361">
                  <c:v>0.997652992270049</c:v>
                </c:pt>
                <c:pt idx="362">
                  <c:v>0.99789149132649002</c:v>
                </c:pt>
                <c:pt idx="363">
                  <c:v>0.99813572333229605</c:v>
                </c:pt>
                <c:pt idx="364">
                  <c:v>0.99838562038643697</c:v>
                </c:pt>
                <c:pt idx="365">
                  <c:v>0.99864111321017901</c:v>
                </c:pt>
                <c:pt idx="366">
                  <c:v>0.99890213120365001</c:v>
                </c:pt>
                <c:pt idx="367">
                  <c:v>0.99916860250478601</c:v>
                </c:pt>
                <c:pt idx="368">
                  <c:v>0.99944045405051596</c:v>
                </c:pt>
                <c:pt idx="369">
                  <c:v>0.99971761164003603</c:v>
                </c:pt>
                <c:pt idx="370">
                  <c:v>1</c:v>
                </c:pt>
                <c:pt idx="371">
                  <c:v>1.0008439775330999</c:v>
                </c:pt>
                <c:pt idx="372">
                  <c:v>1.00169533593086</c:v>
                </c:pt>
                <c:pt idx="373">
                  <c:v>1.0025541585775699</c:v>
                </c:pt>
                <c:pt idx="374">
                  <c:v>1.00342052688901</c:v>
                </c:pt>
                <c:pt idx="375">
                  <c:v>1.0042945202787099</c:v>
                </c:pt>
                <c:pt idx="376">
                  <c:v>1.0051762161283599</c:v>
                </c:pt>
                <c:pt idx="377">
                  <c:v>1.00606568976222</c:v>
                </c:pt>
                <c:pt idx="378">
                  <c:v>1.00696301442549</c:v>
                </c:pt>
                <c:pt idx="379">
                  <c:v>1.00786826126649</c:v>
                </c:pt>
                <c:pt idx="380">
                  <c:v>1.0087814993226401</c:v>
                </c:pt>
                <c:pt idx="381">
                  <c:v>1.00970279550994</c:v>
                </c:pt>
                <c:pt idx="382">
                  <c:v>1.01063221461608</c:v>
                </c:pt>
                <c:pt idx="383">
                  <c:v>1.0115698192967899</c:v>
                </c:pt>
                <c:pt idx="384">
                  <c:v>1.0125156700754301</c:v>
                </c:pt>
                <c:pt idx="385">
                  <c:v>1.01346982534564</c:v>
                </c:pt>
                <c:pt idx="386">
                  <c:v>1.0144323413768701</c:v>
                </c:pt>
                <c:pt idx="387">
                  <c:v>1.01540327232268</c:v>
                </c:pt>
                <c:pt idx="388">
                  <c:v>1.0163826702315699</c:v>
                </c:pt>
                <c:pt idx="389">
                  <c:v>1.0173705850602699</c:v>
                </c:pt>
                <c:pt idx="390">
                  <c:v>1.01836706468925</c:v>
                </c:pt>
                <c:pt idx="391">
                  <c:v>1.01937215494039</c:v>
                </c:pt>
                <c:pt idx="392">
                  <c:v>1.0203858995964801</c:v>
                </c:pt>
                <c:pt idx="393">
                  <c:v>1.02140834042259</c:v>
                </c:pt>
                <c:pt idx="394">
                  <c:v>1.0224395171890099</c:v>
                </c:pt>
                <c:pt idx="395">
                  <c:v>1.02347946769572</c:v>
                </c:pt>
                <c:pt idx="396">
                  <c:v>1.0245282277981</c:v>
                </c:pt>
                <c:pt idx="397">
                  <c:v>1.0255858314338999</c:v>
                </c:pt>
                <c:pt idx="398">
                  <c:v>1.02665231065123</c:v>
                </c:pt>
                <c:pt idx="399">
                  <c:v>1.0277276956374499</c:v>
                </c:pt>
                <c:pt idx="400">
                  <c:v>1.0288120147488899</c:v>
                </c:pt>
                <c:pt idx="401">
                  <c:v>1.0299052945412099</c:v>
                </c:pt>
                <c:pt idx="402">
                  <c:v>1.0310075598003099</c:v>
                </c:pt>
                <c:pt idx="403">
                  <c:v>1.0321188335737199</c:v>
                </c:pt>
                <c:pt idx="404">
                  <c:v>1.03323913720228</c:v>
                </c:pt>
                <c:pt idx="405">
                  <c:v>1.03436849035214</c:v>
                </c:pt>
                <c:pt idx="406">
                  <c:v>1.03550691104682</c:v>
                </c:pt>
                <c:pt idx="407">
                  <c:v>1.0366544156994699</c:v>
                </c:pt>
                <c:pt idx="408">
                  <c:v>1.0378110191449801</c:v>
                </c:pt>
                <c:pt idx="409">
                  <c:v>1.0389767346721299</c:v>
                </c:pt>
                <c:pt idx="410">
                  <c:v>1.0401515740554801</c:v>
                </c:pt>
                <c:pt idx="411">
                  <c:v>1.0413355475871899</c:v>
                </c:pt>
                <c:pt idx="412">
                  <c:v>1.0425286641084099</c:v>
                </c:pt>
                <c:pt idx="413">
                  <c:v>1.0437309310404801</c:v>
                </c:pt>
                <c:pt idx="414">
                  <c:v>1.04494235441566</c:v>
                </c:pt>
                <c:pt idx="415">
                  <c:v>1.04616293890755</c:v>
                </c:pt>
                <c:pt idx="416">
                  <c:v>1.0473926878609701</c:v>
                </c:pt>
                <c:pt idx="417">
                  <c:v>1.04863160332141</c:v>
                </c:pt>
                <c:pt idx="418">
                  <c:v>1.0498796860638999</c:v>
                </c:pt>
                <c:pt idx="419">
                  <c:v>1.0511369356214499</c:v>
                </c:pt>
                <c:pt idx="420">
                  <c:v>1.0524033503128001</c:v>
                </c:pt>
                <c:pt idx="421">
                  <c:v>1.0536789272696401</c:v>
                </c:pt>
                <c:pt idx="422">
                  <c:v>1.0549636624632599</c:v>
                </c:pt>
                <c:pt idx="423">
                  <c:v>1.0562575507305101</c:v>
                </c:pt>
                <c:pt idx="424">
                  <c:v>1.0575605857991801</c:v>
                </c:pt>
                <c:pt idx="425">
                  <c:v>1.0588727603127199</c:v>
                </c:pt>
                <c:pt idx="426">
                  <c:v>1.0601940658543301</c:v>
                </c:pt>
                <c:pt idx="427">
                  <c:v>1.06152449297039</c:v>
                </c:pt>
                <c:pt idx="428">
                  <c:v>1.06286403119324</c:v>
                </c:pt>
                <c:pt idx="429">
                  <c:v>1.06421266906329</c:v>
                </c:pt>
                <c:pt idx="430">
                  <c:v>1.0655703941505099</c:v>
                </c:pt>
                <c:pt idx="431">
                  <c:v>1.06693719307525</c:v>
                </c:pt>
                <c:pt idx="432">
                  <c:v>1.0683130515284101</c:v>
                </c:pt>
                <c:pt idx="433">
                  <c:v>1.0696979542909599</c:v>
                </c:pt>
                <c:pt idx="434">
                  <c:v>1.0710918852528799</c:v>
                </c:pt>
                <c:pt idx="435">
                  <c:v>1.0724948274313799</c:v>
                </c:pt>
                <c:pt idx="436">
                  <c:v>1.0739067629885699</c:v>
                </c:pt>
                <c:pt idx="437">
                  <c:v>1.07532767324849</c:v>
                </c:pt>
                <c:pt idx="438">
                  <c:v>1.07675753871355</c:v>
                </c:pt>
                <c:pt idx="439">
                  <c:v>1.0781963390803599</c:v>
                </c:pt>
                <c:pt idx="440">
                  <c:v>1.07964405325499</c:v>
                </c:pt>
                <c:pt idx="441">
                  <c:v>1.08110065936763</c:v>
                </c:pt>
                <c:pt idx="442">
                  <c:v>1.0825661347867701</c:v>
                </c:pt>
                <c:pt idx="443">
                  <c:v>1.0840404561326999</c:v>
                </c:pt>
                <c:pt idx="444">
                  <c:v>1.08552359929062</c:v>
                </c:pt>
                <c:pt idx="445">
                  <c:v>1.08701553942311</c:v>
                </c:pt>
                <c:pt idx="446">
                  <c:v>1.08851625098213</c:v>
                </c:pt>
                <c:pt idx="447">
                  <c:v>1.09002570772054</c:v>
                </c:pt>
                <c:pt idx="448">
                  <c:v>1.0915438827031001</c:v>
                </c:pt>
                <c:pt idx="449">
                  <c:v>1.0930707483170199</c:v>
                </c:pt>
                <c:pt idx="450">
                  <c:v>1.0946062762819999</c:v>
                </c:pt>
                <c:pt idx="451">
                  <c:v>1.09615043765991</c:v>
                </c:pt>
                <c:pt idx="452">
                  <c:v>1.09770320286392</c:v>
                </c:pt>
                <c:pt idx="453">
                  <c:v>1.0992645416672799</c:v>
                </c:pt>
                <c:pt idx="454">
                  <c:v>1.10083442321167</c:v>
                </c:pt>
                <c:pt idx="455">
                  <c:v>1.1024128160151501</c:v>
                </c:pt>
                <c:pt idx="456">
                  <c:v>1.1039996879797001</c:v>
                </c:pt>
                <c:pt idx="457">
                  <c:v>1.1055950063983799</c:v>
                </c:pt>
                <c:pt idx="458">
                  <c:v>1.1071987379621799</c:v>
                </c:pt>
                <c:pt idx="459">
                  <c:v>1.1088108487664201</c:v>
                </c:pt>
                <c:pt idx="460">
                  <c:v>1.1104313043169201</c:v>
                </c:pt>
                <c:pt idx="461">
                  <c:v>1.1120600695357199</c:v>
                </c:pt>
                <c:pt idx="462">
                  <c:v>1.1136971087665499</c:v>
                </c:pt>
                <c:pt idx="463">
                  <c:v>1.11534238577997</c:v>
                </c:pt>
                <c:pt idx="464">
                  <c:v>1.11699586377824</c:v>
                </c:pt>
                <c:pt idx="465">
                  <c:v>1.11865750539979</c:v>
                </c:pt>
                <c:pt idx="466">
                  <c:v>1.12032727272357</c:v>
                </c:pt>
                <c:pt idx="467">
                  <c:v>1.1220051272729601</c:v>
                </c:pt>
                <c:pt idx="468">
                  <c:v>1.1236910300195699</c:v>
                </c:pt>
                <c:pt idx="469">
                  <c:v>1.1253849413866699</c:v>
                </c:pt>
                <c:pt idx="470">
                  <c:v>1.1270868212524201</c:v>
                </c:pt>
                <c:pt idx="471">
                  <c:v>1.1287966289528899</c:v>
                </c:pt>
                <c:pt idx="472">
                  <c:v>1.1305143232848001</c:v>
                </c:pt>
                <c:pt idx="473">
                  <c:v>1.1322398625080701</c:v>
                </c:pt>
                <c:pt idx="474">
                  <c:v>1.1339732043481701</c:v>
                </c:pt>
                <c:pt idx="475">
                  <c:v>1.13571430599821</c:v>
                </c:pt>
                <c:pt idx="476">
                  <c:v>1.1374631241209301</c:v>
                </c:pt>
                <c:pt idx="477">
                  <c:v>1.1392196148503899</c:v>
                </c:pt>
                <c:pt idx="478">
                  <c:v>1.14098373379358</c:v>
                </c:pt>
                <c:pt idx="479">
                  <c:v>1.14275543603177</c:v>
                </c:pt>
                <c:pt idx="480">
                  <c:v>1.1445346761217701</c:v>
                </c:pt>
                <c:pt idx="481">
                  <c:v>1.1463214080969399</c:v>
                </c:pt>
                <c:pt idx="482">
                  <c:v>1.1481155854681699</c:v>
                </c:pt>
                <c:pt idx="483">
                  <c:v>1.14991716122454</c:v>
                </c:pt>
                <c:pt idx="484">
                  <c:v>1.1517260878340301</c:v>
                </c:pt>
                <c:pt idx="485">
                  <c:v>1.1535423172439401</c:v>
                </c:pt>
                <c:pt idx="486">
                  <c:v>1.1553658008812699</c:v>
                </c:pt>
                <c:pt idx="487">
                  <c:v>1.1571964896528999</c:v>
                </c:pt>
                <c:pt idx="488">
                  <c:v>1.1590343339457501</c:v>
                </c:pt>
                <c:pt idx="489">
                  <c:v>1.1608792836267501</c:v>
                </c:pt>
                <c:pt idx="490">
                  <c:v>1.1627312880426599</c:v>
                </c:pt>
                <c:pt idx="491">
                  <c:v>1.1645902960199701</c:v>
                </c:pt>
                <c:pt idx="492">
                  <c:v>1.16645625586444</c:v>
                </c:pt>
                <c:pt idx="493">
                  <c:v>1.16832911536077</c:v>
                </c:pt>
                <c:pt idx="494">
                  <c:v>1.1702088217720901</c:v>
                </c:pt>
                <c:pt idx="495">
                  <c:v>1.17209532183929</c:v>
                </c:pt>
                <c:pt idx="496">
                  <c:v>1.17398856178044</c:v>
                </c:pt>
                <c:pt idx="497">
                  <c:v>1.17588848728996</c:v>
                </c:pt>
                <c:pt idx="498">
                  <c:v>1.1777950435378499</c:v>
                </c:pt>
                <c:pt idx="499">
                  <c:v>1.1797081751687399</c:v>
                </c:pt>
                <c:pt idx="500">
                  <c:v>1.1816278263009901</c:v>
                </c:pt>
                <c:pt idx="501">
                  <c:v>1.1835539405255899</c:v>
                </c:pt>
                <c:pt idx="502">
                  <c:v>1.1854864609051501</c:v>
                </c:pt>
                <c:pt idx="503">
                  <c:v>1.18742532997273</c:v>
                </c:pt>
                <c:pt idx="504">
                  <c:v>1.1893704897306401</c:v>
                </c:pt>
                <c:pt idx="505">
                  <c:v>1.1913218816492499</c:v>
                </c:pt>
                <c:pt idx="506">
                  <c:v>1.19327944666565</c:v>
                </c:pt>
                <c:pt idx="507">
                  <c:v>1.1952431251823801</c:v>
                </c:pt>
                <c:pt idx="508">
                  <c:v>1.1972128570660401</c:v>
                </c:pt>
                <c:pt idx="509">
                  <c:v>1.19918858164589</c:v>
                </c:pt>
                <c:pt idx="510">
                  <c:v>1.20117023771248</c:v>
                </c:pt>
                <c:pt idx="511">
                  <c:v>1.2031577635161099</c:v>
                </c:pt>
                <c:pt idx="512">
                  <c:v>1.20515109676541</c:v>
                </c:pt>
                <c:pt idx="513">
                  <c:v>1.20715017462579</c:v>
                </c:pt>
                <c:pt idx="514">
                  <c:v>1.2091549337179599</c:v>
                </c:pt>
                <c:pt idx="515">
                  <c:v>1.21116531011632</c:v>
                </c:pt>
                <c:pt idx="516">
                  <c:v>1.2131812393474499</c:v>
                </c:pt>
                <c:pt idx="517">
                  <c:v>1.2152026563885301</c:v>
                </c:pt>
                <c:pt idx="518">
                  <c:v>1.2172294956656899</c:v>
                </c:pt>
                <c:pt idx="519">
                  <c:v>1.2192616910525</c:v>
                </c:pt>
                <c:pt idx="520">
                  <c:v>1.2212991758683001</c:v>
                </c:pt>
                <c:pt idx="521">
                  <c:v>1.22334188287663</c:v>
                </c:pt>
                <c:pt idx="522">
                  <c:v>1.2253897442835999</c:v>
                </c:pt>
                <c:pt idx="523">
                  <c:v>1.22744269173628</c:v>
                </c:pt>
                <c:pt idx="524">
                  <c:v>1.2295006563211199</c:v>
                </c:pt>
                <c:pt idx="525">
                  <c:v>1.2315635685623001</c:v>
                </c:pt>
                <c:pt idx="526">
                  <c:v>1.2336313584201699</c:v>
                </c:pt>
                <c:pt idx="527">
                  <c:v>1.23570395528966</c:v>
                </c:pt>
                <c:pt idx="528">
                  <c:v>1.23778128799868</c:v>
                </c:pt>
                <c:pt idx="529">
                  <c:v>1.23986328480657</c:v>
                </c:pt>
                <c:pt idx="530">
                  <c:v>1.24194987340255</c:v>
                </c:pt>
                <c:pt idx="531">
                  <c:v>1.2440409809041799</c:v>
                </c:pt>
                <c:pt idx="532">
                  <c:v>1.2461365338558399</c:v>
                </c:pt>
                <c:pt idx="533">
                  <c:v>1.2482364582272401</c:v>
                </c:pt>
                <c:pt idx="534">
                  <c:v>1.25034067941194</c:v>
                </c:pt>
                <c:pt idx="535">
                  <c:v>1.25244912222589</c:v>
                </c:pt>
                <c:pt idx="536">
                  <c:v>1.2545617109060401</c:v>
                </c:pt>
                <c:pt idx="537">
                  <c:v>1.2566783691088701</c:v>
                </c:pt>
                <c:pt idx="538">
                  <c:v>1.2587990199090899</c:v>
                </c:pt>
                <c:pt idx="539">
                  <c:v>1.2609235857982499</c:v>
                </c:pt>
                <c:pt idx="540">
                  <c:v>1.2630519886834499</c:v>
                </c:pt>
                <c:pt idx="541">
                  <c:v>1.2651841635904799</c:v>
                </c:pt>
                <c:pt idx="542">
                  <c:v>1.26732010000557</c:v>
                </c:pt>
                <c:pt idx="543">
                  <c:v>1.2694598011623199</c:v>
                </c:pt>
                <c:pt idx="544">
                  <c:v>1.2716032703914899</c:v>
                </c:pt>
                <c:pt idx="545">
                  <c:v>1.2737505111179099</c:v>
                </c:pt>
                <c:pt idx="546">
                  <c:v>1.2759015268574601</c:v>
                </c:pt>
                <c:pt idx="547">
                  <c:v>1.27805632121414</c:v>
                </c:pt>
                <c:pt idx="548">
                  <c:v>1.28021489787736</c:v>
                </c:pt>
                <c:pt idx="549">
                  <c:v>1.28237726061927</c:v>
                </c:pt>
                <c:pt idx="550">
                  <c:v>1.28454341329226</c:v>
                </c:pt>
                <c:pt idx="551">
                  <c:v>1.2867133598264699</c:v>
                </c:pt>
                <c:pt idx="552">
                  <c:v>1.28888710422755</c:v>
                </c:pt>
                <c:pt idx="553">
                  <c:v>1.2910646505743799</c:v>
                </c:pt>
                <c:pt idx="554">
                  <c:v>1.2932460030169499</c:v>
                </c:pt>
                <c:pt idx="555">
                  <c:v>1.29543116577432</c:v>
                </c:pt>
                <c:pt idx="556">
                  <c:v>1.29762014313264</c:v>
                </c:pt>
                <c:pt idx="557">
                  <c:v>1.2998129394433</c:v>
                </c:pt>
                <c:pt idx="558">
                  <c:v>1.3020095591210701</c:v>
                </c:pt>
                <c:pt idx="559">
                  <c:v>1.30421000664242</c:v>
                </c:pt>
                <c:pt idx="560">
                  <c:v>1.30641428654383</c:v>
                </c:pt>
                <c:pt idx="561">
                  <c:v>1.3086224034201801</c:v>
                </c:pt>
                <c:pt idx="562">
                  <c:v>1.3108343619232401</c:v>
                </c:pt>
                <c:pt idx="563">
                  <c:v>1.31305016676015</c:v>
                </c:pt>
                <c:pt idx="564">
                  <c:v>1.3152698226920601</c:v>
                </c:pt>
                <c:pt idx="565">
                  <c:v>1.31749333453273</c:v>
                </c:pt>
                <c:pt idx="566">
                  <c:v>1.3197207071471999</c:v>
                </c:pt>
                <c:pt idx="567">
                  <c:v>1.3219519454505799</c:v>
                </c:pt>
                <c:pt idx="568">
                  <c:v>1.3241870544068099</c:v>
                </c:pt>
                <c:pt idx="569">
                  <c:v>1.32642603902748</c:v>
                </c:pt>
                <c:pt idx="570">
                  <c:v>1.32866890437072</c:v>
                </c:pt>
                <c:pt idx="571">
                  <c:v>1.33091565554012</c:v>
                </c:pt>
                <c:pt idx="572">
                  <c:v>1.33316629768371</c:v>
                </c:pt>
                <c:pt idx="573">
                  <c:v>1.3354208359929001</c:v>
                </c:pt>
                <c:pt idx="574">
                  <c:v>1.3376792757015901</c:v>
                </c:pt>
                <c:pt idx="575">
                  <c:v>1.3399416220851801</c:v>
                </c:pt>
                <c:pt idx="576">
                  <c:v>1.34220788045969</c:v>
                </c:pt>
                <c:pt idx="577">
                  <c:v>1.34447805618092</c:v>
                </c:pt>
                <c:pt idx="578">
                  <c:v>1.3467521546436001</c:v>
                </c:pt>
                <c:pt idx="579">
                  <c:v>1.3490301812805801</c:v>
                </c:pt>
                <c:pt idx="580">
                  <c:v>1.3513121415620799</c:v>
                </c:pt>
                <c:pt idx="581">
                  <c:v>1.35359804099493</c:v>
                </c:pt>
                <c:pt idx="582">
                  <c:v>1.3558878851218401</c:v>
                </c:pt>
                <c:pt idx="583">
                  <c:v>1.35818167952073</c:v>
                </c:pt>
                <c:pt idx="584">
                  <c:v>1.3604794298040499</c:v>
                </c:pt>
                <c:pt idx="585">
                  <c:v>1.3627811416181399</c:v>
                </c:pt>
                <c:pt idx="586">
                  <c:v>1.3650868206425799</c:v>
                </c:pt>
                <c:pt idx="587">
                  <c:v>1.3673964725896399</c:v>
                </c:pt>
                <c:pt idx="588">
                  <c:v>1.3697101032036401</c:v>
                </c:pt>
                <c:pt idx="589">
                  <c:v>1.3720277182604399</c:v>
                </c:pt>
                <c:pt idx="590">
                  <c:v>1.37434932356688</c:v>
                </c:pt>
                <c:pt idx="591">
                  <c:v>1.3766749249602199</c:v>
                </c:pt>
                <c:pt idx="592">
                  <c:v>1.3790045283077099</c:v>
                </c:pt>
                <c:pt idx="593">
                  <c:v>1.38133813950604</c:v>
                </c:pt>
                <c:pt idx="594">
                  <c:v>1.3836757644808899</c:v>
                </c:pt>
                <c:pt idx="595">
                  <c:v>1.3860174091864801</c:v>
                </c:pt>
                <c:pt idx="596">
                  <c:v>1.3883630796051101</c:v>
                </c:pt>
                <c:pt idx="597">
                  <c:v>1.3907127817467799</c:v>
                </c:pt>
                <c:pt idx="598">
                  <c:v>1.3930665216486999</c:v>
                </c:pt>
                <c:pt idx="599">
                  <c:v>1.39542430537498</c:v>
                </c:pt>
                <c:pt idx="600">
                  <c:v>1.3977861390161701</c:v>
                </c:pt>
                <c:pt idx="601">
                  <c:v>1.40015202868894</c:v>
                </c:pt>
                <c:pt idx="602">
                  <c:v>1.4025219805357101</c:v>
                </c:pt>
                <c:pt idx="603">
                  <c:v>1.4048960007242599</c:v>
                </c:pt>
                <c:pt idx="604">
                  <c:v>1.4072740954474601</c:v>
                </c:pt>
                <c:pt idx="605">
                  <c:v>1.4096562709228999</c:v>
                </c:pt>
                <c:pt idx="606">
                  <c:v>1.4120425333925699</c:v>
                </c:pt>
                <c:pt idx="607">
                  <c:v>1.4144328891225999</c:v>
                </c:pt>
                <c:pt idx="608">
                  <c:v>1.41682734440291</c:v>
                </c:pt>
                <c:pt idx="609">
                  <c:v>1.4192259055469501</c:v>
                </c:pt>
                <c:pt idx="610">
                  <c:v>1.42162857889145</c:v>
                </c:pt>
                <c:pt idx="611">
                  <c:v>1.4240353707961</c:v>
                </c:pt>
                <c:pt idx="612">
                  <c:v>1.4264462876433099</c:v>
                </c:pt>
                <c:pt idx="613">
                  <c:v>1.42886133583799</c:v>
                </c:pt>
                <c:pt idx="614">
                  <c:v>1.4312805218072799</c:v>
                </c:pt>
                <c:pt idx="615">
                  <c:v>1.4337038520002801</c:v>
                </c:pt>
                <c:pt idx="616">
                  <c:v>1.43613133288791</c:v>
                </c:pt>
                <c:pt idx="617">
                  <c:v>1.43856297096261</c:v>
                </c:pt>
                <c:pt idx="618">
                  <c:v>1.4409987727381499</c:v>
                </c:pt>
                <c:pt idx="619">
                  <c:v>1.4434387447494501</c:v>
                </c:pt>
                <c:pt idx="620">
                  <c:v>1.44588289355235</c:v>
                </c:pt>
                <c:pt idx="621">
                  <c:v>1.44833122572341</c:v>
                </c:pt>
                <c:pt idx="622">
                  <c:v>1.4507837478597601</c:v>
                </c:pt>
                <c:pt idx="623">
                  <c:v>1.4532404665788601</c:v>
                </c:pt>
                <c:pt idx="624">
                  <c:v>1.45570138851839</c:v>
                </c:pt>
                <c:pt idx="625">
                  <c:v>1.4581665203360401</c:v>
                </c:pt>
                <c:pt idx="626">
                  <c:v>1.4606358687093299</c:v>
                </c:pt>
                <c:pt idx="627">
                  <c:v>1.4631094403354901</c:v>
                </c:pt>
                <c:pt idx="628">
                  <c:v>1.4655872419312901</c:v>
                </c:pt>
                <c:pt idx="629">
                  <c:v>1.4680692802328601</c:v>
                </c:pt>
                <c:pt idx="630">
                  <c:v>1.4705555619955899</c:v>
                </c:pt>
                <c:pt idx="631">
                  <c:v>1.47304609399395</c:v>
                </c:pt>
                <c:pt idx="632">
                  <c:v>1.4755408830214001</c:v>
                </c:pt>
                <c:pt idx="633">
                  <c:v>1.4780399358901899</c:v>
                </c:pt>
                <c:pt idx="634">
                  <c:v>1.4805432594312899</c:v>
                </c:pt>
                <c:pt idx="635">
                  <c:v>1.4830508604942401</c:v>
                </c:pt>
                <c:pt idx="636">
                  <c:v>1.48556274594704</c:v>
                </c:pt>
                <c:pt idx="637">
                  <c:v>1.48807892267602</c:v>
                </c:pt>
                <c:pt idx="638">
                  <c:v>1.4905993975857399</c:v>
                </c:pt>
                <c:pt idx="639">
                  <c:v>1.49312417759887</c:v>
                </c:pt>
                <c:pt idx="640">
                  <c:v>1.49565326965608</c:v>
                </c:pt>
                <c:pt idx="641">
                  <c:v>1.4981866807159601</c:v>
                </c:pt>
                <c:pt idx="642">
                  <c:v>1.50072441775489</c:v>
                </c:pt>
                <c:pt idx="643">
                  <c:v>1.5032664877669799</c:v>
                </c:pt>
                <c:pt idx="644">
                  <c:v>1.50581289776394</c:v>
                </c:pt>
                <c:pt idx="645">
                  <c:v>1.5083636547749999</c:v>
                </c:pt>
                <c:pt idx="646">
                  <c:v>1.5109187658468499</c:v>
                </c:pt>
                <c:pt idx="647">
                  <c:v>1.5134782380434999</c:v>
                </c:pt>
                <c:pt idx="648">
                  <c:v>1.5160420784462501</c:v>
                </c:pt>
                <c:pt idx="649">
                  <c:v>1.5186102941536099</c:v>
                </c:pt>
                <c:pt idx="650">
                  <c:v>1.5211828922811499</c:v>
                </c:pt>
                <c:pt idx="651">
                  <c:v>1.5237598799615399</c:v>
                </c:pt>
                <c:pt idx="652">
                  <c:v>1.5263412643443699</c:v>
                </c:pt>
                <c:pt idx="653">
                  <c:v>1.52892705259615</c:v>
                </c:pt>
                <c:pt idx="654">
                  <c:v>1.53151725190022</c:v>
                </c:pt>
                <c:pt idx="655">
                  <c:v>1.53411186945667</c:v>
                </c:pt>
                <c:pt idx="656">
                  <c:v>1.5367109124823199</c:v>
                </c:pt>
                <c:pt idx="657">
                  <c:v>1.5393143882106</c:v>
                </c:pt>
                <c:pt idx="658">
                  <c:v>1.54192230389153</c:v>
                </c:pt>
                <c:pt idx="659">
                  <c:v>1.54453466679167</c:v>
                </c:pt>
                <c:pt idx="660">
                  <c:v>1.5471514841940299</c:v>
                </c:pt>
                <c:pt idx="661">
                  <c:v>1.54977276339805</c:v>
                </c:pt>
                <c:pt idx="662">
                  <c:v>1.55239851171952</c:v>
                </c:pt>
                <c:pt idx="663">
                  <c:v>1.5550287364905599</c:v>
                </c:pt>
                <c:pt idx="664">
                  <c:v>1.5576634450595499</c:v>
                </c:pt>
                <c:pt idx="665">
                  <c:v>1.5603026447910999</c:v>
                </c:pt>
                <c:pt idx="666">
                  <c:v>1.56294634306597</c:v>
                </c:pt>
                <c:pt idx="667">
                  <c:v>1.5655945472810899</c:v>
                </c:pt>
                <c:pt idx="668">
                  <c:v>1.5682472648494601</c:v>
                </c:pt>
                <c:pt idx="669">
                  <c:v>1.5709045032001301</c:v>
                </c:pt>
                <c:pt idx="670">
                  <c:v>1.57356626977818</c:v>
                </c:pt>
                <c:pt idx="671">
                  <c:v>1.57623257204464</c:v>
                </c:pt>
                <c:pt idx="672">
                  <c:v>1.57890341747652</c:v>
                </c:pt>
                <c:pt idx="673">
                  <c:v>1.5815788135666899</c:v>
                </c:pt>
                <c:pt idx="674">
                  <c:v>1.5842587678239299</c:v>
                </c:pt>
                <c:pt idx="675">
                  <c:v>1.58694328777284</c:v>
                </c:pt>
                <c:pt idx="676">
                  <c:v>1.58963238095385</c:v>
                </c:pt>
                <c:pt idx="677">
                  <c:v>1.5923260549231499</c:v>
                </c:pt>
                <c:pt idx="678">
                  <c:v>1.5950243172527001</c:v>
                </c:pt>
                <c:pt idx="679">
                  <c:v>1.5977271755301901</c:v>
                </c:pt>
                <c:pt idx="680">
                  <c:v>1.6004346373589899</c:v>
                </c:pt>
                <c:pt idx="681">
                  <c:v>1.60314671035817</c:v>
                </c:pt>
                <c:pt idx="682">
                  <c:v>1.60586340216245</c:v>
                </c:pt>
                <c:pt idx="683">
                  <c:v>1.6085847204221499</c:v>
                </c:pt>
                <c:pt idx="684">
                  <c:v>1.61131067280324</c:v>
                </c:pt>
                <c:pt idx="685">
                  <c:v>1.6140412669872599</c:v>
                </c:pt>
                <c:pt idx="686">
                  <c:v>1.6167765106713201</c:v>
                </c:pt>
                <c:pt idx="687">
                  <c:v>1.61951641156808</c:v>
                </c:pt>
                <c:pt idx="688">
                  <c:v>1.6222609774057299</c:v>
                </c:pt>
                <c:pt idx="689">
                  <c:v>1.62501021592797</c:v>
                </c:pt>
                <c:pt idx="690">
                  <c:v>1.6277641348940299</c:v>
                </c:pt>
                <c:pt idx="691">
                  <c:v>1.6305227420785899</c:v>
                </c:pt>
                <c:pt idx="692">
                  <c:v>1.6332860452718201</c:v>
                </c:pt>
                <c:pt idx="693">
                  <c:v>1.6360540522793401</c:v>
                </c:pt>
                <c:pt idx="694">
                  <c:v>1.63882677092222</c:v>
                </c:pt>
                <c:pt idx="695">
                  <c:v>1.64160420903695</c:v>
                </c:pt>
                <c:pt idx="696">
                  <c:v>1.6443863744754701</c:v>
                </c:pt>
                <c:pt idx="697">
                  <c:v>1.6471732751051</c:v>
                </c:pt>
                <c:pt idx="698">
                  <c:v>1.6499649188085801</c:v>
                </c:pt>
                <c:pt idx="699">
                  <c:v>1.65276131348405</c:v>
                </c:pt>
                <c:pt idx="700">
                  <c:v>1.65556246704502</c:v>
                </c:pt>
              </c:numCache>
            </c:numRef>
          </c:yVal>
          <c:smooth val="1"/>
        </c:ser>
        <c:dLbls>
          <c:showLegendKey val="0"/>
          <c:showVal val="0"/>
          <c:showCatName val="0"/>
          <c:showSerName val="0"/>
          <c:showPercent val="0"/>
          <c:showBubbleSize val="0"/>
        </c:dLbls>
        <c:axId val="814061704"/>
        <c:axId val="814062096"/>
      </c:scatterChart>
      <c:valAx>
        <c:axId val="814061704"/>
        <c:scaling>
          <c:orientation val="minMax"/>
          <c:max val="60"/>
          <c:min val="15"/>
        </c:scaling>
        <c:delete val="0"/>
        <c:axPos val="b"/>
        <c:title>
          <c:tx>
            <c:rich>
              <a:bodyPr/>
              <a:lstStyle/>
              <a:p>
                <a:pPr>
                  <a:defRPr sz="1700"/>
                </a:pPr>
                <a:r>
                  <a:rPr lang="en-US" sz="1700" dirty="0" smtClean="0"/>
                  <a:t>Donor age</a:t>
                </a:r>
                <a:endParaRPr lang="en-US" sz="1700" dirty="0"/>
              </a:p>
            </c:rich>
          </c:tx>
          <c:layout>
            <c:manualLayout>
              <c:xMode val="edge"/>
              <c:yMode val="edge"/>
              <c:x val="0.47045356885699025"/>
              <c:y val="0.88582020997375333"/>
            </c:manualLayout>
          </c:layout>
          <c:overlay val="0"/>
        </c:title>
        <c:numFmt formatCode="#,##0" sourceLinked="0"/>
        <c:majorTickMark val="out"/>
        <c:minorTickMark val="none"/>
        <c:tickLblPos val="nextTo"/>
        <c:txPr>
          <a:bodyPr rot="0"/>
          <a:lstStyle/>
          <a:p>
            <a:pPr>
              <a:defRPr sz="1500" b="1"/>
            </a:pPr>
            <a:endParaRPr lang="en-US"/>
          </a:p>
        </c:txPr>
        <c:crossAx val="814062096"/>
        <c:crosses val="autoZero"/>
        <c:crossBetween val="midCat"/>
        <c:majorUnit val="5"/>
      </c:valAx>
      <c:valAx>
        <c:axId val="814062096"/>
        <c:scaling>
          <c:orientation val="minMax"/>
          <c:max val="1.5"/>
          <c:min val="0.5"/>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2.187071748774766E-2"/>
              <c:y val="6.0494030988061977E-2"/>
            </c:manualLayout>
          </c:layout>
          <c:overlay val="0"/>
        </c:title>
        <c:numFmt formatCode="#,##0.0" sourceLinked="0"/>
        <c:majorTickMark val="out"/>
        <c:minorTickMark val="none"/>
        <c:tickLblPos val="nextTo"/>
        <c:txPr>
          <a:bodyPr/>
          <a:lstStyle/>
          <a:p>
            <a:pPr>
              <a:defRPr sz="1500" b="1"/>
            </a:pPr>
            <a:endParaRPr lang="en-US"/>
          </a:p>
        </c:txPr>
        <c:crossAx val="814061704"/>
        <c:crossesAt val="1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Microsoft_Excel_Worksheet3!$B$2:$B$10002</c:f>
              <c:numCache>
                <c:formatCode>General</c:formatCode>
                <c:ptCount val="10001"/>
                <c:pt idx="0">
                  <c:v>0.807534186342177</c:v>
                </c:pt>
                <c:pt idx="1">
                  <c:v>0.80997144785614905</c:v>
                </c:pt>
                <c:pt idx="2">
                  <c:v>0.81241606539762701</c:v>
                </c:pt>
                <c:pt idx="3">
                  <c:v>0.81486806116822597</c:v>
                </c:pt>
                <c:pt idx="4">
                  <c:v>0.81732745743656898</c:v>
                </c:pt>
                <c:pt idx="5">
                  <c:v>0.81979427653848902</c:v>
                </c:pt>
                <c:pt idx="6">
                  <c:v>0.822268540877231</c:v>
                </c:pt>
                <c:pt idx="7">
                  <c:v>0.82475027292365599</c:v>
                </c:pt>
                <c:pt idx="8">
                  <c:v>0.82723949521644802</c:v>
                </c:pt>
                <c:pt idx="9">
                  <c:v>0.82973623036231203</c:v>
                </c:pt>
                <c:pt idx="10">
                  <c:v>0.83224050103618896</c:v>
                </c:pt>
                <c:pt idx="11">
                  <c:v>0.83475232998145199</c:v>
                </c:pt>
                <c:pt idx="12">
                  <c:v>0.83727174001011895</c:v>
                </c:pt>
                <c:pt idx="13">
                  <c:v>0.83979875400305604</c:v>
                </c:pt>
                <c:pt idx="14">
                  <c:v>0.84233339491019099</c:v>
                </c:pt>
                <c:pt idx="15">
                  <c:v>0.84487568575071503</c:v>
                </c:pt>
                <c:pt idx="16">
                  <c:v>0.84742564961329403</c:v>
                </c:pt>
                <c:pt idx="17">
                  <c:v>0.84998330965628199</c:v>
                </c:pt>
                <c:pt idx="18">
                  <c:v>0.85254868910792803</c:v>
                </c:pt>
                <c:pt idx="19">
                  <c:v>0.85512181126658404</c:v>
                </c:pt>
                <c:pt idx="20">
                  <c:v>0.85770269950092304</c:v>
                </c:pt>
                <c:pt idx="21">
                  <c:v>0.86029137725014804</c:v>
                </c:pt>
                <c:pt idx="22">
                  <c:v>0.86288786802420503</c:v>
                </c:pt>
                <c:pt idx="23">
                  <c:v>0.86549219540399602</c:v>
                </c:pt>
                <c:pt idx="24">
                  <c:v>0.86810438304159399</c:v>
                </c:pt>
                <c:pt idx="25">
                  <c:v>0.870724454660457</c:v>
                </c:pt>
                <c:pt idx="26">
                  <c:v>0.873352434055646</c:v>
                </c:pt>
                <c:pt idx="27">
                  <c:v>0.875988345094036</c:v>
                </c:pt>
                <c:pt idx="28">
                  <c:v>0.87863221171453898</c:v>
                </c:pt>
                <c:pt idx="29">
                  <c:v>0.88128405792831599</c:v>
                </c:pt>
                <c:pt idx="30">
                  <c:v>0.88394390781899901</c:v>
                </c:pt>
                <c:pt idx="31">
                  <c:v>0.88661178554290698</c:v>
                </c:pt>
                <c:pt idx="32">
                  <c:v>0.88928771532926798</c:v>
                </c:pt>
                <c:pt idx="33">
                  <c:v>0.89197172148043302</c:v>
                </c:pt>
                <c:pt idx="34">
                  <c:v>0.89466382837210801</c:v>
                </c:pt>
                <c:pt idx="35">
                  <c:v>0.89736406045356398</c:v>
                </c:pt>
                <c:pt idx="36">
                  <c:v>0.90007244224786498</c:v>
                </c:pt>
                <c:pt idx="37">
                  <c:v>0.90278899835208803</c:v>
                </c:pt>
                <c:pt idx="38">
                  <c:v>0.90551375343754903</c:v>
                </c:pt>
                <c:pt idx="39">
                  <c:v>0.90824673225002805</c:v>
                </c:pt>
                <c:pt idx="40">
                  <c:v>0.91098795960998702</c:v>
                </c:pt>
                <c:pt idx="41">
                  <c:v>0.91373746041280202</c:v>
                </c:pt>
                <c:pt idx="42">
                  <c:v>0.91649525962898704</c:v>
                </c:pt>
                <c:pt idx="43">
                  <c:v>0.919261382304424</c:v>
                </c:pt>
                <c:pt idx="44">
                  <c:v>0.92203598553874899</c:v>
                </c:pt>
                <c:pt idx="45">
                  <c:v>0.92481975760726598</c:v>
                </c:pt>
                <c:pt idx="46">
                  <c:v>0.92761352763977301</c:v>
                </c:pt>
                <c:pt idx="47">
                  <c:v>0.93041813451841804</c:v>
                </c:pt>
                <c:pt idx="48">
                  <c:v>0.93323442696815795</c:v>
                </c:pt>
                <c:pt idx="49">
                  <c:v>0.93606326365486303</c:v>
                </c:pt>
                <c:pt idx="50">
                  <c:v>0.93890551329124095</c:v>
                </c:pt>
                <c:pt idx="51">
                  <c:v>0.94176205475071995</c:v>
                </c:pt>
                <c:pt idx="52">
                  <c:v>0.94463377718946295</c:v>
                </c:pt>
                <c:pt idx="53">
                  <c:v>0.94752158017665999</c:v>
                </c:pt>
                <c:pt idx="54">
                  <c:v>0.950426373833269</c:v>
                </c:pt>
                <c:pt idx="55">
                  <c:v>0.95334907897937704</c:v>
                </c:pt>
                <c:pt idx="56">
                  <c:v>0.95629062729034398</c:v>
                </c:pt>
                <c:pt idx="57">
                  <c:v>0.95925196146190606</c:v>
                </c:pt>
                <c:pt idx="58">
                  <c:v>0.96223403538441798</c:v>
                </c:pt>
                <c:pt idx="59">
                  <c:v>0.96523781432641798</c:v>
                </c:pt>
                <c:pt idx="60">
                  <c:v>0.96826427512770696</c:v>
                </c:pt>
                <c:pt idx="61">
                  <c:v>0.97131440640211697</c:v>
                </c:pt>
                <c:pt idx="62">
                  <c:v>0.97438920875018897</c:v>
                </c:pt>
                <c:pt idx="63">
                  <c:v>0.97748969498194405</c:v>
                </c:pt>
                <c:pt idx="64">
                  <c:v>0.98061689034997002</c:v>
                </c:pt>
                <c:pt idx="65">
                  <c:v>0.98377183279302305</c:v>
                </c:pt>
                <c:pt idx="66">
                  <c:v>0.98695557319037996</c:v>
                </c:pt>
                <c:pt idx="67">
                  <c:v>0.99016917562715601</c:v>
                </c:pt>
                <c:pt idx="68">
                  <c:v>0.99341371767082398</c:v>
                </c:pt>
                <c:pt idx="69">
                  <c:v>0.99669029065917902</c:v>
                </c:pt>
                <c:pt idx="70">
                  <c:v>1</c:v>
                </c:pt>
                <c:pt idx="71">
                  <c:v>1.00334372492517</c:v>
                </c:pt>
                <c:pt idx="72">
                  <c:v>1.0067213906619401</c:v>
                </c:pt>
                <c:pt idx="73">
                  <c:v>1.0101326788742899</c:v>
                </c:pt>
                <c:pt idx="74">
                  <c:v>1.01357726646358</c:v>
                </c:pt>
                <c:pt idx="75">
                  <c:v>1.0170548254076801</c:v>
                </c:pt>
                <c:pt idx="76">
                  <c:v>1.0205650226009</c:v>
                </c:pt>
                <c:pt idx="77">
                  <c:v>1.0241075196948199</c:v>
                </c:pt>
                <c:pt idx="78">
                  <c:v>1.02768197293993</c:v>
                </c:pt>
                <c:pt idx="79">
                  <c:v>1.0312880330281999</c:v>
                </c:pt>
                <c:pt idx="80">
                  <c:v>1.0349253449366</c:v>
                </c:pt>
                <c:pt idx="81">
                  <c:v>1.03859354777149</c:v>
                </c:pt>
                <c:pt idx="82">
                  <c:v>1.0422922746141801</c:v>
                </c:pt>
                <c:pt idx="83">
                  <c:v>1.0460211523673699</c:v>
                </c:pt>
                <c:pt idx="84">
                  <c:v>1.04977980160275</c:v>
                </c:pt>
                <c:pt idx="85">
                  <c:v>1.05356783640975</c:v>
                </c:pt>
                <c:pt idx="86">
                  <c:v>1.0573848642454</c:v>
                </c:pt>
                <c:pt idx="87">
                  <c:v>1.06123048578544</c:v>
                </c:pt>
                <c:pt idx="88">
                  <c:v>1.06510429477672</c:v>
                </c:pt>
                <c:pt idx="89">
                  <c:v>1.06900587789088</c:v>
                </c:pt>
                <c:pt idx="90">
                  <c:v>1.07293481457941</c:v>
                </c:pt>
                <c:pt idx="91">
                  <c:v>1.07689067693019</c:v>
                </c:pt>
                <c:pt idx="92">
                  <c:v>1.08087302952546</c:v>
                </c:pt>
                <c:pt idx="93">
                  <c:v>1.08488142930135</c:v>
                </c:pt>
                <c:pt idx="94">
                  <c:v>1.0889154254090601</c:v>
                </c:pt>
                <c:pt idx="95">
                  <c:v>1.0929745590776601</c:v>
                </c:pt>
                <c:pt idx="96">
                  <c:v>1.0970583634786799</c:v>
                </c:pt>
                <c:pt idx="97">
                  <c:v>1.10116636359246</c:v>
                </c:pt>
                <c:pt idx="98">
                  <c:v>1.1052980760764399</c:v>
                </c:pt>
                <c:pt idx="99">
                  <c:v>1.1094530091353201</c:v>
                </c:pt>
                <c:pt idx="100">
                  <c:v>1.1136306623933701</c:v>
                </c:pt>
                <c:pt idx="101">
                  <c:v>1.1178305267686801</c:v>
                </c:pt>
                <c:pt idx="102">
                  <c:v>1.1220520843497399</c:v>
                </c:pt>
                <c:pt idx="103">
                  <c:v>1.1262948082742099</c:v>
                </c:pt>
                <c:pt idx="104">
                  <c:v>1.1305581626100301</c:v>
                </c:pt>
                <c:pt idx="105">
                  <c:v>1.13484160223895</c:v>
                </c:pt>
                <c:pt idx="106">
                  <c:v>1.1391445727426399</c:v>
                </c:pt>
                <c:pt idx="107">
                  <c:v>1.1434665102913</c:v>
                </c:pt>
                <c:pt idx="108">
                  <c:v>1.14780684153506</c:v>
                </c:pt>
                <c:pt idx="109">
                  <c:v>1.1521649834980501</c:v>
                </c:pt>
                <c:pt idx="110">
                  <c:v>1.15654034347547</c:v>
                </c:pt>
                <c:pt idx="111">
                  <c:v>1.1609324311004401</c:v>
                </c:pt>
                <c:pt idx="112">
                  <c:v>1.16534119815542</c:v>
                </c:pt>
                <c:pt idx="113">
                  <c:v>1.1697667079823499</c:v>
                </c:pt>
                <c:pt idx="114">
                  <c:v>1.17420902416372</c:v>
                </c:pt>
                <c:pt idx="115">
                  <c:v>1.17866821052351</c:v>
                </c:pt>
                <c:pt idx="116">
                  <c:v>1.1831443311280301</c:v>
                </c:pt>
                <c:pt idx="117">
                  <c:v>1.18763745028692</c:v>
                </c:pt>
                <c:pt idx="118">
                  <c:v>1.1921476325540501</c:v>
                </c:pt>
                <c:pt idx="119">
                  <c:v>1.19667494272842</c:v>
                </c:pt>
                <c:pt idx="120">
                  <c:v>1.20121944585511</c:v>
                </c:pt>
                <c:pt idx="121">
                  <c:v>1.2057812072262399</c:v>
                </c:pt>
                <c:pt idx="122">
                  <c:v>1.2103602923818599</c:v>
                </c:pt>
                <c:pt idx="123">
                  <c:v>1.21495676711093</c:v>
                </c:pt>
                <c:pt idx="124">
                  <c:v>1.21957069745224</c:v>
                </c:pt>
                <c:pt idx="125">
                  <c:v>1.2242021496953699</c:v>
                </c:pt>
                <c:pt idx="126">
                  <c:v>1.2288511903816499</c:v>
                </c:pt>
                <c:pt idx="127">
                  <c:v>1.2335178863051099</c:v>
                </c:pt>
                <c:pt idx="128">
                  <c:v>1.2382023045134201</c:v>
                </c:pt>
                <c:pt idx="129">
                  <c:v>1.24290451230889</c:v>
                </c:pt>
                <c:pt idx="130">
                  <c:v>1.2476245772494099</c:v>
                </c:pt>
                <c:pt idx="131">
                  <c:v>1.2523625671494301</c:v>
                </c:pt>
                <c:pt idx="132">
                  <c:v>1.2571185500809301</c:v>
                </c:pt>
                <c:pt idx="133">
                  <c:v>1.2618925943743999</c:v>
                </c:pt>
                <c:pt idx="134">
                  <c:v>1.2666847686198199</c:v>
                </c:pt>
                <c:pt idx="135">
                  <c:v>1.2714951416676601</c:v>
                </c:pt>
                <c:pt idx="136">
                  <c:v>1.2763237826298599</c:v>
                </c:pt>
                <c:pt idx="137">
                  <c:v>1.2811707608807901</c:v>
                </c:pt>
                <c:pt idx="138">
                  <c:v>1.2860361460583001</c:v>
                </c:pt>
                <c:pt idx="139">
                  <c:v>1.2909200080647001</c:v>
                </c:pt>
                <c:pt idx="140">
                  <c:v>1.2958224170677599</c:v>
                </c:pt>
                <c:pt idx="141">
                  <c:v>1.30074344350171</c:v>
                </c:pt>
                <c:pt idx="142">
                  <c:v>1.30568315806826</c:v>
                </c:pt>
                <c:pt idx="143">
                  <c:v>1.3106416317376299</c:v>
                </c:pt>
                <c:pt idx="144">
                  <c:v>1.31561893574955</c:v>
                </c:pt>
                <c:pt idx="145">
                  <c:v>1.3206151416142999</c:v>
                </c:pt>
                <c:pt idx="146">
                  <c:v>1.3256303211137099</c:v>
                </c:pt>
                <c:pt idx="147">
                  <c:v>1.33066454630222</c:v>
                </c:pt>
                <c:pt idx="148">
                  <c:v>1.33571788950791</c:v>
                </c:pt>
                <c:pt idx="149">
                  <c:v>1.3407904233335199</c:v>
                </c:pt>
                <c:pt idx="150">
                  <c:v>1.3458822206575201</c:v>
                </c:pt>
                <c:pt idx="151">
                  <c:v>1.35099335463514</c:v>
                </c:pt>
                <c:pt idx="152">
                  <c:v>1.35612389869941</c:v>
                </c:pt>
                <c:pt idx="153">
                  <c:v>1.36127392656226</c:v>
                </c:pt>
                <c:pt idx="154">
                  <c:v>1.3664435122155301</c:v>
                </c:pt>
                <c:pt idx="155">
                  <c:v>1.3716327299320401</c:v>
                </c:pt>
                <c:pt idx="156">
                  <c:v>1.3768416542666999</c:v>
                </c:pt>
                <c:pt idx="157">
                  <c:v>1.3820703600575299</c:v>
                </c:pt>
                <c:pt idx="158">
                  <c:v>1.3873189224267499</c:v>
                </c:pt>
                <c:pt idx="159">
                  <c:v>1.3925874167818799</c:v>
                </c:pt>
                <c:pt idx="160">
                  <c:v>1.3978759188168099</c:v>
                </c:pt>
                <c:pt idx="161">
                  <c:v>1.4031845045128599</c:v>
                </c:pt>
                <c:pt idx="162">
                  <c:v>1.40851325013993</c:v>
                </c:pt>
                <c:pt idx="163">
                  <c:v>1.41386223225755</c:v>
                </c:pt>
                <c:pt idx="164">
                  <c:v>1.4192315277159799</c:v>
                </c:pt>
                <c:pt idx="165">
                  <c:v>1.4246212136573499</c:v>
                </c:pt>
                <c:pt idx="166">
                  <c:v>1.43003136751673</c:v>
                </c:pt>
                <c:pt idx="167">
                  <c:v>1.4354620670232601</c:v>
                </c:pt>
                <c:pt idx="168">
                  <c:v>1.4409133902012701</c:v>
                </c:pt>
                <c:pt idx="169">
                  <c:v>1.44638541537139</c:v>
                </c:pt>
                <c:pt idx="170">
                  <c:v>1.4518782211517001</c:v>
                </c:pt>
                <c:pt idx="171">
                  <c:v>1.4573918864588</c:v>
                </c:pt>
                <c:pt idx="172">
                  <c:v>1.46292649050903</c:v>
                </c:pt>
                <c:pt idx="173">
                  <c:v>1.46848211281954</c:v>
                </c:pt>
                <c:pt idx="174">
                  <c:v>1.47405883320945</c:v>
                </c:pt>
                <c:pt idx="175">
                  <c:v>1.4796567318010101</c:v>
                </c:pt>
                <c:pt idx="176">
                  <c:v>1.48527588902074</c:v>
                </c:pt>
                <c:pt idx="177">
                  <c:v>1.4909163856006</c:v>
                </c:pt>
                <c:pt idx="178">
                  <c:v>1.4965783025791199</c:v>
                </c:pt>
                <c:pt idx="179">
                  <c:v>1.5022617213025899</c:v>
                </c:pt>
                <c:pt idx="180">
                  <c:v>1.5079667234262299</c:v>
                </c:pt>
                <c:pt idx="181">
                  <c:v>1.51369339091535</c:v>
                </c:pt>
                <c:pt idx="182">
                  <c:v>1.51944180604652</c:v>
                </c:pt>
                <c:pt idx="183">
                  <c:v>1.5252120514087799</c:v>
                </c:pt>
                <c:pt idx="184">
                  <c:v>1.5310042099048</c:v>
                </c:pt>
                <c:pt idx="185">
                  <c:v>1.5368183647520901</c:v>
                </c:pt>
                <c:pt idx="186">
                  <c:v>1.54265459948419</c:v>
                </c:pt>
                <c:pt idx="187">
                  <c:v>1.5485129979518499</c:v>
                </c:pt>
                <c:pt idx="188">
                  <c:v>1.5543936443242701</c:v>
                </c:pt>
                <c:pt idx="189">
                  <c:v>1.5602966230902799</c:v>
                </c:pt>
                <c:pt idx="190">
                  <c:v>1.5662220190595899</c:v>
                </c:pt>
                <c:pt idx="191">
                  <c:v>1.5721699173639401</c:v>
                </c:pt>
                <c:pt idx="192">
                  <c:v>1.5781404034584099</c:v>
                </c:pt>
                <c:pt idx="193">
                  <c:v>1.5841335631225699</c:v>
                </c:pt>
                <c:pt idx="194">
                  <c:v>1.5901494824617901</c:v>
                </c:pt>
                <c:pt idx="195">
                  <c:v>1.59618824790839</c:v>
                </c:pt>
                <c:pt idx="196">
                  <c:v>1.60224994622295</c:v>
                </c:pt>
                <c:pt idx="197">
                  <c:v>1.6083346644955301</c:v>
                </c:pt>
                <c:pt idx="198">
                  <c:v>1.6144424901469201</c:v>
                </c:pt>
                <c:pt idx="199">
                  <c:v>1.62057351092991</c:v>
                </c:pt>
                <c:pt idx="200">
                  <c:v>1.62672781493051</c:v>
                </c:pt>
                <c:pt idx="201">
                  <c:v>1.6329054905692999</c:v>
                </c:pt>
                <c:pt idx="202">
                  <c:v>1.63910662660259</c:v>
                </c:pt>
                <c:pt idx="203">
                  <c:v>1.64533131212379</c:v>
                </c:pt>
                <c:pt idx="204">
                  <c:v>1.65157963656463</c:v>
                </c:pt>
                <c:pt idx="205">
                  <c:v>1.6578516896964901</c:v>
                </c:pt>
                <c:pt idx="206">
                  <c:v>1.6641475616316399</c:v>
                </c:pt>
                <c:pt idx="207">
                  <c:v>1.67046734282458</c:v>
                </c:pt>
                <c:pt idx="208">
                  <c:v>1.6768111240733199</c:v>
                </c:pt>
                <c:pt idx="209">
                  <c:v>1.6831789965206601</c:v>
                </c:pt>
                <c:pt idx="210">
                  <c:v>1.68957105165557</c:v>
                </c:pt>
                <c:pt idx="211">
                  <c:v>1.69598738131441</c:v>
                </c:pt>
                <c:pt idx="212">
                  <c:v>1.7024280776823399</c:v>
                </c:pt>
                <c:pt idx="213">
                  <c:v>1.7088932332945701</c:v>
                </c:pt>
                <c:pt idx="214">
                  <c:v>1.7153829410377499</c:v>
                </c:pt>
                <c:pt idx="215">
                  <c:v>1.72189729415127</c:v>
                </c:pt>
                <c:pt idx="216">
                  <c:v>1.7284363862285801</c:v>
                </c:pt>
                <c:pt idx="217">
                  <c:v>1.7350003112186101</c:v>
                </c:pt>
                <c:pt idx="218">
                  <c:v>1.74158916342702</c:v>
                </c:pt>
                <c:pt idx="219">
                  <c:v>1.74820303751765</c:v>
                </c:pt>
                <c:pt idx="220">
                  <c:v>1.7548420285138</c:v>
                </c:pt>
                <c:pt idx="221">
                  <c:v>1.7615062317996699</c:v>
                </c:pt>
                <c:pt idx="222">
                  <c:v>1.76819574312164</c:v>
                </c:pt>
                <c:pt idx="223">
                  <c:v>1.7749106585897501</c:v>
                </c:pt>
                <c:pt idx="224">
                  <c:v>1.781651074679</c:v>
                </c:pt>
                <c:pt idx="225">
                  <c:v>1.7884170882307699</c:v>
                </c:pt>
                <c:pt idx="226">
                  <c:v>1.7952087964542001</c:v>
                </c:pt>
                <c:pt idx="227">
                  <c:v>1.8020262969276</c:v>
                </c:pt>
                <c:pt idx="228">
                  <c:v>1.80886968759984</c:v>
                </c:pt>
                <c:pt idx="229">
                  <c:v>1.8157390667917701</c:v>
                </c:pt>
                <c:pt idx="230">
                  <c:v>1.8226345331976199</c:v>
                </c:pt>
                <c:pt idx="231">
                  <c:v>1.8295561858864</c:v>
                </c:pt>
                <c:pt idx="232">
                  <c:v>1.8365041243033899</c:v>
                </c:pt>
                <c:pt idx="233">
                  <c:v>1.8434784482714801</c:v>
                </c:pt>
                <c:pt idx="234">
                  <c:v>1.8504792579926801</c:v>
                </c:pt>
                <c:pt idx="235">
                  <c:v>1.8575066540495</c:v>
                </c:pt>
                <c:pt idx="236">
                  <c:v>1.8645607374064599</c:v>
                </c:pt>
                <c:pt idx="237">
                  <c:v>1.8716416094114701</c:v>
                </c:pt>
                <c:pt idx="238">
                  <c:v>1.87874937179732</c:v>
                </c:pt>
                <c:pt idx="239">
                  <c:v>1.8858841266831801</c:v>
                </c:pt>
                <c:pt idx="240">
                  <c:v>1.8930459765759799</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Microsoft_Excel_Worksheet3!$C$2:$C$10002</c:f>
              <c:numCache>
                <c:formatCode>General</c:formatCode>
                <c:ptCount val="10001"/>
                <c:pt idx="0">
                  <c:v>0.62840236035659103</c:v>
                </c:pt>
                <c:pt idx="1">
                  <c:v>0.63270104702770902</c:v>
                </c:pt>
                <c:pt idx="2">
                  <c:v>0.63702911129795903</c:v>
                </c:pt>
                <c:pt idx="3">
                  <c:v>0.64138675238699705</c:v>
                </c:pt>
                <c:pt idx="4">
                  <c:v>0.64577417075733201</c:v>
                </c:pt>
                <c:pt idx="5">
                  <c:v>0.65019156811272405</c:v>
                </c:pt>
                <c:pt idx="6">
                  <c:v>0.65463914739553497</c:v>
                </c:pt>
                <c:pt idx="7">
                  <c:v>0.65911711278291796</c:v>
                </c:pt>
                <c:pt idx="8">
                  <c:v>0.66362566968168102</c:v>
                </c:pt>
                <c:pt idx="9">
                  <c:v>0.66816502472167405</c:v>
                </c:pt>
                <c:pt idx="10">
                  <c:v>0.67273538574748504</c:v>
                </c:pt>
                <c:pt idx="11">
                  <c:v>0.677336961808233</c:v>
                </c:pt>
                <c:pt idx="12">
                  <c:v>0.68196996314521297</c:v>
                </c:pt>
                <c:pt idx="13">
                  <c:v>0.68663460117707797</c:v>
                </c:pt>
                <c:pt idx="14">
                  <c:v>0.69133108848223601</c:v>
                </c:pt>
                <c:pt idx="15">
                  <c:v>0.69605963877806498</c:v>
                </c:pt>
                <c:pt idx="16">
                  <c:v>0.70082046689649302</c:v>
                </c:pt>
                <c:pt idx="17">
                  <c:v>0.70561378875540604</c:v>
                </c:pt>
                <c:pt idx="18">
                  <c:v>0.71043982132528205</c:v>
                </c:pt>
                <c:pt idx="19">
                  <c:v>0.71529878259031399</c:v>
                </c:pt>
                <c:pt idx="20">
                  <c:v>0.72019089150318505</c:v>
                </c:pt>
                <c:pt idx="21">
                  <c:v>0.72511636793249201</c:v>
                </c:pt>
                <c:pt idx="22">
                  <c:v>0.73007543260163499</c:v>
                </c:pt>
                <c:pt idx="23">
                  <c:v>0.73506830701778803</c:v>
                </c:pt>
                <c:pt idx="24">
                  <c:v>0.74009521338925999</c:v>
                </c:pt>
                <c:pt idx="25">
                  <c:v>0.74515637452928896</c:v>
                </c:pt>
                <c:pt idx="26">
                  <c:v>0.75025201374384898</c:v>
                </c:pt>
                <c:pt idx="27">
                  <c:v>0.75538235470061299</c:v>
                </c:pt>
                <c:pt idx="28">
                  <c:v>0.76054762127558795</c:v>
                </c:pt>
                <c:pt idx="29">
                  <c:v>0.76574803737318498</c:v>
                </c:pt>
                <c:pt idx="30">
                  <c:v>0.77098382671454502</c:v>
                </c:pt>
                <c:pt idx="31">
                  <c:v>0.77625521258778296</c:v>
                </c:pt>
                <c:pt idx="32">
                  <c:v>0.78156241755229505</c:v>
                </c:pt>
                <c:pt idx="33">
                  <c:v>0.78690566308739296</c:v>
                </c:pt>
                <c:pt idx="34">
                  <c:v>0.792285169173087</c:v>
                </c:pt>
                <c:pt idx="35">
                  <c:v>0.79770115378773199</c:v>
                </c:pt>
                <c:pt idx="36">
                  <c:v>0.80315383230314497</c:v>
                </c:pt>
                <c:pt idx="37">
                  <c:v>0.80864341675252804</c:v>
                </c:pt>
                <c:pt idx="38">
                  <c:v>0.81417011493945701</c:v>
                </c:pt>
                <c:pt idx="39">
                  <c:v>0.81973412934686696</c:v>
                </c:pt>
                <c:pt idx="40">
                  <c:v>0.825335655792375</c:v>
                </c:pt>
                <c:pt idx="41">
                  <c:v>0.83097488175923295</c:v>
                </c:pt>
                <c:pt idx="42">
                  <c:v>0.83665198430871102</c:v>
                </c:pt>
                <c:pt idx="43">
                  <c:v>0.84236712744725994</c:v>
                </c:pt>
                <c:pt idx="44">
                  <c:v>0.84811993186775203</c:v>
                </c:pt>
                <c:pt idx="45">
                  <c:v>0.85390787195637696</c:v>
                </c:pt>
                <c:pt idx="46">
                  <c:v>0.85972782305081596</c:v>
                </c:pt>
                <c:pt idx="47">
                  <c:v>0.86557658531928305</c:v>
                </c:pt>
                <c:pt idx="48">
                  <c:v>0.87145088601885201</c:v>
                </c:pt>
                <c:pt idx="49">
                  <c:v>0.87734738228132703</c:v>
                </c:pt>
                <c:pt idx="50">
                  <c:v>0.88326266449524704</c:v>
                </c:pt>
                <c:pt idx="51">
                  <c:v>0.88919326036232305</c:v>
                </c:pt>
                <c:pt idx="52">
                  <c:v>0.89513563971808796</c:v>
                </c:pt>
                <c:pt idx="53">
                  <c:v>0.90108622022016205</c:v>
                </c:pt>
                <c:pt idx="54">
                  <c:v>0.90704137402374396</c:v>
                </c:pt>
                <c:pt idx="55">
                  <c:v>0.91299743558313295</c:v>
                </c:pt>
                <c:pt idx="56">
                  <c:v>0.918950710740984</c:v>
                </c:pt>
                <c:pt idx="57">
                  <c:v>0.92489748729423804</c:v>
                </c:pt>
                <c:pt idx="58">
                  <c:v>0.93083404725807795</c:v>
                </c:pt>
                <c:pt idx="59">
                  <c:v>0.93675668108795695</c:v>
                </c:pt>
                <c:pt idx="60">
                  <c:v>0.94266170416568795</c:v>
                </c:pt>
                <c:pt idx="61">
                  <c:v>0.94854547591036797</c:v>
                </c:pt>
                <c:pt idx="62">
                  <c:v>0.95440442193981501</c:v>
                </c:pt>
                <c:pt idx="63">
                  <c:v>0.96023505978512003</c:v>
                </c:pt>
                <c:pt idx="64">
                  <c:v>0.96603402875149702</c:v>
                </c:pt>
                <c:pt idx="65">
                  <c:v>0.97179812462471205</c:v>
                </c:pt>
                <c:pt idx="66">
                  <c:v>0.977524340045554</c:v>
                </c:pt>
                <c:pt idx="67">
                  <c:v>0.98320991151608195</c:v>
                </c:pt>
                <c:pt idx="68">
                  <c:v>0.98885237416062899</c:v>
                </c:pt>
                <c:pt idx="69">
                  <c:v>0.994449625539645</c:v>
                </c:pt>
                <c:pt idx="70">
                  <c:v>1</c:v>
                </c:pt>
                <c:pt idx="71">
                  <c:v>1.0011889378523899</c:v>
                </c:pt>
                <c:pt idx="72">
                  <c:v>1.00249820851474</c:v>
                </c:pt>
                <c:pt idx="73">
                  <c:v>1.00392182663369</c:v>
                </c:pt>
                <c:pt idx="74">
                  <c:v>1.0054537444985301</c:v>
                </c:pt>
                <c:pt idx="75">
                  <c:v>1.00708785613596</c:v>
                </c:pt>
                <c:pt idx="76">
                  <c:v>1.00881800426576</c:v>
                </c:pt>
                <c:pt idx="77">
                  <c:v>1.01063799028169</c:v>
                </c:pt>
                <c:pt idx="78">
                  <c:v>1.01254158736287</c:v>
                </c:pt>
                <c:pt idx="79">
                  <c:v>1.01452255674587</c:v>
                </c:pt>
                <c:pt idx="80">
                  <c:v>1.0165746670970199</c:v>
                </c:pt>
                <c:pt idx="81">
                  <c:v>1.0186917168212699</c:v>
                </c:pt>
                <c:pt idx="82">
                  <c:v>1.02086755903169</c:v>
                </c:pt>
                <c:pt idx="83">
                  <c:v>1.0230961287890099</c:v>
                </c:pt>
                <c:pt idx="84">
                  <c:v>1.0253714721087199</c:v>
                </c:pt>
                <c:pt idx="85">
                  <c:v>1.02768777613365</c:v>
                </c:pt>
                <c:pt idx="86">
                  <c:v>1.03003939978856</c:v>
                </c:pt>
                <c:pt idx="87">
                  <c:v>1.0324209041786301</c:v>
                </c:pt>
                <c:pt idx="88">
                  <c:v>1.0348270819705601</c:v>
                </c:pt>
                <c:pt idx="89">
                  <c:v>1.03725298500736</c:v>
                </c:pt>
                <c:pt idx="90">
                  <c:v>1.039693949456</c:v>
                </c:pt>
                <c:pt idx="91">
                  <c:v>1.0421456178694399</c:v>
                </c:pt>
                <c:pt idx="92">
                  <c:v>1.0446039576555499</c:v>
                </c:pt>
                <c:pt idx="93">
                  <c:v>1.04706527557836</c:v>
                </c:pt>
                <c:pt idx="94">
                  <c:v>1.0495262280623601</c:v>
                </c:pt>
                <c:pt idx="95">
                  <c:v>1.0519838272197599</c:v>
                </c:pt>
                <c:pt idx="96">
                  <c:v>1.0544354426628699</c:v>
                </c:pt>
                <c:pt idx="97">
                  <c:v>1.05687879929325</c:v>
                </c:pt>
                <c:pt idx="98">
                  <c:v>1.0593119713671399</c:v>
                </c:pt>
                <c:pt idx="99">
                  <c:v>1.0617333732212699</c:v>
                </c:pt>
                <c:pt idx="100">
                  <c:v>1.06414174710092</c:v>
                </c:pt>
                <c:pt idx="101">
                  <c:v>1.0665361485642899</c:v>
                </c:pt>
                <c:pt idx="102">
                  <c:v>1.0689159299455699</c:v>
                </c:pt>
                <c:pt idx="103">
                  <c:v>1.0712807223465699</c:v>
                </c:pt>
                <c:pt idx="104">
                  <c:v>1.0736304165981601</c:v>
                </c:pt>
                <c:pt idx="105">
                  <c:v>1.07596514359156</c:v>
                </c:pt>
                <c:pt idx="106">
                  <c:v>1.0782852543305701</c:v>
                </c:pt>
                <c:pt idx="107">
                  <c:v>1.0805913000023899</c:v>
                </c:pt>
                <c:pt idx="108">
                  <c:v>1.0828840123107999</c:v>
                </c:pt>
                <c:pt idx="109">
                  <c:v>1.08516428426221</c:v>
                </c:pt>
                <c:pt idx="110">
                  <c:v>1.08743315154662</c:v>
                </c:pt>
                <c:pt idx="111">
                  <c:v>1.0896917560030099</c:v>
                </c:pt>
                <c:pt idx="112">
                  <c:v>1.0919412035221401</c:v>
                </c:pt>
                <c:pt idx="113">
                  <c:v>1.09418249515991</c:v>
                </c:pt>
                <c:pt idx="114">
                  <c:v>1.0964165383269799</c:v>
                </c:pt>
                <c:pt idx="115">
                  <c:v>1.0986441568262699</c:v>
                </c:pt>
                <c:pt idx="116">
                  <c:v>1.1008660997377899</c:v>
                </c:pt>
                <c:pt idx="117">
                  <c:v>1.10308304928261</c:v>
                </c:pt>
                <c:pt idx="118">
                  <c:v>1.1052956277850501</c:v>
                </c:pt>
                <c:pt idx="119">
                  <c:v>1.1075044038395301</c:v>
                </c:pt>
                <c:pt idx="120">
                  <c:v>1.10970989777689</c:v>
                </c:pt>
                <c:pt idx="121">
                  <c:v>1.1119125865139201</c:v>
                </c:pt>
                <c:pt idx="122">
                  <c:v>1.1141129078599299</c:v>
                </c:pt>
                <c:pt idx="123">
                  <c:v>1.11631126434554</c:v>
                </c:pt>
                <c:pt idx="124">
                  <c:v>1.1185080266305401</c:v>
                </c:pt>
                <c:pt idx="125">
                  <c:v>1.1207035365410201</c:v>
                </c:pt>
                <c:pt idx="126">
                  <c:v>1.1228981097794799</c:v>
                </c:pt>
                <c:pt idx="127">
                  <c:v>1.12509203834647</c:v>
                </c:pt>
                <c:pt idx="128">
                  <c:v>1.12728559270731</c:v>
                </c:pt>
                <c:pt idx="129">
                  <c:v>1.1294790237334</c:v>
                </c:pt>
                <c:pt idx="130">
                  <c:v>1.13167256444395</c:v>
                </c:pt>
                <c:pt idx="131">
                  <c:v>1.13386643157088</c:v>
                </c:pt>
                <c:pt idx="132">
                  <c:v>1.1360608269666399</c:v>
                </c:pt>
                <c:pt idx="133">
                  <c:v>1.1382559388726301</c:v>
                </c:pt>
                <c:pt idx="134">
                  <c:v>1.1404519430634299</c:v>
                </c:pt>
                <c:pt idx="135">
                  <c:v>1.14264900388043</c:v>
                </c:pt>
                <c:pt idx="136">
                  <c:v>1.1448472751669101</c:v>
                </c:pt>
                <c:pt idx="137">
                  <c:v>1.1470469011148701</c:v>
                </c:pt>
                <c:pt idx="138">
                  <c:v>1.1492480170331101</c:v>
                </c:pt>
                <c:pt idx="139">
                  <c:v>1.1514507500447699</c:v>
                </c:pt>
                <c:pt idx="140">
                  <c:v>1.15365521972142</c:v>
                </c:pt>
                <c:pt idx="141">
                  <c:v>1.15586153866047</c:v>
                </c:pt>
                <c:pt idx="142">
                  <c:v>1.15806981301135</c:v>
                </c:pt>
                <c:pt idx="143">
                  <c:v>1.1602801429557299</c:v>
                </c:pt>
                <c:pt idx="144">
                  <c:v>1.16249262314627</c:v>
                </c:pt>
                <c:pt idx="145">
                  <c:v>1.16470734310794</c:v>
                </c:pt>
                <c:pt idx="146">
                  <c:v>1.16692438760552</c:v>
                </c:pt>
                <c:pt idx="147">
                  <c:v>1.1691438369804901</c:v>
                </c:pt>
                <c:pt idx="148">
                  <c:v>1.1713657674602</c:v>
                </c:pt>
                <c:pt idx="149">
                  <c:v>1.17359025144198</c:v>
                </c:pt>
                <c:pt idx="150">
                  <c:v>1.17581735775435</c:v>
                </c:pt>
                <c:pt idx="151">
                  <c:v>1.1780471518975399</c:v>
                </c:pt>
                <c:pt idx="152">
                  <c:v>1.1802796962651301</c:v>
                </c:pt>
                <c:pt idx="153">
                  <c:v>1.18251505034854</c:v>
                </c:pt>
                <c:pt idx="154">
                  <c:v>1.18475327092576</c:v>
                </c:pt>
                <c:pt idx="155">
                  <c:v>1.1869944122359</c:v>
                </c:pt>
                <c:pt idx="156">
                  <c:v>1.18923852614057</c:v>
                </c:pt>
                <c:pt idx="157">
                  <c:v>1.1914856622733401</c:v>
                </c:pt>
                <c:pt idx="158">
                  <c:v>1.1937358681782599</c:v>
                </c:pt>
                <c:pt idx="159">
                  <c:v>1.1959891894383501</c:v>
                </c:pt>
                <c:pt idx="160">
                  <c:v>1.19824566979483</c:v>
                </c:pt>
                <c:pt idx="161">
                  <c:v>1.2005053512580099</c:v>
                </c:pt>
                <c:pt idx="162">
                  <c:v>1.2027682742102599</c:v>
                </c:pt>
                <c:pt idx="163">
                  <c:v>1.2050344775020201</c:v>
                </c:pt>
                <c:pt idx="164">
                  <c:v>1.2073039985410401</c:v>
                </c:pt>
                <c:pt idx="165">
                  <c:v>1.20957687337568</c:v>
                </c:pt>
                <c:pt idx="166">
                  <c:v>1.21185313677257</c:v>
                </c:pt>
                <c:pt idx="167">
                  <c:v>1.2141328222891401</c:v>
                </c:pt>
                <c:pt idx="168">
                  <c:v>1.21641596234134</c:v>
                </c:pt>
                <c:pt idx="169">
                  <c:v>1.21870258826693</c:v>
                </c:pt>
                <c:pt idx="170">
                  <c:v>1.2209927303847801</c:v>
                </c:pt>
                <c:pt idx="171">
                  <c:v>1.22328641805029</c:v>
                </c:pt>
                <c:pt idx="172">
                  <c:v>1.22558367970737</c:v>
                </c:pt>
                <c:pt idx="173">
                  <c:v>1.2278845429371199</c:v>
                </c:pt>
                <c:pt idx="174">
                  <c:v>1.23018903450353</c:v>
                </c:pt>
                <c:pt idx="175">
                  <c:v>1.23249718039636</c:v>
                </c:pt>
                <c:pt idx="176">
                  <c:v>1.2348090058714301</c:v>
                </c:pt>
                <c:pt idx="177">
                  <c:v>1.2371245354884699</c:v>
                </c:pt>
                <c:pt idx="178">
                  <c:v>1.2394437931466999</c:v>
                </c:pt>
                <c:pt idx="179">
                  <c:v>1.2417668021183299</c:v>
                </c:pt>
                <c:pt idx="180">
                  <c:v>1.24409358508014</c:v>
                </c:pt>
                <c:pt idx="181">
                  <c:v>1.24642416414312</c:v>
                </c:pt>
                <c:pt idx="182">
                  <c:v>1.2487585608805101</c:v>
                </c:pt>
                <c:pt idx="183">
                  <c:v>1.2510967963542301</c:v>
                </c:pt>
                <c:pt idx="184">
                  <c:v>1.2534388911397401</c:v>
                </c:pt>
                <c:pt idx="185">
                  <c:v>1.25578486534962</c:v>
                </c:pt>
                <c:pt idx="186">
                  <c:v>1.25813473865576</c:v>
                </c:pt>
                <c:pt idx="187">
                  <c:v>1.2604885303104101</c:v>
                </c:pt>
                <c:pt idx="188">
                  <c:v>1.2628462591659699</c:v>
                </c:pt>
                <c:pt idx="189">
                  <c:v>1.2652079436938499</c:v>
                </c:pt>
                <c:pt idx="190">
                  <c:v>1.2675736020022199</c:v>
                </c:pt>
                <c:pt idx="191">
                  <c:v>1.26994325185284</c:v>
                </c:pt>
                <c:pt idx="192">
                  <c:v>1.27231691067706</c:v>
                </c:pt>
                <c:pt idx="193">
                  <c:v>1.2746945955909099</c:v>
                </c:pt>
                <c:pt idx="194">
                  <c:v>1.27707632340945</c:v>
                </c:pt>
                <c:pt idx="195">
                  <c:v>1.2794621106604001</c:v>
                </c:pt>
                <c:pt idx="196">
                  <c:v>1.28185197359702</c:v>
                </c:pt>
                <c:pt idx="197">
                  <c:v>1.2842459282104399</c:v>
                </c:pt>
                <c:pt idx="198">
                  <c:v>1.2866439902412199</c:v>
                </c:pt>
                <c:pt idx="199">
                  <c:v>1.28904617519051</c:v>
                </c:pt>
                <c:pt idx="200">
                  <c:v>1.29145249833055</c:v>
                </c:pt>
                <c:pt idx="201">
                  <c:v>1.2938629747146799</c:v>
                </c:pt>
                <c:pt idx="202">
                  <c:v>1.2962776191868599</c:v>
                </c:pt>
                <c:pt idx="203">
                  <c:v>1.2986964463908099</c:v>
                </c:pt>
                <c:pt idx="204">
                  <c:v>1.30111947077856</c:v>
                </c:pt>
                <c:pt idx="205">
                  <c:v>1.3035467066187501</c:v>
                </c:pt>
                <c:pt idx="206">
                  <c:v>1.30597816800447</c:v>
                </c:pt>
                <c:pt idx="207">
                  <c:v>1.3084138688607101</c:v>
                </c:pt>
                <c:pt idx="208">
                  <c:v>1.3108538229515501</c:v>
                </c:pt>
                <c:pt idx="209">
                  <c:v>1.3132980438869</c:v>
                </c:pt>
                <c:pt idx="210">
                  <c:v>1.31574654512908</c:v>
                </c:pt>
                <c:pt idx="211">
                  <c:v>1.31819933999896</c:v>
                </c:pt>
                <c:pt idx="212">
                  <c:v>1.32065644168193</c:v>
                </c:pt>
                <c:pt idx="213">
                  <c:v>1.3231178632335701</c:v>
                </c:pt>
                <c:pt idx="214">
                  <c:v>1.32558361758501</c:v>
                </c:pt>
                <c:pt idx="215">
                  <c:v>1.3280537175481999</c:v>
                </c:pt>
                <c:pt idx="216">
                  <c:v>1.3305281758207801</c:v>
                </c:pt>
                <c:pt idx="217">
                  <c:v>1.33300700499086</c:v>
                </c:pt>
                <c:pt idx="218">
                  <c:v>1.33549021754154</c:v>
                </c:pt>
                <c:pt idx="219">
                  <c:v>1.3379778258552999</c:v>
                </c:pt>
                <c:pt idx="220">
                  <c:v>1.3404698422180901</c:v>
                </c:pt>
                <c:pt idx="221">
                  <c:v>1.3429662788233701</c:v>
                </c:pt>
                <c:pt idx="222">
                  <c:v>1.3454671477758999</c:v>
                </c:pt>
                <c:pt idx="223">
                  <c:v>1.34797246109542</c:v>
                </c:pt>
                <c:pt idx="224">
                  <c:v>1.35048223072017</c:v>
                </c:pt>
                <c:pt idx="225">
                  <c:v>1.35299646851022</c:v>
                </c:pt>
                <c:pt idx="226">
                  <c:v>1.35551518625076</c:v>
                </c:pt>
                <c:pt idx="227">
                  <c:v>1.35803839565516</c:v>
                </c:pt>
                <c:pt idx="228">
                  <c:v>1.3605661083679601</c:v>
                </c:pt>
                <c:pt idx="229">
                  <c:v>1.36309833596772</c:v>
                </c:pt>
                <c:pt idx="230">
                  <c:v>1.36563508996982</c:v>
                </c:pt>
                <c:pt idx="231">
                  <c:v>1.36817638182904</c:v>
                </c:pt>
                <c:pt idx="232">
                  <c:v>1.3707222229421201</c:v>
                </c:pt>
                <c:pt idx="233">
                  <c:v>1.37327262465023</c:v>
                </c:pt>
                <c:pt idx="234">
                  <c:v>1.37582759824126</c:v>
                </c:pt>
                <c:pt idx="235">
                  <c:v>1.37838715495215</c:v>
                </c:pt>
                <c:pt idx="236">
                  <c:v>1.3809513059709999</c:v>
                </c:pt>
                <c:pt idx="237">
                  <c:v>1.3835200624391799</c:v>
                </c:pt>
                <c:pt idx="238">
                  <c:v>1.3860934354534</c:v>
                </c:pt>
                <c:pt idx="239">
                  <c:v>1.3886714360675401</c:v>
                </c:pt>
                <c:pt idx="240">
                  <c:v>1.3912540752946201</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Microsoft_Excel_Worksheet3!$D$2:$D$10002</c:f>
              <c:numCache>
                <c:formatCode>General</c:formatCode>
                <c:ptCount val="10001"/>
                <c:pt idx="0">
                  <c:v>1.03772917361621</c:v>
                </c:pt>
                <c:pt idx="1">
                  <c:v>1.0369095316408601</c:v>
                </c:pt>
                <c:pt idx="2">
                  <c:v>1.0360905830054701</c:v>
                </c:pt>
                <c:pt idx="3">
                  <c:v>1.03527232927851</c:v>
                </c:pt>
                <c:pt idx="4">
                  <c:v>1.0344547721633099</c:v>
                </c:pt>
                <c:pt idx="5">
                  <c:v>1.03363791350913</c:v>
                </c:pt>
                <c:pt idx="6">
                  <c:v>1.0328217553232499</c:v>
                </c:pt>
                <c:pt idx="7">
                  <c:v>1.03200629978435</c:v>
                </c:pt>
                <c:pt idx="8">
                  <c:v>1.0311915492573001</c:v>
                </c:pt>
                <c:pt idx="9">
                  <c:v>1.0303775063093701</c:v>
                </c:pt>
                <c:pt idx="10">
                  <c:v>1.0295641737284</c:v>
                </c:pt>
                <c:pt idx="11">
                  <c:v>1.0287515545427199</c:v>
                </c:pt>
                <c:pt idx="12">
                  <c:v>1.0279396520434501</c:v>
                </c:pt>
                <c:pt idx="13">
                  <c:v>1.02712846980923</c:v>
                </c:pt>
                <c:pt idx="14">
                  <c:v>1.0263180117339099</c:v>
                </c:pt>
                <c:pt idx="15">
                  <c:v>1.02550828205733</c:v>
                </c:pt>
                <c:pt idx="16">
                  <c:v>1.0246992853999799</c:v>
                </c:pt>
                <c:pt idx="17">
                  <c:v>1.02389102680175</c:v>
                </c:pt>
                <c:pt idx="18">
                  <c:v>1.02308351176567</c:v>
                </c:pt>
                <c:pt idx="19">
                  <c:v>1.0222767463070801</c:v>
                </c:pt>
                <c:pt idx="20">
                  <c:v>1.0214707370093401</c:v>
                </c:pt>
                <c:pt idx="21">
                  <c:v>1.02066549108689</c:v>
                </c:pt>
                <c:pt idx="22">
                  <c:v>1.0198610164569599</c:v>
                </c:pt>
                <c:pt idx="23">
                  <c:v>1.01905732182125</c:v>
                </c:pt>
                <c:pt idx="24">
                  <c:v>1.01825441675929</c:v>
                </c:pt>
                <c:pt idx="25">
                  <c:v>1.0174523118354499</c:v>
                </c:pt>
                <c:pt idx="26">
                  <c:v>1.0166510187220099</c:v>
                </c:pt>
                <c:pt idx="27">
                  <c:v>1.0158505503411199</c:v>
                </c:pt>
                <c:pt idx="28">
                  <c:v>1.01505092102924</c:v>
                </c:pt>
                <c:pt idx="29">
                  <c:v>1.01425214672812</c:v>
                </c:pt>
                <c:pt idx="30">
                  <c:v>1.01345424520769</c:v>
                </c:pt>
                <c:pt idx="31">
                  <c:v>1.0126572363270101</c:v>
                </c:pt>
                <c:pt idx="32">
                  <c:v>1.0118611423413699</c:v>
                </c:pt>
                <c:pt idx="33">
                  <c:v>1.01106598826498</c:v>
                </c:pt>
                <c:pt idx="34">
                  <c:v>1.0102718023017401</c:v>
                </c:pt>
                <c:pt idx="35">
                  <c:v>1.0094786163591101</c:v>
                </c:pt>
                <c:pt idx="36">
                  <c:v>1.00868646666466</c:v>
                </c:pt>
                <c:pt idx="37">
                  <c:v>1.0078953945098299</c:v>
                </c:pt>
                <c:pt idx="38">
                  <c:v>1.00710544715281</c:v>
                </c:pt>
                <c:pt idx="39">
                  <c:v>1.00631667892139</c:v>
                </c:pt>
                <c:pt idx="40">
                  <c:v>1.00552915256958</c:v>
                </c:pt>
                <c:pt idx="41">
                  <c:v>1.00474294095877</c:v>
                </c:pt>
                <c:pt idx="42">
                  <c:v>1.00395812915741</c:v>
                </c:pt>
                <c:pt idx="43">
                  <c:v>1.0031748170860899</c:v>
                </c:pt>
                <c:pt idx="44">
                  <c:v>1.00239403259417</c:v>
                </c:pt>
                <c:pt idx="45">
                  <c:v>1.0016204465959699</c:v>
                </c:pt>
                <c:pt idx="46">
                  <c:v>1.0008596134609999</c:v>
                </c:pt>
                <c:pt idx="47">
                  <c:v>1.00011705460056</c:v>
                </c:pt>
                <c:pt idx="48">
                  <c:v>0.99939825600193999</c:v>
                </c:pt>
                <c:pt idx="49">
                  <c:v>0.99870866575769901</c:v>
                </c:pt>
                <c:pt idx="50">
                  <c:v>0.99805369152839596</c:v>
                </c:pt>
                <c:pt idx="51">
                  <c:v>0.997438697867438</c:v>
                </c:pt>
                <c:pt idx="52">
                  <c:v>0.99686900332586603</c:v>
                </c:pt>
                <c:pt idx="53">
                  <c:v>0.99634987724162105</c:v>
                </c:pt>
                <c:pt idx="54">
                  <c:v>0.99588653610216704</c:v>
                </c:pt>
                <c:pt idx="55">
                  <c:v>0.99548413935065105</c:v>
                </c:pt>
                <c:pt idx="56">
                  <c:v>0.995147784483426</c:v>
                </c:pt>
                <c:pt idx="57">
                  <c:v>0.99488250126014499</c:v>
                </c:pt>
                <c:pt idx="58">
                  <c:v>0.994693244815821</c:v>
                </c:pt>
                <c:pt idx="59">
                  <c:v>0.99458488742623696</c:v>
                </c:pt>
                <c:pt idx="60">
                  <c:v>0.99456220863279798</c:v>
                </c:pt>
                <c:pt idx="61">
                  <c:v>0.99462988337888403</c:v>
                </c:pt>
                <c:pt idx="62">
                  <c:v>0.99479246774559704</c:v>
                </c:pt>
                <c:pt idx="63">
                  <c:v>0.995054381798673</c:v>
                </c:pt>
                <c:pt idx="64">
                  <c:v>0.99541988896853695</c:v>
                </c:pt>
                <c:pt idx="65">
                  <c:v>0.99589307128030302</c:v>
                </c:pt>
                <c:pt idx="66">
                  <c:v>0.99647779962814897</c:v>
                </c:pt>
                <c:pt idx="67">
                  <c:v>0.99717769814826096</c:v>
                </c:pt>
                <c:pt idx="68">
                  <c:v>0.997996101586201</c:v>
                </c:pt>
                <c:pt idx="69">
                  <c:v>0.99893600438052199</c:v>
                </c:pt>
                <c:pt idx="70">
                  <c:v>1</c:v>
                </c:pt>
                <c:pt idx="71">
                  <c:v>1.0055031495914699</c:v>
                </c:pt>
                <c:pt idx="72">
                  <c:v>1.01096236363141</c:v>
                </c:pt>
                <c:pt idx="73">
                  <c:v>1.0163819551082101</c:v>
                </c:pt>
                <c:pt idx="74">
                  <c:v>1.0217664220885401</c:v>
                </c:pt>
                <c:pt idx="75">
                  <c:v>1.0271204360003701</c:v>
                </c:pt>
                <c:pt idx="76">
                  <c:v>1.03244882719399</c:v>
                </c:pt>
                <c:pt idx="77">
                  <c:v>1.03775656761442</c:v>
                </c:pt>
                <c:pt idx="78">
                  <c:v>1.0430487504778501</c:v>
                </c:pt>
                <c:pt idx="79">
                  <c:v>1.04833056692065</c:v>
                </c:pt>
                <c:pt idx="80">
                  <c:v>1.0536072796804301</c:v>
                </c:pt>
                <c:pt idx="81">
                  <c:v>1.0588841939723299</c:v>
                </c:pt>
                <c:pt idx="82">
                  <c:v>1.0641666258362199</c:v>
                </c:pt>
                <c:pt idx="83">
                  <c:v>1.06945986834596</c:v>
                </c:pt>
                <c:pt idx="84">
                  <c:v>1.0747691561836801</c:v>
                </c:pt>
                <c:pt idx="85">
                  <c:v>1.08009962918228</c:v>
                </c:pt>
                <c:pt idx="86">
                  <c:v>1.08545629552109</c:v>
                </c:pt>
                <c:pt idx="87">
                  <c:v>1.09084399531448</c:v>
                </c:pt>
                <c:pt idx="88">
                  <c:v>1.09626736535689</c:v>
                </c:pt>
                <c:pt idx="89">
                  <c:v>1.1017308057755499</c:v>
                </c:pt>
                <c:pt idx="90">
                  <c:v>1.10723844929452</c:v>
                </c:pt>
                <c:pt idx="91">
                  <c:v>1.1127941337315601</c:v>
                </c:pt>
                <c:pt idx="92">
                  <c:v>1.1184013782386699</c:v>
                </c:pt>
                <c:pt idx="93">
                  <c:v>1.1240633636645301</c:v>
                </c:pt>
                <c:pt idx="94">
                  <c:v>1.12978291727201</c:v>
                </c:pt>
                <c:pt idx="95">
                  <c:v>1.13556250189525</c:v>
                </c:pt>
                <c:pt idx="96">
                  <c:v>1.1414042094783099</c:v>
                </c:pt>
                <c:pt idx="97">
                  <c:v>1.14730975880897</c:v>
                </c:pt>
                <c:pt idx="98">
                  <c:v>1.1532804971528601</c:v>
                </c:pt>
                <c:pt idx="99">
                  <c:v>1.15931740540937</c:v>
                </c:pt>
                <c:pt idx="100">
                  <c:v>1.1654211063529301</c:v>
                </c:pt>
                <c:pt idx="101">
                  <c:v>1.17159187549152</c:v>
                </c:pt>
                <c:pt idx="102">
                  <c:v>1.1778296540661599</c:v>
                </c:pt>
                <c:pt idx="103">
                  <c:v>1.18413406372775</c:v>
                </c:pt>
                <c:pt idx="104">
                  <c:v>1.1905044224567201</c:v>
                </c:pt>
                <c:pt idx="105">
                  <c:v>1.1969397613322099</c:v>
                </c:pt>
                <c:pt idx="106">
                  <c:v>1.20343884180687</c:v>
                </c:pt>
                <c:pt idx="107">
                  <c:v>1.21000017319672</c:v>
                </c:pt>
                <c:pt idx="108">
                  <c:v>1.21662203015013</c:v>
                </c:pt>
                <c:pt idx="109">
                  <c:v>1.2233024699127599</c:v>
                </c:pt>
                <c:pt idx="110">
                  <c:v>1.23003934925467</c:v>
                </c:pt>
                <c:pt idx="111">
                  <c:v>1.2368306010907</c:v>
                </c:pt>
                <c:pt idx="112">
                  <c:v>1.2436751207280301</c:v>
                </c:pt>
                <c:pt idx="113">
                  <c:v>1.2505721460147099</c:v>
                </c:pt>
                <c:pt idx="114">
                  <c:v>1.2575210097901099</c:v>
                </c:pt>
                <c:pt idx="115">
                  <c:v>1.26452112985513</c:v>
                </c:pt>
                <c:pt idx="116">
                  <c:v>1.2715720000950299</c:v>
                </c:pt>
                <c:pt idx="117">
                  <c:v>1.27867318262331</c:v>
                </c:pt>
                <c:pt idx="118">
                  <c:v>1.28582430082734</c:v>
                </c:pt>
                <c:pt idx="119">
                  <c:v>1.2930250332093101</c:v>
                </c:pt>
                <c:pt idx="120">
                  <c:v>1.3002751079278601</c:v>
                </c:pt>
                <c:pt idx="121">
                  <c:v>1.3075742979565399</c:v>
                </c:pt>
                <c:pt idx="122">
                  <c:v>1.3149224167851501</c:v>
                </c:pt>
                <c:pt idx="123">
                  <c:v>1.3223193145990899</c:v>
                </c:pt>
                <c:pt idx="124">
                  <c:v>1.3297648748795501</c:v>
                </c:pt>
                <c:pt idx="125">
                  <c:v>1.33725901137451</c:v>
                </c:pt>
                <c:pt idx="126">
                  <c:v>1.34480166539683</c:v>
                </c:pt>
                <c:pt idx="127">
                  <c:v>1.3523928034108601</c:v>
                </c:pt>
                <c:pt idx="128">
                  <c:v>1.36003241487395</c:v>
                </c:pt>
                <c:pt idx="129">
                  <c:v>1.3677205103035499</c:v>
                </c:pt>
                <c:pt idx="130">
                  <c:v>1.3754571195437499</c:v>
                </c:pt>
                <c:pt idx="131">
                  <c:v>1.3832422902089101</c:v>
                </c:pt>
                <c:pt idx="132">
                  <c:v>1.39107608628423</c:v>
                </c:pt>
                <c:pt idx="133">
                  <c:v>1.39895858686587</c:v>
                </c:pt>
                <c:pt idx="134">
                  <c:v>1.4068898850253599</c:v>
                </c:pt>
                <c:pt idx="135">
                  <c:v>1.4148700867844499</c:v>
                </c:pt>
                <c:pt idx="136">
                  <c:v>1.4228993101888501</c:v>
                </c:pt>
                <c:pt idx="137">
                  <c:v>1.4309776844700099</c:v>
                </c:pt>
                <c:pt idx="138">
                  <c:v>1.4391053492858299</c:v>
                </c:pt>
                <c:pt idx="139">
                  <c:v>1.44728245403199</c:v>
                </c:pt>
                <c:pt idx="140">
                  <c:v>1.4555091572166601</c:v>
                </c:pt>
                <c:pt idx="141">
                  <c:v>1.4637856258920601</c:v>
                </c:pt>
                <c:pt idx="142">
                  <c:v>1.4721120351371999</c:v>
                </c:pt>
                <c:pt idx="143">
                  <c:v>1.4804885675867501</c:v>
                </c:pt>
                <c:pt idx="144">
                  <c:v>1.4889154130013</c:v>
                </c:pt>
                <c:pt idx="145">
                  <c:v>1.4973927678751799</c:v>
                </c:pt>
                <c:pt idx="146">
                  <c:v>1.5059208350782001</c:v>
                </c:pt>
                <c:pt idx="147">
                  <c:v>1.5144998235278999</c:v>
                </c:pt>
                <c:pt idx="148">
                  <c:v>1.52312994788972</c:v>
                </c:pt>
                <c:pt idx="149">
                  <c:v>1.53181142830219</c:v>
                </c:pt>
                <c:pt idx="150">
                  <c:v>1.5405444901251799</c:v>
                </c:pt>
                <c:pt idx="151">
                  <c:v>1.54932936370873</c:v>
                </c:pt>
                <c:pt idx="152">
                  <c:v>1.55816628418098</c:v>
                </c:pt>
                <c:pt idx="153">
                  <c:v>1.56705549125321</c:v>
                </c:pt>
                <c:pt idx="154">
                  <c:v>1.57599722904071</c:v>
                </c:pt>
                <c:pt idx="155">
                  <c:v>1.5849917458979099</c:v>
                </c:pt>
                <c:pt idx="156">
                  <c:v>1.5940392942667001</c:v>
                </c:pt>
                <c:pt idx="157">
                  <c:v>1.6031401305367501</c:v>
                </c:pt>
                <c:pt idx="158">
                  <c:v>1.6122945149168499</c:v>
                </c:pt>
                <c:pt idx="159">
                  <c:v>1.6215027113162701</c:v>
                </c:pt>
                <c:pt idx="160">
                  <c:v>1.6307649872354699</c:v>
                </c:pt>
                <c:pt idx="161">
                  <c:v>1.6400816136652601</c:v>
                </c:pt>
                <c:pt idx="162">
                  <c:v>1.6494528649937901</c:v>
                </c:pt>
                <c:pt idx="163">
                  <c:v>1.6588790189208</c:v>
                </c:pt>
                <c:pt idx="164">
                  <c:v>1.6683603563784299</c:v>
                </c:pt>
                <c:pt idx="165">
                  <c:v>1.6778971614582101</c:v>
                </c:pt>
                <c:pt idx="166">
                  <c:v>1.6874897213436399</c:v>
                </c:pt>
                <c:pt idx="167">
                  <c:v>1.6971383262480999</c:v>
                </c:pt>
                <c:pt idx="168">
                  <c:v>1.70684326935748</c:v>
                </c:pt>
                <c:pt idx="169">
                  <c:v>1.7166048467773301</c:v>
                </c:pt>
                <c:pt idx="170">
                  <c:v>1.7264233574841401</c:v>
                </c:pt>
                <c:pt idx="171">
                  <c:v>1.73629910328051</c:v>
                </c:pt>
                <c:pt idx="172">
                  <c:v>1.7462323887538</c:v>
                </c:pt>
                <c:pt idx="173">
                  <c:v>1.7562235212381601</c:v>
                </c:pt>
                <c:pt idx="174">
                  <c:v>1.7662728107796</c:v>
                </c:pt>
                <c:pt idx="175">
                  <c:v>1.7763805701039801</c:v>
                </c:pt>
                <c:pt idx="176">
                  <c:v>1.78654711458756</c:v>
                </c:pt>
                <c:pt idx="177">
                  <c:v>1.7967727622301799</c:v>
                </c:pt>
                <c:pt idx="178">
                  <c:v>1.80705783363062</c:v>
                </c:pt>
                <c:pt idx="179">
                  <c:v>1.8174026519642501</c:v>
                </c:pt>
                <c:pt idx="180">
                  <c:v>1.82780754296259</c:v>
                </c:pt>
                <c:pt idx="181">
                  <c:v>1.83827283489485</c:v>
                </c:pt>
                <c:pt idx="182">
                  <c:v>1.8487988585511901</c:v>
                </c:pt>
                <c:pt idx="183">
                  <c:v>1.8593859472276499</c:v>
                </c:pt>
                <c:pt idx="184">
                  <c:v>1.87003443671265</c:v>
                </c:pt>
                <c:pt idx="185">
                  <c:v>1.88074466527494</c:v>
                </c:pt>
                <c:pt idx="186">
                  <c:v>1.8915169736528901</c:v>
                </c:pt>
                <c:pt idx="187">
                  <c:v>1.90235170504512</c:v>
                </c:pt>
                <c:pt idx="188">
                  <c:v>1.91324920510228</c:v>
                </c:pt>
                <c:pt idx="189">
                  <c:v>1.9242098219200201</c:v>
                </c:pt>
                <c:pt idx="190">
                  <c:v>1.9352339060330099</c:v>
                </c:pt>
                <c:pt idx="191">
                  <c:v>1.94632181040996</c:v>
                </c:pt>
                <c:pt idx="192">
                  <c:v>1.9574738904496201</c:v>
                </c:pt>
                <c:pt idx="193">
                  <c:v>1.9686905039776299</c:v>
                </c:pt>
                <c:pt idx="194">
                  <c:v>1.97997201124431</c:v>
                </c:pt>
                <c:pt idx="195">
                  <c:v>1.99131877492316</c:v>
                </c:pt>
                <c:pt idx="196">
                  <c:v>2.0027311601101498</c:v>
                </c:pt>
                <c:pt idx="197">
                  <c:v>2.01420953432378</c:v>
                </c:pt>
                <c:pt idx="198">
                  <c:v>2.02575426750577</c:v>
                </c:pt>
                <c:pt idx="199">
                  <c:v>2.0373657320223901</c:v>
                </c:pt>
                <c:pt idx="200">
                  <c:v>2.0490443026664802</c:v>
                </c:pt>
                <c:pt idx="201">
                  <c:v>2.0607903566599499</c:v>
                </c:pt>
                <c:pt idx="202">
                  <c:v>2.0726042736569199</c:v>
                </c:pt>
                <c:pt idx="203">
                  <c:v>2.0844864357474</c:v>
                </c:pt>
                <c:pt idx="204">
                  <c:v>2.0964372274613399</c:v>
                </c:pt>
                <c:pt idx="205">
                  <c:v>2.1084570357733701</c:v>
                </c:pt>
                <c:pt idx="206">
                  <c:v>2.1205462501078101</c:v>
                </c:pt>
                <c:pt idx="207">
                  <c:v>2.13270526234423</c:v>
                </c:pt>
                <c:pt idx="208">
                  <c:v>2.14493446682342</c:v>
                </c:pt>
                <c:pt idx="209">
                  <c:v>2.15723426035369</c:v>
                </c:pt>
                <c:pt idx="210">
                  <c:v>2.16960504221765</c:v>
                </c:pt>
                <c:pt idx="211">
                  <c:v>2.1820472141792902</c:v>
                </c:pt>
                <c:pt idx="212">
                  <c:v>2.1945611804914802</c:v>
                </c:pt>
                <c:pt idx="213">
                  <c:v>2.2071473479037</c:v>
                </c:pt>
                <c:pt idx="214">
                  <c:v>2.2198061256702402</c:v>
                </c:pt>
                <c:pt idx="215">
                  <c:v>2.2325379255586002</c:v>
                </c:pt>
                <c:pt idx="216">
                  <c:v>2.2453431618582602</c:v>
                </c:pt>
                <c:pt idx="217">
                  <c:v>2.2582222513896801</c:v>
                </c:pt>
                <c:pt idx="218">
                  <c:v>2.2711756135136798</c:v>
                </c:pt>
                <c:pt idx="219">
                  <c:v>2.2842036701409798</c:v>
                </c:pt>
                <c:pt idx="220">
                  <c:v>2.29730684574209</c:v>
                </c:pt>
                <c:pt idx="221">
                  <c:v>2.3104855673573899</c:v>
                </c:pt>
                <c:pt idx="222">
                  <c:v>2.32374026460753</c:v>
                </c:pt>
                <c:pt idx="223">
                  <c:v>2.33707136970397</c:v>
                </c:pt>
                <c:pt idx="224">
                  <c:v>2.3504793174598899</c:v>
                </c:pt>
                <c:pt idx="225">
                  <c:v>2.36396454530114</c:v>
                </c:pt>
                <c:pt idx="226">
                  <c:v>2.37752749327761</c:v>
                </c:pt>
                <c:pt idx="227">
                  <c:v>2.3911686040746898</c:v>
                </c:pt>
                <c:pt idx="228">
                  <c:v>2.4048883230249101</c:v>
                </c:pt>
                <c:pt idx="229">
                  <c:v>2.41868709811992</c:v>
                </c:pt>
                <c:pt idx="230">
                  <c:v>2.4325653800225</c:v>
                </c:pt>
                <c:pt idx="231">
                  <c:v>2.4465236220789199</c:v>
                </c:pt>
                <c:pt idx="232">
                  <c:v>2.46056228033137</c:v>
                </c:pt>
                <c:pt idx="233">
                  <c:v>2.4746818135306499</c:v>
                </c:pt>
                <c:pt idx="234">
                  <c:v>2.4888826831489799</c:v>
                </c:pt>
                <c:pt idx="235">
                  <c:v>2.5031653533930101</c:v>
                </c:pt>
                <c:pt idx="236">
                  <c:v>2.5175302912170401</c:v>
                </c:pt>
                <c:pt idx="237">
                  <c:v>2.53197796633637</c:v>
                </c:pt>
                <c:pt idx="238">
                  <c:v>2.5465088512407901</c:v>
                </c:pt>
                <c:pt idx="239">
                  <c:v>2.56112342120832</c:v>
                </c:pt>
                <c:pt idx="240">
                  <c:v>2.5758221543190198</c:v>
                </c:pt>
              </c:numCache>
            </c:numRef>
          </c:yVal>
          <c:smooth val="1"/>
        </c:ser>
        <c:dLbls>
          <c:showLegendKey val="0"/>
          <c:showVal val="0"/>
          <c:showCatName val="0"/>
          <c:showSerName val="0"/>
          <c:showPercent val="0"/>
          <c:showBubbleSize val="0"/>
        </c:dLbls>
        <c:axId val="814062880"/>
        <c:axId val="814063272"/>
      </c:scatterChart>
      <c:valAx>
        <c:axId val="814062880"/>
        <c:scaling>
          <c:orientation val="minMax"/>
          <c:max val="2.5"/>
          <c:min val="0.5"/>
        </c:scaling>
        <c:delete val="0"/>
        <c:axPos val="b"/>
        <c:title>
          <c:tx>
            <c:rich>
              <a:bodyPr/>
              <a:lstStyle/>
              <a:p>
                <a:pPr>
                  <a:defRPr sz="1700"/>
                </a:pPr>
                <a:r>
                  <a:rPr lang="en-US" sz="1700" dirty="0" smtClean="0"/>
                  <a:t>Recipient creatinine</a:t>
                </a:r>
                <a:endParaRPr lang="en-US" sz="1700" dirty="0"/>
              </a:p>
            </c:rich>
          </c:tx>
          <c:layout>
            <c:manualLayout>
              <c:xMode val="edge"/>
              <c:yMode val="edge"/>
              <c:x val="0.41330383480825966"/>
              <c:y val="0.88582020997375333"/>
            </c:manualLayout>
          </c:layout>
          <c:overlay val="0"/>
        </c:title>
        <c:numFmt formatCode="#,##0.0" sourceLinked="0"/>
        <c:majorTickMark val="out"/>
        <c:minorTickMark val="none"/>
        <c:tickLblPos val="nextTo"/>
        <c:txPr>
          <a:bodyPr rot="0"/>
          <a:lstStyle/>
          <a:p>
            <a:pPr>
              <a:defRPr sz="1500" b="1"/>
            </a:pPr>
            <a:endParaRPr lang="en-US"/>
          </a:p>
        </c:txPr>
        <c:crossAx val="814063272"/>
        <c:crosses val="autoZero"/>
        <c:crossBetween val="midCat"/>
        <c:majorUnit val="0.5"/>
      </c:valAx>
      <c:valAx>
        <c:axId val="814063272"/>
        <c:scaling>
          <c:orientation val="minMax"/>
          <c:max val="3"/>
          <c:min val="0.5"/>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14062880"/>
        <c:crossesAt val="0.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Microsoft_Excel_Worksheet4!$B$2:$B$10002</c:f>
              <c:numCache>
                <c:formatCode>General</c:formatCode>
                <c:ptCount val="10001"/>
                <c:pt idx="0">
                  <c:v>1</c:v>
                </c:pt>
                <c:pt idx="1">
                  <c:v>1.0300433822938699</c:v>
                </c:pt>
                <c:pt idx="2">
                  <c:v>1.0629124404716199</c:v>
                </c:pt>
                <c:pt idx="3">
                  <c:v>1.0983210500179299</c:v>
                </c:pt>
                <c:pt idx="4">
                  <c:v>1.1359372808891099</c:v>
                </c:pt>
                <c:pt idx="5">
                  <c:v>1.1753738207858899</c:v>
                </c:pt>
                <c:pt idx="6">
                  <c:v>1.2162712547077099</c:v>
                </c:pt>
                <c:pt idx="7">
                  <c:v>1.2585917253450201</c:v>
                </c:pt>
                <c:pt idx="8">
                  <c:v>1.30238474762575</c:v>
                </c:pt>
                <c:pt idx="9">
                  <c:v>1.3477015593624599</c:v>
                </c:pt>
                <c:pt idx="10">
                  <c:v>1.3945951812005899</c:v>
                </c:pt>
                <c:pt idx="11">
                  <c:v>1.44312047865253</c:v>
                </c:pt>
                <c:pt idx="12">
                  <c:v>1.49333422629025</c:v>
                </c:pt>
                <c:pt idx="13">
                  <c:v>1.5452951741715599</c:v>
                </c:pt>
                <c:pt idx="14">
                  <c:v>1.5990641165776001</c:v>
                </c:pt>
                <c:pt idx="15">
                  <c:v>1.6547039631421301</c:v>
                </c:pt>
                <c:pt idx="16">
                  <c:v>1.7122798124557901</c:v>
                </c:pt>
                <c:pt idx="17">
                  <c:v>1.77185902823139</c:v>
                </c:pt>
                <c:pt idx="18">
                  <c:v>1.83351131811942</c:v>
                </c:pt>
                <c:pt idx="19">
                  <c:v>1.8973088152659601</c:v>
                </c:pt>
                <c:pt idx="20">
                  <c:v>1.9633261627084599</c:v>
                </c:pt>
                <c:pt idx="21">
                  <c:v>2.0316406007080099</c:v>
                </c:pt>
                <c:pt idx="22">
                  <c:v>2.1023320571204001</c:v>
                </c:pt>
                <c:pt idx="23">
                  <c:v>2.17548324091173</c:v>
                </c:pt>
                <c:pt idx="24">
                  <c:v>2.2511797389277799</c:v>
                </c:pt>
                <c:pt idx="25">
                  <c:v>2.32951011603061</c:v>
                </c:pt>
                <c:pt idx="26">
                  <c:v>2.41056601871942</c:v>
                </c:pt>
                <c:pt idx="27">
                  <c:v>2.4944422823568599</c:v>
                </c:pt>
                <c:pt idx="28">
                  <c:v>2.5812370421263799</c:v>
                </c:pt>
                <c:pt idx="29">
                  <c:v>2.67105184785036</c:v>
                </c:pt>
                <c:pt idx="30">
                  <c:v>2.76399178280331</c:v>
                </c:pt>
                <c:pt idx="31">
                  <c:v>2.8601655866592601</c:v>
                </c:pt>
                <c:pt idx="32">
                  <c:v>2.9596857827171101</c:v>
                </c:pt>
                <c:pt idx="33">
                  <c:v>3.06266880955287</c:v>
                </c:pt>
                <c:pt idx="34">
                  <c:v>3.16923515725269</c:v>
                </c:pt>
                <c:pt idx="35">
                  <c:v>3.2795095083861998</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Microsoft_Excel_Worksheet4!$C$2:$C$10002</c:f>
              <c:numCache>
                <c:formatCode>General</c:formatCode>
                <c:ptCount val="10001"/>
                <c:pt idx="0">
                  <c:v>1</c:v>
                </c:pt>
                <c:pt idx="1">
                  <c:v>1.0149569119019299</c:v>
                </c:pt>
                <c:pt idx="2">
                  <c:v>1.03715774152106</c:v>
                </c:pt>
                <c:pt idx="3">
                  <c:v>1.06229994253351</c:v>
                </c:pt>
                <c:pt idx="4">
                  <c:v>1.08700288954542</c:v>
                </c:pt>
                <c:pt idx="5">
                  <c:v>1.11010404692841</c:v>
                </c:pt>
                <c:pt idx="6">
                  <c:v>1.1321458874485899</c:v>
                </c:pt>
                <c:pt idx="7">
                  <c:v>1.15381116795419</c:v>
                </c:pt>
                <c:pt idx="8">
                  <c:v>1.1754310332234099</c:v>
                </c:pt>
                <c:pt idx="9">
                  <c:v>1.19717298506012</c:v>
                </c:pt>
                <c:pt idx="10">
                  <c:v>1.2191309436431601</c:v>
                </c:pt>
                <c:pt idx="11">
                  <c:v>1.24136261023357</c:v>
                </c:pt>
                <c:pt idx="12">
                  <c:v>1.2639064245373699</c:v>
                </c:pt>
                <c:pt idx="13">
                  <c:v>1.2867899126065001</c:v>
                </c:pt>
                <c:pt idx="14">
                  <c:v>1.3100340913317301</c:v>
                </c:pt>
                <c:pt idx="15">
                  <c:v>1.33365593228094</c:v>
                </c:pt>
                <c:pt idx="16">
                  <c:v>1.3576698099564499</c:v>
                </c:pt>
                <c:pt idx="17">
                  <c:v>1.38208838992087</c:v>
                </c:pt>
                <c:pt idx="18">
                  <c:v>1.4069231937358799</c:v>
                </c:pt>
                <c:pt idx="19">
                  <c:v>1.43218497000922</c:v>
                </c:pt>
                <c:pt idx="20">
                  <c:v>1.4578839450977299</c:v>
                </c:pt>
                <c:pt idx="21">
                  <c:v>1.48402999685438</c:v>
                </c:pt>
                <c:pt idx="22">
                  <c:v>1.5106327778514399</c:v>
                </c:pt>
                <c:pt idx="23">
                  <c:v>1.5377018046475299</c:v>
                </c:pt>
                <c:pt idx="24">
                  <c:v>1.56524652375216</c:v>
                </c:pt>
                <c:pt idx="25">
                  <c:v>1.5932763612963301</c:v>
                </c:pt>
                <c:pt idx="26">
                  <c:v>1.6218007611164</c:v>
                </c:pt>
                <c:pt idx="27">
                  <c:v>1.6508292144727501</c:v>
                </c:pt>
                <c:pt idx="28">
                  <c:v>1.6803712836456599</c:v>
                </c:pt>
                <c:pt idx="29">
                  <c:v>1.7104366209942301</c:v>
                </c:pt>
                <c:pt idx="30">
                  <c:v>1.74103498461605</c:v>
                </c:pt>
                <c:pt idx="31">
                  <c:v>1.7721762514345101</c:v>
                </c:pt>
                <c:pt idx="32">
                  <c:v>1.8038704283224101</c:v>
                </c:pt>
                <c:pt idx="33">
                  <c:v>1.83612766171497</c:v>
                </c:pt>
                <c:pt idx="34">
                  <c:v>1.8689582460532399</c:v>
                </c:pt>
                <c:pt idx="35">
                  <c:v>1.9023726313168901</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Microsoft_Excel_Worksheet4!$D$2:$D$10002</c:f>
              <c:numCache>
                <c:formatCode>General</c:formatCode>
                <c:ptCount val="10001"/>
                <c:pt idx="0">
                  <c:v>1</c:v>
                </c:pt>
                <c:pt idx="1">
                  <c:v>1.0453541002240201</c:v>
                </c:pt>
                <c:pt idx="2">
                  <c:v>1.08930668005469</c:v>
                </c:pt>
                <c:pt idx="3">
                  <c:v>1.1355635829514601</c:v>
                </c:pt>
                <c:pt idx="4">
                  <c:v>1.18707458694371</c:v>
                </c:pt>
                <c:pt idx="5">
                  <c:v>1.24448120192999</c:v>
                </c:pt>
                <c:pt idx="6">
                  <c:v>1.30664765153374</c:v>
                </c:pt>
                <c:pt idx="7">
                  <c:v>1.37288767443257</c:v>
                </c:pt>
                <c:pt idx="8">
                  <c:v>1.44305023681112</c:v>
                </c:pt>
                <c:pt idx="9">
                  <c:v>1.5171570990777099</c:v>
                </c:pt>
                <c:pt idx="10">
                  <c:v>1.59531322666287</c:v>
                </c:pt>
                <c:pt idx="11">
                  <c:v>1.6776699239510999</c:v>
                </c:pt>
                <c:pt idx="12">
                  <c:v>1.76440839932131</c:v>
                </c:pt>
                <c:pt idx="13">
                  <c:v>1.85573196675201</c:v>
                </c:pt>
                <c:pt idx="14">
                  <c:v>1.95186221934632</c:v>
                </c:pt>
                <c:pt idx="15">
                  <c:v>2.0530371735050301</c:v>
                </c:pt>
                <c:pt idx="16">
                  <c:v>2.1595104602331099</c:v>
                </c:pt>
                <c:pt idx="17">
                  <c:v>2.27155110977007</c:v>
                </c:pt>
                <c:pt idx="18">
                  <c:v>2.3894436943251498</c:v>
                </c:pt>
                <c:pt idx="19">
                  <c:v>2.5134887014368998</c:v>
                </c:pt>
                <c:pt idx="20">
                  <c:v>2.64400306631893</c:v>
                </c:pt>
                <c:pt idx="21">
                  <c:v>2.7813208218123302</c:v>
                </c:pt>
                <c:pt idx="22">
                  <c:v>2.9257938416259801</c:v>
                </c:pt>
                <c:pt idx="23">
                  <c:v>3.0777926625199301</c:v>
                </c:pt>
                <c:pt idx="24">
                  <c:v>3.2377073771168798</c:v>
                </c:pt>
                <c:pt idx="25">
                  <c:v>3.40594859279385</c:v>
                </c:pt>
                <c:pt idx="26">
                  <c:v>3.5829484545344301</c:v>
                </c:pt>
                <c:pt idx="27">
                  <c:v>3.7691617312436301</c:v>
                </c:pt>
                <c:pt idx="28">
                  <c:v>3.9650669661469502</c:v>
                </c:pt>
                <c:pt idx="29">
                  <c:v>4.1711676927015997</c:v>
                </c:pt>
                <c:pt idx="30">
                  <c:v>4.3879937180521296</c:v>
                </c:pt>
                <c:pt idx="31">
                  <c:v>4.6161024765387104</c:v>
                </c:pt>
                <c:pt idx="32">
                  <c:v>4.8560804561579802</c:v>
                </c:pt>
                <c:pt idx="33">
                  <c:v>5.1085447012148499</c:v>
                </c:pt>
                <c:pt idx="34">
                  <c:v>5.3741443947059597</c:v>
                </c:pt>
                <c:pt idx="35">
                  <c:v>5.6535625242623402</c:v>
                </c:pt>
              </c:numCache>
            </c:numRef>
          </c:yVal>
          <c:smooth val="1"/>
        </c:ser>
        <c:dLbls>
          <c:showLegendKey val="0"/>
          <c:showVal val="0"/>
          <c:showCatName val="0"/>
          <c:showSerName val="0"/>
          <c:showPercent val="0"/>
          <c:showBubbleSize val="0"/>
        </c:dLbls>
        <c:axId val="814064056"/>
        <c:axId val="814064448"/>
      </c:scatterChart>
      <c:valAx>
        <c:axId val="814064056"/>
        <c:scaling>
          <c:orientation val="minMax"/>
          <c:max val="4"/>
          <c:min val="0.5"/>
        </c:scaling>
        <c:delete val="0"/>
        <c:axPos val="b"/>
        <c:title>
          <c:tx>
            <c:rich>
              <a:bodyPr/>
              <a:lstStyle/>
              <a:p>
                <a:pPr>
                  <a:defRPr sz="1700"/>
                </a:pPr>
                <a:r>
                  <a:rPr lang="en-US" sz="1700" dirty="0" smtClean="0"/>
                  <a:t>Total bilirubin</a:t>
                </a:r>
                <a:endParaRPr lang="en-US" sz="1700" dirty="0"/>
              </a:p>
            </c:rich>
          </c:tx>
          <c:layout>
            <c:manualLayout>
              <c:xMode val="edge"/>
              <c:yMode val="edge"/>
              <c:x val="0.45049410029498532"/>
              <c:y val="0.88582020997375333"/>
            </c:manualLayout>
          </c:layout>
          <c:overlay val="0"/>
        </c:title>
        <c:numFmt formatCode="#,##0.0" sourceLinked="0"/>
        <c:majorTickMark val="out"/>
        <c:minorTickMark val="none"/>
        <c:tickLblPos val="nextTo"/>
        <c:txPr>
          <a:bodyPr rot="0"/>
          <a:lstStyle/>
          <a:p>
            <a:pPr>
              <a:defRPr sz="1500" b="1"/>
            </a:pPr>
            <a:endParaRPr lang="en-US"/>
          </a:p>
        </c:txPr>
        <c:crossAx val="814064448"/>
        <c:crosses val="autoZero"/>
        <c:crossBetween val="midCat"/>
        <c:majorUnit val="0.5"/>
      </c:valAx>
      <c:valAx>
        <c:axId val="814064448"/>
        <c:scaling>
          <c:orientation val="minMax"/>
          <c:max val="6"/>
          <c:min val="0.5"/>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14064056"/>
        <c:crossesAt val="0.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FF00"/>
              </a:solidFill>
            </a:ln>
          </c:spPr>
          <c:marker>
            <c:symbol val="none"/>
          </c:marker>
          <c:xVal>
            <c:numRef>
              <c:f>Microsoft_Excel_Worksheet5!$A$2:$A$10002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numCache>
            </c:numRef>
          </c:xVal>
          <c:yVal>
            <c:numRef>
              <c:f>Microsoft_Excel_Worksheet5!$B$2:$B$10002</c:f>
              <c:numCache>
                <c:formatCode>General</c:formatCode>
                <c:ptCount val="10001"/>
                <c:pt idx="0">
                  <c:v>1.0853272464055199</c:v>
                </c:pt>
                <c:pt idx="1">
                  <c:v>1.0809968947436499</c:v>
                </c:pt>
                <c:pt idx="2">
                  <c:v>1.0767052913933299</c:v>
                </c:pt>
                <c:pt idx="3">
                  <c:v>1.0724570441791701</c:v>
                </c:pt>
                <c:pt idx="4">
                  <c:v>1.0682566870963299</c:v>
                </c:pt>
                <c:pt idx="5">
                  <c:v>1.0641086823436201</c:v>
                </c:pt>
                <c:pt idx="6">
                  <c:v>1.0600174225446799</c:v>
                </c:pt>
                <c:pt idx="7">
                  <c:v>1.0559872331520701</c:v>
                </c:pt>
                <c:pt idx="8">
                  <c:v>1.0520223750292701</c:v>
                </c:pt>
                <c:pt idx="9">
                  <c:v>1.0481270472062001</c:v>
                </c:pt>
                <c:pt idx="10">
                  <c:v>1.04430538980376</c:v>
                </c:pt>
                <c:pt idx="11">
                  <c:v>1.0405614871236699</c:v>
                </c:pt>
                <c:pt idx="12">
                  <c:v>1.0368993708999401</c:v>
                </c:pt>
                <c:pt idx="13">
                  <c:v>1.03332302370886</c:v>
                </c:pt>
                <c:pt idx="14">
                  <c:v>1.0298363825347201</c:v>
                </c:pt>
                <c:pt idx="15">
                  <c:v>1.0264433424888699</c:v>
                </c:pt>
                <c:pt idx="16">
                  <c:v>1.0231477606803401</c:v>
                </c:pt>
                <c:pt idx="17">
                  <c:v>1.01995346023635</c:v>
                </c:pt>
                <c:pt idx="18">
                  <c:v>1.0168642344718799</c:v>
                </c:pt>
                <c:pt idx="19">
                  <c:v>1.0138838512077599</c:v>
                </c:pt>
                <c:pt idx="20">
                  <c:v>1.01101605723722</c:v>
                </c:pt>
                <c:pt idx="21">
                  <c:v>1.0082645829414201</c:v>
                </c:pt>
                <c:pt idx="22">
                  <c:v>1.0056331470551201</c:v>
                </c:pt>
                <c:pt idx="23">
                  <c:v>1.00312546158391</c:v>
                </c:pt>
                <c:pt idx="24">
                  <c:v>1.0007452368754199</c:v>
                </c:pt>
                <c:pt idx="25">
                  <c:v>0.99849618684707597</c:v>
                </c:pt>
                <c:pt idx="26">
                  <c:v>0.99638105049860604</c:v>
                </c:pt>
                <c:pt idx="27">
                  <c:v>0.99439749870392602</c:v>
                </c:pt>
                <c:pt idx="28">
                  <c:v>0.99254162531342005</c:v>
                </c:pt>
                <c:pt idx="29">
                  <c:v>0.99080959680397296</c:v>
                </c:pt>
                <c:pt idx="30">
                  <c:v>0.98919764869532301</c:v>
                </c:pt>
                <c:pt idx="31">
                  <c:v>0.98770208131277604</c:v>
                </c:pt>
                <c:pt idx="32">
                  <c:v>0.98631925571333501</c:v>
                </c:pt>
                <c:pt idx="33">
                  <c:v>0.98504558976915202</c:v>
                </c:pt>
                <c:pt idx="34">
                  <c:v>0.98387755440260305</c:v>
                </c:pt>
                <c:pt idx="35">
                  <c:v>0.98281166996768898</c:v>
                </c:pt>
                <c:pt idx="36">
                  <c:v>0.981844502772799</c:v>
                </c:pt>
                <c:pt idx="37">
                  <c:v>0.980972661740239</c:v>
                </c:pt>
                <c:pt idx="38">
                  <c:v>0.98019279519826297</c:v>
                </c:pt>
                <c:pt idx="39">
                  <c:v>0.97950158780164398</c:v>
                </c:pt>
                <c:pt idx="40">
                  <c:v>0.978895757577112</c:v>
                </c:pt>
              </c:numCache>
            </c:numRef>
          </c:yVal>
          <c:smooth val="0"/>
        </c:ser>
        <c:ser>
          <c:idx val="1"/>
          <c:order val="1"/>
          <c:tx>
            <c:strRef>
              <c:f>Microsoft_Excel_Worksheet5!$C$1</c:f>
              <c:strCache>
                <c:ptCount val="1"/>
                <c:pt idx="0">
                  <c:v>lower</c:v>
                </c:pt>
              </c:strCache>
            </c:strRef>
          </c:tx>
          <c:spPr>
            <a:ln w="41275">
              <a:solidFill>
                <a:srgbClr val="00FF00"/>
              </a:solidFill>
              <a:prstDash val="sysDash"/>
            </a:ln>
          </c:spPr>
          <c:marker>
            <c:symbol val="none"/>
          </c:marker>
          <c:xVal>
            <c:numRef>
              <c:f>Microsoft_Excel_Worksheet5!$A$2:$A$10002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numCache>
            </c:numRef>
          </c:xVal>
          <c:yVal>
            <c:numRef>
              <c:f>Microsoft_Excel_Worksheet5!$C$2:$C$10002</c:f>
              <c:numCache>
                <c:formatCode>General</c:formatCode>
                <c:ptCount val="10001"/>
                <c:pt idx="0">
                  <c:v>1.0284389594569401</c:v>
                </c:pt>
                <c:pt idx="1">
                  <c:v>1.0271119612638899</c:v>
                </c:pt>
                <c:pt idx="2">
                  <c:v>1.02578922461889</c:v>
                </c:pt>
                <c:pt idx="3">
                  <c:v>1.02447166045934</c:v>
                </c:pt>
                <c:pt idx="4">
                  <c:v>1.0231602061998699</c:v>
                </c:pt>
                <c:pt idx="5">
                  <c:v>1.02185583094787</c:v>
                </c:pt>
                <c:pt idx="6">
                  <c:v>1.0205595413856501</c:v>
                </c:pt>
                <c:pt idx="7">
                  <c:v>1.0192723884402799</c:v>
                </c:pt>
                <c:pt idx="8">
                  <c:v>1.0179954748840301</c:v>
                </c:pt>
                <c:pt idx="9">
                  <c:v>1.0167299640337699</c:v>
                </c:pt>
                <c:pt idx="10">
                  <c:v>1.01547708974898</c:v>
                </c:pt>
                <c:pt idx="11">
                  <c:v>1.01423816796431</c:v>
                </c:pt>
                <c:pt idx="12">
                  <c:v>1.01301461003684</c:v>
                </c:pt>
                <c:pt idx="13">
                  <c:v>1.0118079382395799</c:v>
                </c:pt>
                <c:pt idx="14">
                  <c:v>1.0106198037941001</c:v>
                </c:pt>
                <c:pt idx="15">
                  <c:v>1.0094520079060201</c:v>
                </c:pt>
                <c:pt idx="16">
                  <c:v>1.0083065263501101</c:v>
                </c:pt>
                <c:pt idx="17">
                  <c:v>1.00718553824491</c:v>
                </c:pt>
                <c:pt idx="18">
                  <c:v>1.00609145976216</c:v>
                </c:pt>
                <c:pt idx="19">
                  <c:v>1.0050269836291299</c:v>
                </c:pt>
                <c:pt idx="20">
                  <c:v>1.0039951253988</c:v>
                </c:pt>
                <c:pt idx="21">
                  <c:v>1.00299927757368</c:v>
                </c:pt>
                <c:pt idx="22">
                  <c:v>1.0020432727581601</c:v>
                </c:pt>
                <c:pt idx="23">
                  <c:v>1.0011314570569301</c:v>
                </c:pt>
                <c:pt idx="24">
                  <c:v>1.0002687748946999</c:v>
                </c:pt>
                <c:pt idx="25">
                  <c:v>0.99753243855158502</c:v>
                </c:pt>
                <c:pt idx="26">
                  <c:v>0.99405384791909501</c:v>
                </c:pt>
                <c:pt idx="27">
                  <c:v>0.99077676405105997</c:v>
                </c:pt>
                <c:pt idx="28">
                  <c:v>0.98768930952341305</c:v>
                </c:pt>
                <c:pt idx="29">
                  <c:v>0.98477972612456899</c:v>
                </c:pt>
                <c:pt idx="30">
                  <c:v>0.982036396744282</c:v>
                </c:pt>
                <c:pt idx="31">
                  <c:v>0.97944787402255595</c:v>
                </c:pt>
                <c:pt idx="32">
                  <c:v>0.97700291637756598</c:v>
                </c:pt>
                <c:pt idx="33">
                  <c:v>0.97469053025167396</c:v>
                </c:pt>
                <c:pt idx="34">
                  <c:v>0.97250001693058497</c:v>
                </c:pt>
                <c:pt idx="35">
                  <c:v>0.97042102187317403</c:v>
                </c:pt>
                <c:pt idx="36">
                  <c:v>0.96844358419512</c:v>
                </c:pt>
                <c:pt idx="37">
                  <c:v>0.96655818382604797</c:v>
                </c:pt>
                <c:pt idx="38">
                  <c:v>0.96475578393639705</c:v>
                </c:pt>
                <c:pt idx="39">
                  <c:v>0.96302786650886996</c:v>
                </c:pt>
                <c:pt idx="40">
                  <c:v>0.961366459384008</c:v>
                </c:pt>
              </c:numCache>
            </c:numRef>
          </c:yVal>
          <c:smooth val="0"/>
        </c:ser>
        <c:ser>
          <c:idx val="2"/>
          <c:order val="2"/>
          <c:tx>
            <c:strRef>
              <c:f>Microsoft_Excel_Worksheet5!$D$1</c:f>
              <c:strCache>
                <c:ptCount val="1"/>
                <c:pt idx="0">
                  <c:v>upper</c:v>
                </c:pt>
              </c:strCache>
            </c:strRef>
          </c:tx>
          <c:spPr>
            <a:ln w="41275">
              <a:solidFill>
                <a:srgbClr val="00FF00"/>
              </a:solidFill>
              <a:prstDash val="sysDash"/>
            </a:ln>
          </c:spPr>
          <c:marker>
            <c:symbol val="none"/>
          </c:marker>
          <c:xVal>
            <c:numRef>
              <c:f>Microsoft_Excel_Worksheet5!$A$2:$A$10002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numCache>
            </c:numRef>
          </c:xVal>
          <c:yVal>
            <c:numRef>
              <c:f>Microsoft_Excel_Worksheet5!$D$2:$D$10002</c:f>
              <c:numCache>
                <c:formatCode>General</c:formatCode>
                <c:ptCount val="10001"/>
                <c:pt idx="0">
                  <c:v>1.1453623192300999</c:v>
                </c:pt>
                <c:pt idx="1">
                  <c:v>1.1377087703345199</c:v>
                </c:pt>
                <c:pt idx="2">
                  <c:v>1.13014862770187</c:v>
                </c:pt>
                <c:pt idx="3">
                  <c:v>1.12269002257596</c:v>
                </c:pt>
                <c:pt idx="4">
                  <c:v>1.11534082601245</c:v>
                </c:pt>
                <c:pt idx="5">
                  <c:v>1.10810865245905</c:v>
                </c:pt>
                <c:pt idx="6">
                  <c:v>1.1010008632839501</c:v>
                </c:pt>
                <c:pt idx="7">
                  <c:v>1.09402457010194</c:v>
                </c:pt>
                <c:pt idx="8">
                  <c:v>1.08718663772873</c:v>
                </c:pt>
                <c:pt idx="9">
                  <c:v>1.08049368657016</c:v>
                </c:pt>
                <c:pt idx="10">
                  <c:v>1.07395209422477</c:v>
                </c:pt>
                <c:pt idx="11">
                  <c:v>1.0675679960440301</c:v>
                </c:pt>
                <c:pt idx="12">
                  <c:v>1.0613472843531799</c:v>
                </c:pt>
                <c:pt idx="13">
                  <c:v>1.0552956059868299</c:v>
                </c:pt>
                <c:pt idx="14">
                  <c:v>1.0494183577351199</c:v>
                </c:pt>
                <c:pt idx="15">
                  <c:v>1.0437206792279801</c:v>
                </c:pt>
                <c:pt idx="16">
                  <c:v>1.0382074427054799</c:v>
                </c:pt>
                <c:pt idx="17">
                  <c:v>1.0328832390314999</c:v>
                </c:pt>
                <c:pt idx="18">
                  <c:v>1.0277523592065001</c:v>
                </c:pt>
                <c:pt idx="19">
                  <c:v>1.0228187705248899</c:v>
                </c:pt>
                <c:pt idx="20">
                  <c:v>1.01808608640951</c:v>
                </c:pt>
                <c:pt idx="21">
                  <c:v>1.01355752884814</c:v>
                </c:pt>
                <c:pt idx="22">
                  <c:v>1.00923588227117</c:v>
                </c:pt>
                <c:pt idx="23">
                  <c:v>1.0051234376712901</c:v>
                </c:pt>
                <c:pt idx="24">
                  <c:v>1.0012219258111601</c:v>
                </c:pt>
                <c:pt idx="25">
                  <c:v>0.99946086625091102</c:v>
                </c:pt>
                <c:pt idx="26">
                  <c:v>0.99871370134619497</c:v>
                </c:pt>
                <c:pt idx="27">
                  <c:v>0.99803146511585505</c:v>
                </c:pt>
                <c:pt idx="28">
                  <c:v>0.99741777953956201</c:v>
                </c:pt>
                <c:pt idx="29">
                  <c:v>0.99687638877597295</c:v>
                </c:pt>
                <c:pt idx="30">
                  <c:v>0.99641112226429596</c:v>
                </c:pt>
                <c:pt idx="31">
                  <c:v>0.99602585017926504</c:v>
                </c:pt>
                <c:pt idx="32">
                  <c:v>0.99572443222365603</c:v>
                </c:pt>
                <c:pt idx="33">
                  <c:v>0.99551066087931706</c:v>
                </c:pt>
                <c:pt idx="34">
                  <c:v>0.99538820072467105</c:v>
                </c:pt>
                <c:pt idx="35">
                  <c:v>0.99536052584701296</c:v>
                </c:pt>
                <c:pt idx="36">
                  <c:v>0.99543085767496398</c:v>
                </c:pt>
                <c:pt idx="37">
                  <c:v>0.99560210568235796</c:v>
                </c:pt>
                <c:pt idx="38">
                  <c:v>0.995876813340696</c:v>
                </c:pt>
                <c:pt idx="39">
                  <c:v>0.99625711142088302</c:v>
                </c:pt>
                <c:pt idx="40">
                  <c:v>0.996744680292315</c:v>
                </c:pt>
              </c:numCache>
            </c:numRef>
          </c:yVal>
          <c:smooth val="1"/>
        </c:ser>
        <c:dLbls>
          <c:showLegendKey val="0"/>
          <c:showVal val="0"/>
          <c:showCatName val="0"/>
          <c:showSerName val="0"/>
          <c:showPercent val="0"/>
          <c:showBubbleSize val="0"/>
        </c:dLbls>
        <c:axId val="814065232"/>
        <c:axId val="814065624"/>
      </c:scatterChart>
      <c:valAx>
        <c:axId val="814065232"/>
        <c:scaling>
          <c:orientation val="minMax"/>
          <c:max val="1.2"/>
          <c:min val="0.8"/>
        </c:scaling>
        <c:delete val="0"/>
        <c:axPos val="b"/>
        <c:title>
          <c:tx>
            <c:rich>
              <a:bodyPr/>
              <a:lstStyle/>
              <a:p>
                <a:pPr>
                  <a:defRPr sz="1700"/>
                </a:pPr>
                <a:r>
                  <a:rPr lang="en-US" sz="1700" dirty="0" smtClean="0"/>
                  <a:t>BMI ratio</a:t>
                </a:r>
                <a:endParaRPr lang="en-US" sz="1700" dirty="0"/>
              </a:p>
            </c:rich>
          </c:tx>
          <c:layout>
            <c:manualLayout>
              <c:xMode val="edge"/>
              <c:yMode val="edge"/>
              <c:x val="0.47881640071539733"/>
              <c:y val="0.88582020997375333"/>
            </c:manualLayout>
          </c:layout>
          <c:overlay val="0"/>
        </c:title>
        <c:numFmt formatCode="#,##0.0" sourceLinked="0"/>
        <c:majorTickMark val="out"/>
        <c:minorTickMark val="none"/>
        <c:tickLblPos val="nextTo"/>
        <c:txPr>
          <a:bodyPr rot="0"/>
          <a:lstStyle/>
          <a:p>
            <a:pPr>
              <a:defRPr sz="1500" b="1"/>
            </a:pPr>
            <a:endParaRPr lang="en-US"/>
          </a:p>
        </c:txPr>
        <c:crossAx val="814065624"/>
        <c:crosses val="autoZero"/>
        <c:crossBetween val="midCat"/>
        <c:majorUnit val="0.1"/>
      </c:valAx>
      <c:valAx>
        <c:axId val="814065624"/>
        <c:scaling>
          <c:orientation val="minMax"/>
          <c:max val="1.5"/>
          <c:min val="0.5"/>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14065232"/>
        <c:crossesAt val="0.8"/>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FF00"/>
              </a:solidFill>
            </a:ln>
          </c:spPr>
          <c:marker>
            <c:symbol val="none"/>
          </c:marker>
          <c:xVal>
            <c:numRef>
              <c:f>Microsoft_Excel_Worksheet6!$A$2:$A$10002</c:f>
              <c:numCache>
                <c:formatCode>General</c:formatCode>
                <c:ptCount val="10001"/>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numCache>
            </c:numRef>
          </c:xVal>
          <c:yVal>
            <c:numRef>
              <c:f>Microsoft_Excel_Worksheet6!$B$2:$B$10002</c:f>
              <c:numCache>
                <c:formatCode>General</c:formatCode>
                <c:ptCount val="10001"/>
                <c:pt idx="0">
                  <c:v>1.2011859890082</c:v>
                </c:pt>
                <c:pt idx="1">
                  <c:v>1.18984674115615</c:v>
                </c:pt>
                <c:pt idx="2">
                  <c:v>1.1786145362958</c:v>
                </c:pt>
                <c:pt idx="3">
                  <c:v>1.16748836393666</c:v>
                </c:pt>
                <c:pt idx="4">
                  <c:v>1.1564672231273201</c:v>
                </c:pt>
                <c:pt idx="5">
                  <c:v>1.1455501223653899</c:v>
                </c:pt>
                <c:pt idx="6">
                  <c:v>1.1347360795083199</c:v>
                </c:pt>
                <c:pt idx="7">
                  <c:v>1.12402412168501</c:v>
                </c:pt>
                <c:pt idx="8">
                  <c:v>1.1134132852083001</c:v>
                </c:pt>
                <c:pt idx="9">
                  <c:v>1.1029026154883099</c:v>
                </c:pt>
                <c:pt idx="10">
                  <c:v>1.0924911669465001</c:v>
                </c:pt>
                <c:pt idx="11">
                  <c:v>1.08217800293065</c:v>
                </c:pt>
                <c:pt idx="12">
                  <c:v>1.07198345642375</c:v>
                </c:pt>
                <c:pt idx="13">
                  <c:v>1.06201131841357</c:v>
                </c:pt>
                <c:pt idx="14">
                  <c:v>1.05238238351797</c:v>
                </c:pt>
                <c:pt idx="15">
                  <c:v>1.04321311184768</c:v>
                </c:pt>
                <c:pt idx="16">
                  <c:v>1.0346160908967299</c:v>
                </c:pt>
                <c:pt idx="17">
                  <c:v>1.0267006223184201</c:v>
                </c:pt>
                <c:pt idx="18">
                  <c:v>1.0195734276505799</c:v>
                </c:pt>
                <c:pt idx="19">
                  <c:v>1.01333946910544</c:v>
                </c:pt>
                <c:pt idx="20">
                  <c:v>1.0081028839478601</c:v>
                </c:pt>
                <c:pt idx="21">
                  <c:v>1.0039680337499699</c:v>
                </c:pt>
                <c:pt idx="22">
                  <c:v>1.00104067294487</c:v>
                </c:pt>
                <c:pt idx="23">
                  <c:v>0.99942518664772395</c:v>
                </c:pt>
                <c:pt idx="24">
                  <c:v>0.99911660083351805</c:v>
                </c:pt>
                <c:pt idx="25">
                  <c:v>0.99998898068997</c:v>
                </c:pt>
                <c:pt idx="26">
                  <c:v>1.0019138743720299</c:v>
                </c:pt>
                <c:pt idx="27">
                  <c:v>1.00476543620918</c:v>
                </c:pt>
                <c:pt idx="28">
                  <c:v>1.0084191538760801</c:v>
                </c:pt>
                <c:pt idx="29">
                  <c:v>1.0127507437474601</c:v>
                </c:pt>
                <c:pt idx="30">
                  <c:v>1.01763520762357</c:v>
                </c:pt>
                <c:pt idx="31">
                  <c:v>1.0229460477155801</c:v>
                </c:pt>
                <c:pt idx="32">
                  <c:v>1.0285546398882699</c:v>
                </c:pt>
                <c:pt idx="33">
                  <c:v>1.0343297676913401</c:v>
                </c:pt>
                <c:pt idx="34">
                  <c:v>1.0401600813099099</c:v>
                </c:pt>
                <c:pt idx="35">
                  <c:v>1.0460232592604799</c:v>
                </c:pt>
                <c:pt idx="36">
                  <c:v>1.0519194867928501</c:v>
                </c:pt>
                <c:pt idx="37">
                  <c:v>1.057848950201</c:v>
                </c:pt>
                <c:pt idx="38">
                  <c:v>1.0638118368290299</c:v>
                </c:pt>
                <c:pt idx="39">
                  <c:v>1.06980833507707</c:v>
                </c:pt>
                <c:pt idx="40">
                  <c:v>1.0758386344072099</c:v>
                </c:pt>
              </c:numCache>
            </c:numRef>
          </c:yVal>
          <c:smooth val="0"/>
        </c:ser>
        <c:ser>
          <c:idx val="1"/>
          <c:order val="1"/>
          <c:tx>
            <c:strRef>
              <c:f>Microsoft_Excel_Worksheet6!$C$1</c:f>
              <c:strCache>
                <c:ptCount val="1"/>
                <c:pt idx="0">
                  <c:v>lower</c:v>
                </c:pt>
              </c:strCache>
            </c:strRef>
          </c:tx>
          <c:spPr>
            <a:ln w="41275">
              <a:solidFill>
                <a:srgbClr val="00FF00"/>
              </a:solidFill>
              <a:prstDash val="sysDash"/>
            </a:ln>
          </c:spPr>
          <c:marker>
            <c:symbol val="none"/>
          </c:marker>
          <c:xVal>
            <c:numRef>
              <c:f>Microsoft_Excel_Worksheet6!$A$2:$A$10002</c:f>
              <c:numCache>
                <c:formatCode>General</c:formatCode>
                <c:ptCount val="10001"/>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numCache>
            </c:numRef>
          </c:xVal>
          <c:yVal>
            <c:numRef>
              <c:f>Microsoft_Excel_Worksheet6!$C$2:$C$10002</c:f>
              <c:numCache>
                <c:formatCode>General</c:formatCode>
                <c:ptCount val="10001"/>
                <c:pt idx="0">
                  <c:v>1.04255071179047</c:v>
                </c:pt>
                <c:pt idx="1">
                  <c:v>1.0400095838560499</c:v>
                </c:pt>
                <c:pt idx="2">
                  <c:v>1.0374693895202001</c:v>
                </c:pt>
                <c:pt idx="3">
                  <c:v>1.0349292327756801</c:v>
                </c:pt>
                <c:pt idx="4">
                  <c:v>1.03238800008823</c:v>
                </c:pt>
                <c:pt idx="5">
                  <c:v>1.02984428928102</c:v>
                </c:pt>
                <c:pt idx="6">
                  <c:v>1.0272963087667299</c:v>
                </c:pt>
                <c:pt idx="7">
                  <c:v>1.02474173174476</c:v>
                </c:pt>
                <c:pt idx="8">
                  <c:v>1.02217748022348</c:v>
                </c:pt>
                <c:pt idx="9">
                  <c:v>1.01959939649373</c:v>
                </c:pt>
                <c:pt idx="10">
                  <c:v>1.0170017281164001</c:v>
                </c:pt>
                <c:pt idx="11">
                  <c:v>1.0143762922805899</c:v>
                </c:pt>
                <c:pt idx="12">
                  <c:v>1.0117218516418101</c:v>
                </c:pt>
                <c:pt idx="13">
                  <c:v>1.0090776966342601</c:v>
                </c:pt>
                <c:pt idx="14">
                  <c:v>1.0064968561344201</c:v>
                </c:pt>
                <c:pt idx="15">
                  <c:v>1.00403843265897</c:v>
                </c:pt>
                <c:pt idx="16">
                  <c:v>1.0017709371868699</c:v>
                </c:pt>
                <c:pt idx="17">
                  <c:v>0.99977676196534704</c:v>
                </c:pt>
                <c:pt idx="18">
                  <c:v>0.998158017586254</c:v>
                </c:pt>
                <c:pt idx="19">
                  <c:v>0.99704373221939002</c:v>
                </c:pt>
                <c:pt idx="20">
                  <c:v>0.99659789480402805</c:v>
                </c:pt>
                <c:pt idx="21">
                  <c:v>0.99702700662402299</c:v>
                </c:pt>
                <c:pt idx="22">
                  <c:v>0.99858499193420702</c:v>
                </c:pt>
                <c:pt idx="23">
                  <c:v>0.99728660984331896</c:v>
                </c:pt>
                <c:pt idx="24">
                  <c:v>0.99211623543906902</c:v>
                </c:pt>
                <c:pt idx="25">
                  <c:v>0.98774310474998595</c:v>
                </c:pt>
                <c:pt idx="26">
                  <c:v>0.98397446804319399</c:v>
                </c:pt>
                <c:pt idx="27">
                  <c:v>0.98066433160039002</c:v>
                </c:pt>
                <c:pt idx="28">
                  <c:v>0.97770061199295299</c:v>
                </c:pt>
                <c:pt idx="29">
                  <c:v>0.97499508175015304</c:v>
                </c:pt>
                <c:pt idx="30">
                  <c:v>0.97247600970961401</c:v>
                </c:pt>
                <c:pt idx="31">
                  <c:v>0.97008295240487297</c:v>
                </c:pt>
                <c:pt idx="32">
                  <c:v>0.96776311130444204</c:v>
                </c:pt>
                <c:pt idx="33">
                  <c:v>0.96546877442559198</c:v>
                </c:pt>
                <c:pt idx="34">
                  <c:v>0.96316392319517197</c:v>
                </c:pt>
                <c:pt idx="35">
                  <c:v>0.96084680297102398</c:v>
                </c:pt>
                <c:pt idx="36">
                  <c:v>0.958522121722028</c:v>
                </c:pt>
                <c:pt idx="37">
                  <c:v>0.95619309083942405</c:v>
                </c:pt>
                <c:pt idx="38">
                  <c:v>0.95386197293786401</c:v>
                </c:pt>
                <c:pt idx="39">
                  <c:v>0.951530406000894</c:v>
                </c:pt>
                <c:pt idx="40">
                  <c:v>0.94919960340074305</c:v>
                </c:pt>
              </c:numCache>
            </c:numRef>
          </c:yVal>
          <c:smooth val="0"/>
        </c:ser>
        <c:ser>
          <c:idx val="2"/>
          <c:order val="2"/>
          <c:tx>
            <c:strRef>
              <c:f>Microsoft_Excel_Worksheet6!$D$1</c:f>
              <c:strCache>
                <c:ptCount val="1"/>
                <c:pt idx="0">
                  <c:v>upper</c:v>
                </c:pt>
              </c:strCache>
            </c:strRef>
          </c:tx>
          <c:spPr>
            <a:ln w="41275">
              <a:solidFill>
                <a:srgbClr val="00FF00"/>
              </a:solidFill>
              <a:prstDash val="sysDash"/>
            </a:ln>
          </c:spPr>
          <c:marker>
            <c:symbol val="none"/>
          </c:marker>
          <c:xVal>
            <c:numRef>
              <c:f>Microsoft_Excel_Worksheet6!$A$2:$A$10002</c:f>
              <c:numCache>
                <c:formatCode>General</c:formatCode>
                <c:ptCount val="10001"/>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numCache>
            </c:numRef>
          </c:xVal>
          <c:yVal>
            <c:numRef>
              <c:f>Microsoft_Excel_Worksheet6!$D$2:$D$10002</c:f>
              <c:numCache>
                <c:formatCode>General</c:formatCode>
                <c:ptCount val="10001"/>
                <c:pt idx="0">
                  <c:v>1.3839593257882601</c:v>
                </c:pt>
                <c:pt idx="1">
                  <c:v>1.3612713665491301</c:v>
                </c:pt>
                <c:pt idx="2">
                  <c:v>1.33896213150944</c:v>
                </c:pt>
                <c:pt idx="3">
                  <c:v>1.3170263596399201</c:v>
                </c:pt>
                <c:pt idx="4">
                  <c:v>1.2954591084490601</c:v>
                </c:pt>
                <c:pt idx="5">
                  <c:v>1.2742558234386401</c:v>
                </c:pt>
                <c:pt idx="6">
                  <c:v>1.2534124372389699</c:v>
                </c:pt>
                <c:pt idx="7">
                  <c:v>1.2329255138059001</c:v>
                </c:pt>
                <c:pt idx="8">
                  <c:v>1.2127924628189899</c:v>
                </c:pt>
                <c:pt idx="9">
                  <c:v>1.1930118666546701</c:v>
                </c:pt>
                <c:pt idx="10">
                  <c:v>1.1735839938705901</c:v>
                </c:pt>
                <c:pt idx="11">
                  <c:v>1.1545116333446801</c:v>
                </c:pt>
                <c:pt idx="12">
                  <c:v>1.1358344479575999</c:v>
                </c:pt>
                <c:pt idx="13">
                  <c:v>1.1177217019071</c:v>
                </c:pt>
                <c:pt idx="14">
                  <c:v>1.1003598018104901</c:v>
                </c:pt>
                <c:pt idx="15">
                  <c:v>1.08391627385101</c:v>
                </c:pt>
                <c:pt idx="16">
                  <c:v>1.06853814161187</c:v>
                </c:pt>
                <c:pt idx="17">
                  <c:v>1.05434953878791</c:v>
                </c:pt>
                <c:pt idx="18">
                  <c:v>1.04144830383164</c:v>
                </c:pt>
                <c:pt idx="19">
                  <c:v>1.0299015443998001</c:v>
                </c:pt>
                <c:pt idx="20">
                  <c:v>1.0197406897230401</c:v>
                </c:pt>
                <c:pt idx="21">
                  <c:v>1.01095738239303</c:v>
                </c:pt>
                <c:pt idx="22">
                  <c:v>1.0035023928698701</c:v>
                </c:pt>
                <c:pt idx="23">
                  <c:v>1.0015683494063601</c:v>
                </c:pt>
                <c:pt idx="24">
                  <c:v>1.0061663607584701</c:v>
                </c:pt>
                <c:pt idx="25">
                  <c:v>1.01238667897811</c:v>
                </c:pt>
                <c:pt idx="26">
                  <c:v>1.0201803443695601</c:v>
                </c:pt>
                <c:pt idx="27">
                  <c:v>1.0294588568884699</c:v>
                </c:pt>
                <c:pt idx="28">
                  <c:v>1.04010284685337</c:v>
                </c:pt>
                <c:pt idx="29">
                  <c:v>1.0519684541587</c:v>
                </c:pt>
                <c:pt idx="30">
                  <c:v>1.06489147850988</c:v>
                </c:pt>
                <c:pt idx="31">
                  <c:v>1.07868983156834</c:v>
                </c:pt>
                <c:pt idx="32">
                  <c:v>1.0931648818580399</c:v>
                </c:pt>
                <c:pt idx="33">
                  <c:v>1.1081021951941701</c:v>
                </c:pt>
                <c:pt idx="34">
                  <c:v>1.1233113789825799</c:v>
                </c:pt>
                <c:pt idx="35">
                  <c:v>1.1387503767829299</c:v>
                </c:pt>
                <c:pt idx="36">
                  <c:v>1.1544173907083</c:v>
                </c:pt>
                <c:pt idx="37">
                  <c:v>1.1703121599205</c:v>
                </c:pt>
                <c:pt idx="38">
                  <c:v>1.18643541338792</c:v>
                </c:pt>
                <c:pt idx="39">
                  <c:v>1.2027885463066299</c:v>
                </c:pt>
                <c:pt idx="40">
                  <c:v>1.21937342065504</c:v>
                </c:pt>
              </c:numCache>
            </c:numRef>
          </c:yVal>
          <c:smooth val="1"/>
        </c:ser>
        <c:dLbls>
          <c:showLegendKey val="0"/>
          <c:showVal val="0"/>
          <c:showCatName val="0"/>
          <c:showSerName val="0"/>
          <c:showPercent val="0"/>
          <c:showBubbleSize val="0"/>
        </c:dLbls>
        <c:axId val="814066408"/>
        <c:axId val="814066800"/>
      </c:scatterChart>
      <c:valAx>
        <c:axId val="814066408"/>
        <c:scaling>
          <c:orientation val="minMax"/>
          <c:max val="20"/>
          <c:min val="-20"/>
        </c:scaling>
        <c:delete val="0"/>
        <c:axPos val="b"/>
        <c:title>
          <c:tx>
            <c:rich>
              <a:bodyPr/>
              <a:lstStyle/>
              <a:p>
                <a:pPr>
                  <a:defRPr sz="1700"/>
                </a:pPr>
                <a:r>
                  <a:rPr lang="en-US" sz="1700" dirty="0" smtClean="0"/>
                  <a:t>Height difference (donor-recipient, in cm.)</a:t>
                </a:r>
                <a:endParaRPr lang="en-US" sz="1700" dirty="0"/>
              </a:p>
            </c:rich>
          </c:tx>
          <c:layout>
            <c:manualLayout>
              <c:xMode val="edge"/>
              <c:yMode val="edge"/>
              <c:x val="0.28992625368731562"/>
              <c:y val="0.88582020997375333"/>
            </c:manualLayout>
          </c:layout>
          <c:overlay val="0"/>
        </c:title>
        <c:numFmt formatCode="#,##0" sourceLinked="0"/>
        <c:majorTickMark val="out"/>
        <c:minorTickMark val="none"/>
        <c:tickLblPos val="nextTo"/>
        <c:txPr>
          <a:bodyPr rot="0"/>
          <a:lstStyle/>
          <a:p>
            <a:pPr>
              <a:defRPr sz="1500" b="1"/>
            </a:pPr>
            <a:endParaRPr lang="en-US"/>
          </a:p>
        </c:txPr>
        <c:crossAx val="814066800"/>
        <c:crosses val="autoZero"/>
        <c:crossBetween val="midCat"/>
        <c:majorUnit val="5"/>
      </c:valAx>
      <c:valAx>
        <c:axId val="814066800"/>
        <c:scaling>
          <c:orientation val="minMax"/>
          <c:max val="1.5"/>
          <c:min val="0.5"/>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14066408"/>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Microsoft_Excel_Worksheet7!$B$1</c:f>
              <c:strCache>
                <c:ptCount val="1"/>
                <c:pt idx="0">
                  <c:v>yhat</c:v>
                </c:pt>
              </c:strCache>
            </c:strRef>
          </c:tx>
          <c:spPr>
            <a:ln w="38100">
              <a:solidFill>
                <a:srgbClr val="00FF00"/>
              </a:solidFill>
            </a:ln>
          </c:spPr>
          <c:marker>
            <c:symbol val="none"/>
          </c:marker>
          <c:xVal>
            <c:numRef>
              <c:f>Microsoft_Excel_Worksheet7!$A$2:$A$10002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Microsoft_Excel_Worksheet7!$B$2:$B$10002</c:f>
              <c:numCache>
                <c:formatCode>General</c:formatCode>
                <c:ptCount val="10001"/>
                <c:pt idx="0">
                  <c:v>0.82751423505155297</c:v>
                </c:pt>
                <c:pt idx="1">
                  <c:v>0.85529675706773101</c:v>
                </c:pt>
                <c:pt idx="2">
                  <c:v>0.88401203467515599</c:v>
                </c:pt>
                <c:pt idx="3">
                  <c:v>0.91356570081474997</c:v>
                </c:pt>
                <c:pt idx="4">
                  <c:v>0.94332845151761702</c:v>
                </c:pt>
                <c:pt idx="5">
                  <c:v>0.97245420448162201</c:v>
                </c:pt>
                <c:pt idx="6">
                  <c:v>1</c:v>
                </c:pt>
                <c:pt idx="7">
                  <c:v>1.0251340005554399</c:v>
                </c:pt>
                <c:pt idx="8">
                  <c:v>1.0477817164017</c:v>
                </c:pt>
                <c:pt idx="9">
                  <c:v>1.0681049259861499</c:v>
                </c:pt>
                <c:pt idx="10">
                  <c:v>1.08630887817487</c:v>
                </c:pt>
                <c:pt idx="11">
                  <c:v>1.10263667403862</c:v>
                </c:pt>
                <c:pt idx="12">
                  <c:v>1.11736384617024</c:v>
                </c:pt>
              </c:numCache>
            </c:numRef>
          </c:yVal>
          <c:smooth val="0"/>
        </c:ser>
        <c:ser>
          <c:idx val="1"/>
          <c:order val="1"/>
          <c:tx>
            <c:strRef>
              <c:f>Microsoft_Excel_Worksheet7!$C$1</c:f>
              <c:strCache>
                <c:ptCount val="1"/>
                <c:pt idx="0">
                  <c:v>lower</c:v>
                </c:pt>
              </c:strCache>
            </c:strRef>
          </c:tx>
          <c:spPr>
            <a:ln w="41275">
              <a:solidFill>
                <a:srgbClr val="00FF00"/>
              </a:solidFill>
              <a:prstDash val="sysDash"/>
            </a:ln>
          </c:spPr>
          <c:marker>
            <c:symbol val="none"/>
          </c:marker>
          <c:xVal>
            <c:numRef>
              <c:f>Microsoft_Excel_Worksheet7!$A$2:$A$10002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Microsoft_Excel_Worksheet7!$C$2:$C$10002</c:f>
              <c:numCache>
                <c:formatCode>General</c:formatCode>
                <c:ptCount val="10001"/>
                <c:pt idx="0">
                  <c:v>0.72789765534196005</c:v>
                </c:pt>
                <c:pt idx="1">
                  <c:v>0.76979693974158103</c:v>
                </c:pt>
                <c:pt idx="2">
                  <c:v>0.81410329430333594</c:v>
                </c:pt>
                <c:pt idx="3">
                  <c:v>0.86070557724790397</c:v>
                </c:pt>
                <c:pt idx="4">
                  <c:v>0.90841490105410305</c:v>
                </c:pt>
                <c:pt idx="5">
                  <c:v>0.95551341897556796</c:v>
                </c:pt>
                <c:pt idx="6">
                  <c:v>1</c:v>
                </c:pt>
                <c:pt idx="7">
                  <c:v>1.0104051012361299</c:v>
                </c:pt>
                <c:pt idx="8">
                  <c:v>1.0207356104848599</c:v>
                </c:pt>
                <c:pt idx="9">
                  <c:v>1.0307798543400899</c:v>
                </c:pt>
                <c:pt idx="10">
                  <c:v>1.0403006929629599</c:v>
                </c:pt>
                <c:pt idx="11">
                  <c:v>1.0490521390274301</c:v>
                </c:pt>
                <c:pt idx="12">
                  <c:v>1.0568099158142701</c:v>
                </c:pt>
              </c:numCache>
            </c:numRef>
          </c:yVal>
          <c:smooth val="0"/>
        </c:ser>
        <c:ser>
          <c:idx val="2"/>
          <c:order val="2"/>
          <c:tx>
            <c:strRef>
              <c:f>Microsoft_Excel_Worksheet7!$D$1</c:f>
              <c:strCache>
                <c:ptCount val="1"/>
                <c:pt idx="0">
                  <c:v>upper</c:v>
                </c:pt>
              </c:strCache>
            </c:strRef>
          </c:tx>
          <c:spPr>
            <a:ln w="41275">
              <a:solidFill>
                <a:srgbClr val="00FF00"/>
              </a:solidFill>
              <a:prstDash val="sysDash"/>
            </a:ln>
          </c:spPr>
          <c:marker>
            <c:symbol val="none"/>
          </c:marker>
          <c:xVal>
            <c:numRef>
              <c:f>Microsoft_Excel_Worksheet7!$A$2:$A$10002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Microsoft_Excel_Worksheet7!$D$2:$D$10002</c:f>
              <c:numCache>
                <c:formatCode>General</c:formatCode>
                <c:ptCount val="10001"/>
                <c:pt idx="0">
                  <c:v>0.94076386177017401</c:v>
                </c:pt>
                <c:pt idx="1">
                  <c:v>0.95029286930674395</c:v>
                </c:pt>
                <c:pt idx="2">
                  <c:v>0.95992398374859</c:v>
                </c:pt>
                <c:pt idx="3">
                  <c:v>0.96967222214799198</c:v>
                </c:pt>
                <c:pt idx="4">
                  <c:v>0.97958385139878701</c:v>
                </c:pt>
                <c:pt idx="5">
                  <c:v>0.98969534182770502</c:v>
                </c:pt>
                <c:pt idx="6">
                  <c:v>1</c:v>
                </c:pt>
                <c:pt idx="7">
                  <c:v>1.0400776063077299</c:v>
                </c:pt>
                <c:pt idx="8">
                  <c:v>1.0755444543609101</c:v>
                </c:pt>
                <c:pt idx="9">
                  <c:v>1.10678155778108</c:v>
                </c:pt>
                <c:pt idx="10">
                  <c:v>1.1343518146089999</c:v>
                </c:pt>
                <c:pt idx="11">
                  <c:v>1.1589582535546099</c:v>
                </c:pt>
                <c:pt idx="12">
                  <c:v>1.18138744351806</c:v>
                </c:pt>
              </c:numCache>
            </c:numRef>
          </c:yVal>
          <c:smooth val="1"/>
        </c:ser>
        <c:dLbls>
          <c:showLegendKey val="0"/>
          <c:showVal val="0"/>
          <c:showCatName val="0"/>
          <c:showSerName val="0"/>
          <c:showPercent val="0"/>
          <c:showBubbleSize val="0"/>
        </c:dLbls>
        <c:axId val="814068760"/>
        <c:axId val="814613160"/>
      </c:scatterChart>
      <c:valAx>
        <c:axId val="814068760"/>
        <c:scaling>
          <c:orientation val="minMax"/>
          <c:max val="6"/>
          <c:min val="0"/>
        </c:scaling>
        <c:delete val="0"/>
        <c:axPos val="b"/>
        <c:title>
          <c:tx>
            <c:rich>
              <a:bodyPr/>
              <a:lstStyle/>
              <a:p>
                <a:pPr>
                  <a:defRPr sz="1700"/>
                </a:pPr>
                <a:r>
                  <a:rPr lang="en-US" sz="1700" dirty="0" smtClean="0"/>
                  <a:t>Recipient Oxygen Required at Rest</a:t>
                </a:r>
                <a:endParaRPr lang="en-US" sz="1700" dirty="0"/>
              </a:p>
            </c:rich>
          </c:tx>
          <c:layout>
            <c:manualLayout>
              <c:xMode val="edge"/>
              <c:yMode val="edge"/>
              <c:x val="0.32343657817109145"/>
              <c:y val="0.88582020997375333"/>
            </c:manualLayout>
          </c:layout>
          <c:overlay val="0"/>
        </c:title>
        <c:numFmt formatCode="#,##0.0" sourceLinked="0"/>
        <c:majorTickMark val="out"/>
        <c:minorTickMark val="none"/>
        <c:tickLblPos val="nextTo"/>
        <c:txPr>
          <a:bodyPr rot="0"/>
          <a:lstStyle/>
          <a:p>
            <a:pPr>
              <a:defRPr sz="1500" b="1"/>
            </a:pPr>
            <a:endParaRPr lang="en-US"/>
          </a:p>
        </c:txPr>
        <c:crossAx val="814613160"/>
        <c:crosses val="autoZero"/>
        <c:crossBetween val="midCat"/>
        <c:majorUnit val="0.5"/>
      </c:valAx>
      <c:valAx>
        <c:axId val="814613160"/>
        <c:scaling>
          <c:orientation val="minMax"/>
          <c:max val="1.5"/>
          <c:min val="0.5"/>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14068760"/>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Microsoft_Excel_Worksheet8!$B$1</c:f>
              <c:strCache>
                <c:ptCount val="1"/>
                <c:pt idx="0">
                  <c:v>yhat</c:v>
                </c:pt>
              </c:strCache>
            </c:strRef>
          </c:tx>
          <c:spPr>
            <a:ln w="38100">
              <a:solidFill>
                <a:srgbClr val="00FF00"/>
              </a:solidFill>
            </a:ln>
          </c:spPr>
          <c:marker>
            <c:symbol val="none"/>
          </c:marker>
          <c:xVal>
            <c:numRef>
              <c:f>Microsoft_Excel_Worksheet8!$A$2:$A$10002</c:f>
              <c:numCache>
                <c:formatCode>General</c:formatCode>
                <c:ptCount val="1000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pt idx="51">
                  <c:v>71</c:v>
                </c:pt>
                <c:pt idx="52">
                  <c:v>72</c:v>
                </c:pt>
                <c:pt idx="53">
                  <c:v>73</c:v>
                </c:pt>
                <c:pt idx="54">
                  <c:v>74</c:v>
                </c:pt>
                <c:pt idx="55">
                  <c:v>75</c:v>
                </c:pt>
                <c:pt idx="56">
                  <c:v>76</c:v>
                </c:pt>
                <c:pt idx="57">
                  <c:v>77</c:v>
                </c:pt>
                <c:pt idx="58">
                  <c:v>78</c:v>
                </c:pt>
                <c:pt idx="59">
                  <c:v>79</c:v>
                </c:pt>
                <c:pt idx="60">
                  <c:v>80</c:v>
                </c:pt>
                <c:pt idx="61">
                  <c:v>81</c:v>
                </c:pt>
                <c:pt idx="62">
                  <c:v>82</c:v>
                </c:pt>
                <c:pt idx="63">
                  <c:v>83</c:v>
                </c:pt>
                <c:pt idx="64">
                  <c:v>84</c:v>
                </c:pt>
                <c:pt idx="65">
                  <c:v>85</c:v>
                </c:pt>
                <c:pt idx="66">
                  <c:v>86</c:v>
                </c:pt>
                <c:pt idx="67">
                  <c:v>87</c:v>
                </c:pt>
                <c:pt idx="68">
                  <c:v>88</c:v>
                </c:pt>
                <c:pt idx="69">
                  <c:v>89</c:v>
                </c:pt>
                <c:pt idx="70">
                  <c:v>90</c:v>
                </c:pt>
                <c:pt idx="71">
                  <c:v>91</c:v>
                </c:pt>
                <c:pt idx="72">
                  <c:v>92</c:v>
                </c:pt>
                <c:pt idx="73">
                  <c:v>93</c:v>
                </c:pt>
                <c:pt idx="74">
                  <c:v>94</c:v>
                </c:pt>
                <c:pt idx="75">
                  <c:v>95</c:v>
                </c:pt>
                <c:pt idx="76">
                  <c:v>96</c:v>
                </c:pt>
                <c:pt idx="77">
                  <c:v>97</c:v>
                </c:pt>
                <c:pt idx="78">
                  <c:v>98</c:v>
                </c:pt>
                <c:pt idx="79">
                  <c:v>99</c:v>
                </c:pt>
                <c:pt idx="80">
                  <c:v>100</c:v>
                </c:pt>
              </c:numCache>
            </c:numRef>
          </c:xVal>
          <c:yVal>
            <c:numRef>
              <c:f>Microsoft_Excel_Worksheet8!$B$2:$B$10002</c:f>
              <c:numCache>
                <c:formatCode>General</c:formatCode>
                <c:ptCount val="10001"/>
                <c:pt idx="0">
                  <c:v>1.3243249427510899</c:v>
                </c:pt>
                <c:pt idx="1">
                  <c:v>1.3092191780615601</c:v>
                </c:pt>
                <c:pt idx="2">
                  <c:v>1.29428571559144</c:v>
                </c:pt>
                <c:pt idx="3">
                  <c:v>1.2795225899947</c:v>
                </c:pt>
                <c:pt idx="4">
                  <c:v>1.2649278583427801</c:v>
                </c:pt>
                <c:pt idx="5">
                  <c:v>1.2504995998689501</c:v>
                </c:pt>
                <c:pt idx="6">
                  <c:v>1.2362359157154801</c:v>
                </c:pt>
                <c:pt idx="7">
                  <c:v>1.22213492868374</c:v>
                </c:pt>
                <c:pt idx="8">
                  <c:v>1.20819478298717</c:v>
                </c:pt>
                <c:pt idx="9">
                  <c:v>1.1944136440070301</c:v>
                </c:pt>
                <c:pt idx="10">
                  <c:v>1.1807938721831199</c:v>
                </c:pt>
                <c:pt idx="11">
                  <c:v>1.16735416468589</c:v>
                </c:pt>
                <c:pt idx="12">
                  <c:v>1.15411638390189</c:v>
                </c:pt>
                <c:pt idx="13">
                  <c:v>1.14110132592193</c:v>
                </c:pt>
                <c:pt idx="14">
                  <c:v>1.1283287638510699</c:v>
                </c:pt>
                <c:pt idx="15">
                  <c:v>1.1158174945856101</c:v>
                </c:pt>
                <c:pt idx="16">
                  <c:v>1.10358538872275</c:v>
                </c:pt>
                <c:pt idx="17">
                  <c:v>1.09164944329547</c:v>
                </c:pt>
                <c:pt idx="18">
                  <c:v>1.08002583705363</c:v>
                </c:pt>
                <c:pt idx="19">
                  <c:v>1.06872998804119</c:v>
                </c:pt>
                <c:pt idx="20">
                  <c:v>1.05777661324994</c:v>
                </c:pt>
                <c:pt idx="21">
                  <c:v>1.0471797901604301</c:v>
                </c:pt>
                <c:pt idx="22">
                  <c:v>1.0369530200125501</c:v>
                </c:pt>
                <c:pt idx="23">
                  <c:v>1.02710929267985</c:v>
                </c:pt>
                <c:pt idx="24">
                  <c:v>1.01766115305381</c:v>
                </c:pt>
                <c:pt idx="25">
                  <c:v>1.00862076887742</c:v>
                </c:pt>
                <c:pt idx="26">
                  <c:v>1</c:v>
                </c:pt>
                <c:pt idx="27">
                  <c:v>0.99180467056273103</c:v>
                </c:pt>
                <c:pt idx="28">
                  <c:v>0.98401760892730405</c:v>
                </c:pt>
                <c:pt idx="29">
                  <c:v>0.97661668626362297</c:v>
                </c:pt>
                <c:pt idx="30">
                  <c:v>0.96958064306736202</c:v>
                </c:pt>
                <c:pt idx="31">
                  <c:v>0.96288902384938102</c:v>
                </c:pt>
                <c:pt idx="32">
                  <c:v>0.95652211646887997</c:v>
                </c:pt>
                <c:pt idx="33">
                  <c:v>0.95046089580299697</c:v>
                </c:pt>
                <c:pt idx="34">
                  <c:v>0.944686971473916</c:v>
                </c:pt>
                <c:pt idx="35">
                  <c:v>0.939182539380504</c:v>
                </c:pt>
                <c:pt idx="36">
                  <c:v>0.93393033680514004</c:v>
                </c:pt>
                <c:pt idx="37">
                  <c:v>0.92891360088794095</c:v>
                </c:pt>
                <c:pt idx="38">
                  <c:v>0.92411603028028499</c:v>
                </c:pt>
                <c:pt idx="39">
                  <c:v>0.91952174980745505</c:v>
                </c:pt>
                <c:pt idx="40">
                  <c:v>0.91511527798649395</c:v>
                </c:pt>
                <c:pt idx="41">
                  <c:v>0.91088149726024703</c:v>
                </c:pt>
                <c:pt idx="42">
                  <c:v>0.90680562682193899</c:v>
                </c:pt>
                <c:pt idx="43">
                  <c:v>0.90287319791684795</c:v>
                </c:pt>
                <c:pt idx="44">
                  <c:v>0.89907003151855203</c:v>
                </c:pt>
                <c:pt idx="45">
                  <c:v>0.89538221828709197</c:v>
                </c:pt>
                <c:pt idx="46">
                  <c:v>0.89179610072514504</c:v>
                </c:pt>
                <c:pt idx="47">
                  <c:v>0.888298257456133</c:v>
                </c:pt>
                <c:pt idx="48">
                  <c:v>0.88487548955497297</c:v>
                </c:pt>
                <c:pt idx="49">
                  <c:v>0.881514808868196</c:v>
                </c:pt>
                <c:pt idx="50">
                  <c:v>0.87820342826518205</c:v>
                </c:pt>
                <c:pt idx="51">
                  <c:v>0.87492875376661705</c:v>
                </c:pt>
                <c:pt idx="52">
                  <c:v>0.87167837849969798</c:v>
                </c:pt>
                <c:pt idx="53">
                  <c:v>0.86844208571634796</c:v>
                </c:pt>
                <c:pt idx="54">
                  <c:v>0.86521780836350304</c:v>
                </c:pt>
                <c:pt idx="55">
                  <c:v>0.86200550183130298</c:v>
                </c:pt>
                <c:pt idx="56">
                  <c:v>0.85880512167551004</c:v>
                </c:pt>
                <c:pt idx="57">
                  <c:v>0.85561662361689494</c:v>
                </c:pt>
                <c:pt idx="58">
                  <c:v>0.85243996354062801</c:v>
                </c:pt>
                <c:pt idx="59">
                  <c:v>0.84927509749566099</c:v>
                </c:pt>
                <c:pt idx="60">
                  <c:v>0.846121981694126</c:v>
                </c:pt>
                <c:pt idx="61">
                  <c:v>0.842980572510726</c:v>
                </c:pt>
                <c:pt idx="62">
                  <c:v>0.83985082648213205</c:v>
                </c:pt>
                <c:pt idx="63">
                  <c:v>0.83673270030638303</c:v>
                </c:pt>
                <c:pt idx="64">
                  <c:v>0.83362615084228497</c:v>
                </c:pt>
                <c:pt idx="65">
                  <c:v>0.83053113510881504</c:v>
                </c:pt>
                <c:pt idx="66">
                  <c:v>0.82744761028452596</c:v>
                </c:pt>
                <c:pt idx="67">
                  <c:v>0.82437553370695504</c:v>
                </c:pt>
                <c:pt idx="68">
                  <c:v>0.82131486287203304</c:v>
                </c:pt>
                <c:pt idx="69">
                  <c:v>0.81826555543349599</c:v>
                </c:pt>
                <c:pt idx="70">
                  <c:v>0.81522756920230099</c:v>
                </c:pt>
                <c:pt idx="71">
                  <c:v>0.81220086214603804</c:v>
                </c:pt>
                <c:pt idx="72">
                  <c:v>0.80918539238835296</c:v>
                </c:pt>
                <c:pt idx="73">
                  <c:v>0.80618111820836702</c:v>
                </c:pt>
                <c:pt idx="74">
                  <c:v>0.80318799804009899</c:v>
                </c:pt>
                <c:pt idx="75">
                  <c:v>0.80020599047189001</c:v>
                </c:pt>
                <c:pt idx="76">
                  <c:v>0.79723505424583097</c:v>
                </c:pt>
                <c:pt idx="77">
                  <c:v>0.79427514825719103</c:v>
                </c:pt>
                <c:pt idx="78">
                  <c:v>0.79132623155384996</c:v>
                </c:pt>
                <c:pt idx="79">
                  <c:v>0.78838826333573198</c:v>
                </c:pt>
                <c:pt idx="80">
                  <c:v>0.78546120295423805</c:v>
                </c:pt>
              </c:numCache>
            </c:numRef>
          </c:yVal>
          <c:smooth val="0"/>
        </c:ser>
        <c:ser>
          <c:idx val="1"/>
          <c:order val="1"/>
          <c:tx>
            <c:strRef>
              <c:f>Microsoft_Excel_Worksheet8!$C$1</c:f>
              <c:strCache>
                <c:ptCount val="1"/>
                <c:pt idx="0">
                  <c:v>lower</c:v>
                </c:pt>
              </c:strCache>
            </c:strRef>
          </c:tx>
          <c:spPr>
            <a:ln w="41275">
              <a:solidFill>
                <a:srgbClr val="00FF00"/>
              </a:solidFill>
              <a:prstDash val="sysDash"/>
            </a:ln>
          </c:spPr>
          <c:marker>
            <c:symbol val="none"/>
          </c:marker>
          <c:xVal>
            <c:numRef>
              <c:f>Microsoft_Excel_Worksheet8!$A$2:$A$10002</c:f>
              <c:numCache>
                <c:formatCode>General</c:formatCode>
                <c:ptCount val="1000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pt idx="51">
                  <c:v>71</c:v>
                </c:pt>
                <c:pt idx="52">
                  <c:v>72</c:v>
                </c:pt>
                <c:pt idx="53">
                  <c:v>73</c:v>
                </c:pt>
                <c:pt idx="54">
                  <c:v>74</c:v>
                </c:pt>
                <c:pt idx="55">
                  <c:v>75</c:v>
                </c:pt>
                <c:pt idx="56">
                  <c:v>76</c:v>
                </c:pt>
                <c:pt idx="57">
                  <c:v>77</c:v>
                </c:pt>
                <c:pt idx="58">
                  <c:v>78</c:v>
                </c:pt>
                <c:pt idx="59">
                  <c:v>79</c:v>
                </c:pt>
                <c:pt idx="60">
                  <c:v>80</c:v>
                </c:pt>
                <c:pt idx="61">
                  <c:v>81</c:v>
                </c:pt>
                <c:pt idx="62">
                  <c:v>82</c:v>
                </c:pt>
                <c:pt idx="63">
                  <c:v>83</c:v>
                </c:pt>
                <c:pt idx="64">
                  <c:v>84</c:v>
                </c:pt>
                <c:pt idx="65">
                  <c:v>85</c:v>
                </c:pt>
                <c:pt idx="66">
                  <c:v>86</c:v>
                </c:pt>
                <c:pt idx="67">
                  <c:v>87</c:v>
                </c:pt>
                <c:pt idx="68">
                  <c:v>88</c:v>
                </c:pt>
                <c:pt idx="69">
                  <c:v>89</c:v>
                </c:pt>
                <c:pt idx="70">
                  <c:v>90</c:v>
                </c:pt>
                <c:pt idx="71">
                  <c:v>91</c:v>
                </c:pt>
                <c:pt idx="72">
                  <c:v>92</c:v>
                </c:pt>
                <c:pt idx="73">
                  <c:v>93</c:v>
                </c:pt>
                <c:pt idx="74">
                  <c:v>94</c:v>
                </c:pt>
                <c:pt idx="75">
                  <c:v>95</c:v>
                </c:pt>
                <c:pt idx="76">
                  <c:v>96</c:v>
                </c:pt>
                <c:pt idx="77">
                  <c:v>97</c:v>
                </c:pt>
                <c:pt idx="78">
                  <c:v>98</c:v>
                </c:pt>
                <c:pt idx="79">
                  <c:v>99</c:v>
                </c:pt>
                <c:pt idx="80">
                  <c:v>100</c:v>
                </c:pt>
              </c:numCache>
            </c:numRef>
          </c:xVal>
          <c:yVal>
            <c:numRef>
              <c:f>Microsoft_Excel_Worksheet8!$C$2:$C$10002</c:f>
              <c:numCache>
                <c:formatCode>General</c:formatCode>
                <c:ptCount val="10001"/>
                <c:pt idx="0">
                  <c:v>1.1258180036574399</c:v>
                </c:pt>
                <c:pt idx="1">
                  <c:v>1.12074519956914</c:v>
                </c:pt>
                <c:pt idx="2">
                  <c:v>1.1156937837298</c:v>
                </c:pt>
                <c:pt idx="3">
                  <c:v>1.11066345740392</c:v>
                </c:pt>
                <c:pt idx="4">
                  <c:v>1.1056538817310599</c:v>
                </c:pt>
                <c:pt idx="5">
                  <c:v>1.1006646667034501</c:v>
                </c:pt>
                <c:pt idx="6">
                  <c:v>1.0956953563530001</c:v>
                </c:pt>
                <c:pt idx="7">
                  <c:v>1.09074540853734</c:v>
                </c:pt>
                <c:pt idx="8">
                  <c:v>1.0858141668840999</c:v>
                </c:pt>
                <c:pt idx="9">
                  <c:v>1.08090082110824</c:v>
                </c:pt>
                <c:pt idx="10">
                  <c:v>1.07600422608222</c:v>
                </c:pt>
                <c:pt idx="11">
                  <c:v>1.0711226351462699</c:v>
                </c:pt>
                <c:pt idx="12">
                  <c:v>1.0662543712021</c:v>
                </c:pt>
                <c:pt idx="13">
                  <c:v>1.06139805531495</c:v>
                </c:pt>
                <c:pt idx="14">
                  <c:v>1.05655268287224</c:v>
                </c:pt>
                <c:pt idx="15">
                  <c:v>1.0517177124274899</c:v>
                </c:pt>
                <c:pt idx="16">
                  <c:v>1.0468931709709199</c:v>
                </c:pt>
                <c:pt idx="17">
                  <c:v>1.0420797803086399</c:v>
                </c:pt>
                <c:pt idx="18">
                  <c:v>1.0372791104443699</c:v>
                </c:pt>
                <c:pt idx="19">
                  <c:v>1.0324937673997101</c:v>
                </c:pt>
                <c:pt idx="20">
                  <c:v>1.0277276248452401</c:v>
                </c:pt>
                <c:pt idx="21">
                  <c:v>1.0229861112930201</c:v>
                </c:pt>
                <c:pt idx="22">
                  <c:v>1.01827656742732</c:v>
                </c:pt>
                <c:pt idx="23">
                  <c:v>1.0136086913322699</c:v>
                </c:pt>
                <c:pt idx="24">
                  <c:v>1.00899509261384</c:v>
                </c:pt>
                <c:pt idx="25">
                  <c:v>1.00445197903832</c:v>
                </c:pt>
                <c:pt idx="26">
                  <c:v>1</c:v>
                </c:pt>
                <c:pt idx="27">
                  <c:v>0.98796088086843803</c:v>
                </c:pt>
                <c:pt idx="28">
                  <c:v>0.97662780693060502</c:v>
                </c:pt>
                <c:pt idx="29">
                  <c:v>0.96593197502647898</c:v>
                </c:pt>
                <c:pt idx="30">
                  <c:v>0.95580797690180497</c:v>
                </c:pt>
                <c:pt idx="31">
                  <c:v>0.94619388853669295</c:v>
                </c:pt>
                <c:pt idx="32">
                  <c:v>0.93703142704171605</c:v>
                </c:pt>
                <c:pt idx="33">
                  <c:v>0.92826614722806</c:v>
                </c:pt>
                <c:pt idx="34">
                  <c:v>0.91984764547614495</c:v>
                </c:pt>
                <c:pt idx="35">
                  <c:v>0.91172973771119104</c:v>
                </c:pt>
                <c:pt idx="36">
                  <c:v>0.90387058177887902</c:v>
                </c:pt>
                <c:pt idx="37">
                  <c:v>0.89623272195900405</c:v>
                </c:pt>
                <c:pt idx="38">
                  <c:v>0.88878304347496295</c:v>
                </c:pt>
                <c:pt idx="39">
                  <c:v>0.88149263577997405</c:v>
                </c:pt>
                <c:pt idx="40">
                  <c:v>0.87433657321031699</c:v>
                </c:pt>
                <c:pt idx="41">
                  <c:v>0.86729362884112304</c:v>
                </c:pt>
                <c:pt idx="42">
                  <c:v>0.86034594137078202</c:v>
                </c:pt>
                <c:pt idx="43">
                  <c:v>0.85347865567811798</c:v>
                </c:pt>
                <c:pt idx="44">
                  <c:v>0.84667955599045197</c:v>
                </c:pt>
                <c:pt idx="45">
                  <c:v>0.83993870728348696</c:v>
                </c:pt>
                <c:pt idx="46">
                  <c:v>0.83324811651159203</c:v>
                </c:pt>
                <c:pt idx="47">
                  <c:v>0.82660142126113001</c:v>
                </c:pt>
                <c:pt idx="48">
                  <c:v>0.81999360989931602</c:v>
                </c:pt>
                <c:pt idx="49">
                  <c:v>0.81342077448661498</c:v>
                </c:pt>
                <c:pt idx="50">
                  <c:v>0.80687989567854601</c:v>
                </c:pt>
                <c:pt idx="51">
                  <c:v>0.80036865749447905</c:v>
                </c:pt>
                <c:pt idx="52">
                  <c:v>0.79388528905109301</c:v>
                </c:pt>
                <c:pt idx="53">
                  <c:v>0.787429241275588</c:v>
                </c:pt>
                <c:pt idx="54">
                  <c:v>0.78100319209538505</c:v>
                </c:pt>
                <c:pt idx="55">
                  <c:v>0.77461006807706001</c:v>
                </c:pt>
                <c:pt idx="56">
                  <c:v>0.76825226557674897</c:v>
                </c:pt>
                <c:pt idx="57">
                  <c:v>0.76193174868462799</c:v>
                </c:pt>
                <c:pt idx="58">
                  <c:v>0.75565012696685396</c:v>
                </c:pt>
                <c:pt idx="59">
                  <c:v>0.74940871755699301</c:v>
                </c:pt>
                <c:pt idx="60">
                  <c:v>0.743208595053653</c:v>
                </c:pt>
                <c:pt idx="61">
                  <c:v>0.73705063186128095</c:v>
                </c:pt>
                <c:pt idx="62">
                  <c:v>0.73093553099611697</c:v>
                </c:pt>
                <c:pt idx="63">
                  <c:v>0.72486385291621902</c:v>
                </c:pt>
                <c:pt idx="64">
                  <c:v>0.71883603758423098</c:v>
                </c:pt>
                <c:pt idx="65">
                  <c:v>0.71285242270539495</c:v>
                </c:pt>
                <c:pt idx="66">
                  <c:v>0.70691325887990397</c:v>
                </c:pt>
                <c:pt idx="67">
                  <c:v>0.70101872225247097</c:v>
                </c:pt>
                <c:pt idx="68">
                  <c:v>0.69516892512131601</c:v>
                </c:pt>
                <c:pt idx="69">
                  <c:v>0.68936392487505305</c:v>
                </c:pt>
                <c:pt idx="70">
                  <c:v>0.68360373155281295</c:v>
                </c:pt>
                <c:pt idx="71">
                  <c:v>0.67788831426547302</c:v>
                </c:pt>
                <c:pt idx="72">
                  <c:v>0.67221760667055497</c:v>
                </c:pt>
                <c:pt idx="73">
                  <c:v>0.66659151165742503</c:v>
                </c:pt>
                <c:pt idx="74">
                  <c:v>0.66100990537075399</c:v>
                </c:pt>
                <c:pt idx="75">
                  <c:v>0.65547264067727196</c:v>
                </c:pt>
                <c:pt idx="76">
                  <c:v>0.64997955016238596</c:v>
                </c:pt>
                <c:pt idx="77">
                  <c:v>0.644530448728315</c:v>
                </c:pt>
                <c:pt idx="78">
                  <c:v>0.63912513585327202</c:v>
                </c:pt>
                <c:pt idx="79">
                  <c:v>0.63376339756135303</c:v>
                </c:pt>
                <c:pt idx="80">
                  <c:v>0.62844500814472704</c:v>
                </c:pt>
              </c:numCache>
            </c:numRef>
          </c:yVal>
          <c:smooth val="0"/>
        </c:ser>
        <c:ser>
          <c:idx val="2"/>
          <c:order val="2"/>
          <c:tx>
            <c:strRef>
              <c:f>Microsoft_Excel_Worksheet8!$D$1</c:f>
              <c:strCache>
                <c:ptCount val="1"/>
                <c:pt idx="0">
                  <c:v>upper</c:v>
                </c:pt>
              </c:strCache>
            </c:strRef>
          </c:tx>
          <c:spPr>
            <a:ln w="41275">
              <a:solidFill>
                <a:srgbClr val="00FF00"/>
              </a:solidFill>
              <a:prstDash val="sysDash"/>
            </a:ln>
          </c:spPr>
          <c:marker>
            <c:symbol val="none"/>
          </c:marker>
          <c:xVal>
            <c:numRef>
              <c:f>Microsoft_Excel_Worksheet8!$A$2:$A$10002</c:f>
              <c:numCache>
                <c:formatCode>General</c:formatCode>
                <c:ptCount val="1000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pt idx="51">
                  <c:v>71</c:v>
                </c:pt>
                <c:pt idx="52">
                  <c:v>72</c:v>
                </c:pt>
                <c:pt idx="53">
                  <c:v>73</c:v>
                </c:pt>
                <c:pt idx="54">
                  <c:v>74</c:v>
                </c:pt>
                <c:pt idx="55">
                  <c:v>75</c:v>
                </c:pt>
                <c:pt idx="56">
                  <c:v>76</c:v>
                </c:pt>
                <c:pt idx="57">
                  <c:v>77</c:v>
                </c:pt>
                <c:pt idx="58">
                  <c:v>78</c:v>
                </c:pt>
                <c:pt idx="59">
                  <c:v>79</c:v>
                </c:pt>
                <c:pt idx="60">
                  <c:v>80</c:v>
                </c:pt>
                <c:pt idx="61">
                  <c:v>81</c:v>
                </c:pt>
                <c:pt idx="62">
                  <c:v>82</c:v>
                </c:pt>
                <c:pt idx="63">
                  <c:v>83</c:v>
                </c:pt>
                <c:pt idx="64">
                  <c:v>84</c:v>
                </c:pt>
                <c:pt idx="65">
                  <c:v>85</c:v>
                </c:pt>
                <c:pt idx="66">
                  <c:v>86</c:v>
                </c:pt>
                <c:pt idx="67">
                  <c:v>87</c:v>
                </c:pt>
                <c:pt idx="68">
                  <c:v>88</c:v>
                </c:pt>
                <c:pt idx="69">
                  <c:v>89</c:v>
                </c:pt>
                <c:pt idx="70">
                  <c:v>90</c:v>
                </c:pt>
                <c:pt idx="71">
                  <c:v>91</c:v>
                </c:pt>
                <c:pt idx="72">
                  <c:v>92</c:v>
                </c:pt>
                <c:pt idx="73">
                  <c:v>93</c:v>
                </c:pt>
                <c:pt idx="74">
                  <c:v>94</c:v>
                </c:pt>
                <c:pt idx="75">
                  <c:v>95</c:v>
                </c:pt>
                <c:pt idx="76">
                  <c:v>96</c:v>
                </c:pt>
                <c:pt idx="77">
                  <c:v>97</c:v>
                </c:pt>
                <c:pt idx="78">
                  <c:v>98</c:v>
                </c:pt>
                <c:pt idx="79">
                  <c:v>99</c:v>
                </c:pt>
                <c:pt idx="80">
                  <c:v>100</c:v>
                </c:pt>
              </c:numCache>
            </c:numRef>
          </c:xVal>
          <c:yVal>
            <c:numRef>
              <c:f>Microsoft_Excel_Worksheet8!$D$2:$D$10002</c:f>
              <c:numCache>
                <c:formatCode>General</c:formatCode>
                <c:ptCount val="10001"/>
                <c:pt idx="0">
                  <c:v>1.5578331029482499</c:v>
                </c:pt>
                <c:pt idx="1">
                  <c:v>1.52938853261485</c:v>
                </c:pt>
                <c:pt idx="2">
                  <c:v>1.5014653106553</c:v>
                </c:pt>
                <c:pt idx="3">
                  <c:v>1.47405413169305</c:v>
                </c:pt>
                <c:pt idx="4">
                  <c:v>1.4471459045633299</c:v>
                </c:pt>
                <c:pt idx="5">
                  <c:v>1.4207317601608001</c:v>
                </c:pt>
                <c:pt idx="6">
                  <c:v>1.3948030631358399</c:v>
                </c:pt>
                <c:pt idx="7">
                  <c:v>1.3693514290486</c:v>
                </c:pt>
                <c:pt idx="8">
                  <c:v>1.3443687494208501</c:v>
                </c:pt>
                <c:pt idx="9">
                  <c:v>1.3198472284695399</c:v>
                </c:pt>
                <c:pt idx="10">
                  <c:v>1.29578874765374</c:v>
                </c:pt>
                <c:pt idx="11">
                  <c:v>1.27223130302293</c:v>
                </c:pt>
                <c:pt idx="12">
                  <c:v>1.24921844502179</c:v>
                </c:pt>
                <c:pt idx="13">
                  <c:v>1.22678973218432</c:v>
                </c:pt>
                <c:pt idx="14">
                  <c:v>1.2049808968093201</c:v>
                </c:pt>
                <c:pt idx="15">
                  <c:v>1.1838240114351499</c:v>
                </c:pt>
                <c:pt idx="16">
                  <c:v>1.16334764995442</c:v>
                </c:pt>
                <c:pt idx="17">
                  <c:v>1.14357703658195</c:v>
                </c:pt>
                <c:pt idx="18">
                  <c:v>1.12453417499527</c:v>
                </c:pt>
                <c:pt idx="19">
                  <c:v>1.10623794874333</c:v>
                </c:pt>
                <c:pt idx="20">
                  <c:v>1.0887041824014401</c:v>
                </c:pt>
                <c:pt idx="21">
                  <c:v>1.0719456508890299</c:v>
                </c:pt>
                <c:pt idx="22">
                  <c:v>1.05597202185437</c:v>
                </c:pt>
                <c:pt idx="23">
                  <c:v>1.0407897131610899</c:v>
                </c:pt>
                <c:pt idx="24">
                  <c:v>1.0264016445827899</c:v>
                </c:pt>
                <c:pt idx="25">
                  <c:v>1.01280686049807</c:v>
                </c:pt>
                <c:pt idx="26">
                  <c:v>1</c:v>
                </c:pt>
                <c:pt idx="27">
                  <c:v>0.99566341501839295</c:v>
                </c:pt>
                <c:pt idx="28">
                  <c:v>0.99146332697837103</c:v>
                </c:pt>
                <c:pt idx="29">
                  <c:v>0.98741958703913302</c:v>
                </c:pt>
                <c:pt idx="30">
                  <c:v>0.98355176576173298</c:v>
                </c:pt>
                <c:pt idx="31">
                  <c:v>0.97987873678139703</c:v>
                </c:pt>
                <c:pt idx="32">
                  <c:v>0.97641822129982103</c:v>
                </c:pt>
                <c:pt idx="33">
                  <c:v>0.97318631854479498</c:v>
                </c:pt>
                <c:pt idx="34">
                  <c:v>0.97019705215487495</c:v>
                </c:pt>
                <c:pt idx="35">
                  <c:v>0.96746196355462499</c:v>
                </c:pt>
                <c:pt idx="36">
                  <c:v>0.96498978016118497</c:v>
                </c:pt>
                <c:pt idx="37">
                  <c:v>0.96278617905012298</c:v>
                </c:pt>
                <c:pt idx="38">
                  <c:v>0.96085365679577195</c:v>
                </c:pt>
                <c:pt idx="39">
                  <c:v>0.95919150546370502</c:v>
                </c:pt>
                <c:pt idx="40">
                  <c:v>0.95779588508973201</c:v>
                </c:pt>
                <c:pt idx="41">
                  <c:v>0.95665997588350704</c:v>
                </c:pt>
                <c:pt idx="42">
                  <c:v>0.95577418953795601</c:v>
                </c:pt>
                <c:pt idx="43">
                  <c:v>0.95512641832724698</c:v>
                </c:pt>
                <c:pt idx="44">
                  <c:v>0.95470230248938004</c:v>
                </c:pt>
                <c:pt idx="45">
                  <c:v>0.95448549980222497</c:v>
                </c:pt>
                <c:pt idx="46">
                  <c:v>0.95445794536939599</c:v>
                </c:pt>
                <c:pt idx="47">
                  <c:v>0.95460009371351795</c:v>
                </c:pt>
                <c:pt idx="48">
                  <c:v>0.95489113886057697</c:v>
                </c:pt>
                <c:pt idx="49">
                  <c:v>0.95530921096080001</c:v>
                </c:pt>
                <c:pt idx="50">
                  <c:v>0.95583155008236298</c:v>
                </c:pt>
                <c:pt idx="51">
                  <c:v>0.95643465920313897</c:v>
                </c:pt>
                <c:pt idx="52">
                  <c:v>0.95709443923826298</c:v>
                </c:pt>
                <c:pt idx="53">
                  <c:v>0.95778975012613998</c:v>
                </c:pt>
                <c:pt idx="54">
                  <c:v>0.95851318341080005</c:v>
                </c:pt>
                <c:pt idx="55">
                  <c:v>0.95926133135867697</c:v>
                </c:pt>
                <c:pt idx="56">
                  <c:v>0.96003132052255002</c:v>
                </c:pt>
                <c:pt idx="57">
                  <c:v>0.960820713762634</c:v>
                </c:pt>
                <c:pt idx="58">
                  <c:v>0.96162743247050597</c:v>
                </c:pt>
                <c:pt idx="59">
                  <c:v>0.962449694443822</c:v>
                </c:pt>
                <c:pt idx="60">
                  <c:v>0.963285963955129</c:v>
                </c:pt>
                <c:pt idx="61">
                  <c:v>0.96413491137777896</c:v>
                </c:pt>
                <c:pt idx="62">
                  <c:v>0.96499538034698096</c:v>
                </c:pt>
                <c:pt idx="63">
                  <c:v>0.96586636089706202</c:v>
                </c:pt>
                <c:pt idx="64">
                  <c:v>0.96674696736624599</c:v>
                </c:pt>
                <c:pt idx="65">
                  <c:v>0.96763642012647899</c:v>
                </c:pt>
                <c:pt idx="66">
                  <c:v>0.96853403039917996</c:v>
                </c:pt>
                <c:pt idx="67">
                  <c:v>0.96943918757403902</c:v>
                </c:pt>
                <c:pt idx="68">
                  <c:v>0.970351348568677</c:v>
                </c:pt>
                <c:pt idx="69">
                  <c:v>0.97127002886065705</c:v>
                </c:pt>
                <c:pt idx="70">
                  <c:v>0.97219479489653304</c:v>
                </c:pt>
                <c:pt idx="71">
                  <c:v>0.97312525764004998</c:v>
                </c:pt>
                <c:pt idx="72">
                  <c:v>0.97406106706692197</c:v>
                </c:pt>
                <c:pt idx="73">
                  <c:v>0.97500190744958704</c:v>
                </c:pt>
                <c:pt idx="74">
                  <c:v>0.97594749330394004</c:v>
                </c:pt>
                <c:pt idx="75">
                  <c:v>0.97689756589302301</c:v>
                </c:pt>
                <c:pt idx="76">
                  <c:v>0.97785189020110597</c:v>
                </c:pt>
                <c:pt idx="77">
                  <c:v>0.97881025230649799</c:v>
                </c:pt>
                <c:pt idx="78">
                  <c:v>0.97977245709356298</c:v>
                </c:pt>
                <c:pt idx="79">
                  <c:v>0.98073832625425605</c:v>
                </c:pt>
                <c:pt idx="80">
                  <c:v>0.98170769653761003</c:v>
                </c:pt>
              </c:numCache>
            </c:numRef>
          </c:yVal>
          <c:smooth val="1"/>
        </c:ser>
        <c:dLbls>
          <c:showLegendKey val="0"/>
          <c:showVal val="0"/>
          <c:showCatName val="0"/>
          <c:showSerName val="0"/>
          <c:showPercent val="0"/>
          <c:showBubbleSize val="0"/>
        </c:dLbls>
        <c:axId val="814613944"/>
        <c:axId val="814614336"/>
      </c:scatterChart>
      <c:valAx>
        <c:axId val="814613944"/>
        <c:scaling>
          <c:orientation val="minMax"/>
          <c:max val="100"/>
          <c:min val="20"/>
        </c:scaling>
        <c:delete val="0"/>
        <c:axPos val="b"/>
        <c:title>
          <c:tx>
            <c:rich>
              <a:bodyPr/>
              <a:lstStyle/>
              <a:p>
                <a:pPr>
                  <a:defRPr sz="1700"/>
                </a:pPr>
                <a:r>
                  <a:rPr lang="en-US" sz="1700" dirty="0" smtClean="0"/>
                  <a:t>Recipient FVC% Predicted</a:t>
                </a:r>
                <a:endParaRPr lang="en-US" sz="1700" dirty="0"/>
              </a:p>
            </c:rich>
          </c:tx>
          <c:layout>
            <c:manualLayout>
              <c:xMode val="edge"/>
              <c:yMode val="edge"/>
              <c:x val="0.37569321533923306"/>
              <c:y val="0.88582020997375333"/>
            </c:manualLayout>
          </c:layout>
          <c:overlay val="0"/>
        </c:title>
        <c:numFmt formatCode="#,##0" sourceLinked="0"/>
        <c:majorTickMark val="out"/>
        <c:minorTickMark val="none"/>
        <c:tickLblPos val="nextTo"/>
        <c:txPr>
          <a:bodyPr rot="0"/>
          <a:lstStyle/>
          <a:p>
            <a:pPr>
              <a:defRPr sz="1500" b="1"/>
            </a:pPr>
            <a:endParaRPr lang="en-US"/>
          </a:p>
        </c:txPr>
        <c:crossAx val="814614336"/>
        <c:crosses val="autoZero"/>
        <c:crossBetween val="midCat"/>
        <c:majorUnit val="5"/>
      </c:valAx>
      <c:valAx>
        <c:axId val="814614336"/>
        <c:scaling>
          <c:orientation val="minMax"/>
          <c:max val="2"/>
          <c:min val="0.5"/>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14613944"/>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Microsoft_Excel_Worksheet9!$B$1</c:f>
              <c:strCache>
                <c:ptCount val="1"/>
                <c:pt idx="0">
                  <c:v>yhat</c:v>
                </c:pt>
              </c:strCache>
            </c:strRef>
          </c:tx>
          <c:spPr>
            <a:ln w="38100">
              <a:solidFill>
                <a:srgbClr val="00FF00"/>
              </a:solidFill>
            </a:ln>
          </c:spPr>
          <c:marker>
            <c:symbol val="none"/>
          </c:marker>
          <c:xVal>
            <c:numRef>
              <c:f>Microsoft_Excel_Worksheet9!$A$2:$A$10002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Microsoft_Excel_Worksheet9!$B$2:$B$10002</c:f>
              <c:numCache>
                <c:formatCode>General</c:formatCode>
                <c:ptCount val="10001"/>
                <c:pt idx="0">
                  <c:v>1.0685559865132701</c:v>
                </c:pt>
                <c:pt idx="1">
                  <c:v>1.06647407566353</c:v>
                </c:pt>
                <c:pt idx="2">
                  <c:v>1.0643962210849001</c:v>
                </c:pt>
                <c:pt idx="3">
                  <c:v>1.0623224148743899</c:v>
                </c:pt>
                <c:pt idx="4">
                  <c:v>1.0602526491444</c:v>
                </c:pt>
                <c:pt idx="5">
                  <c:v>1.05818691602271</c:v>
                </c:pt>
                <c:pt idx="6">
                  <c:v>1.0561252076524099</c:v>
                </c:pt>
                <c:pt idx="7">
                  <c:v>1.05406751619192</c:v>
                </c:pt>
                <c:pt idx="8">
                  <c:v>1.0520138338149301</c:v>
                </c:pt>
                <c:pt idx="9">
                  <c:v>1.04996415271039</c:v>
                </c:pt>
                <c:pt idx="10">
                  <c:v>1.04791846508245</c:v>
                </c:pt>
                <c:pt idx="11">
                  <c:v>1.04587676315045</c:v>
                </c:pt>
                <c:pt idx="12">
                  <c:v>1.0438390391489201</c:v>
                </c:pt>
                <c:pt idx="13">
                  <c:v>1.04180528532748</c:v>
                </c:pt>
                <c:pt idx="14">
                  <c:v>1.0397754939508701</c:v>
                </c:pt>
                <c:pt idx="15">
                  <c:v>1.0377496572989</c:v>
                </c:pt>
                <c:pt idx="16">
                  <c:v>1.03572776766643</c:v>
                </c:pt>
                <c:pt idx="17">
                  <c:v>1.0337098173632999</c:v>
                </c:pt>
                <c:pt idx="18">
                  <c:v>1.03169579871438</c:v>
                </c:pt>
                <c:pt idx="19">
                  <c:v>1.02968570405945</c:v>
                </c:pt>
                <c:pt idx="20">
                  <c:v>1.0276795257532401</c:v>
                </c:pt>
                <c:pt idx="21">
                  <c:v>1.02567725616537</c:v>
                </c:pt>
                <c:pt idx="22">
                  <c:v>1.02367888768033</c:v>
                </c:pt>
                <c:pt idx="23">
                  <c:v>1.02168441269744</c:v>
                </c:pt>
                <c:pt idx="24">
                  <c:v>1.0196938236308299</c:v>
                </c:pt>
                <c:pt idx="25">
                  <c:v>1.01770711290942</c:v>
                </c:pt>
                <c:pt idx="26">
                  <c:v>1.0157242729768601</c:v>
                </c:pt>
                <c:pt idx="27">
                  <c:v>1.0137452962915501</c:v>
                </c:pt>
                <c:pt idx="28">
                  <c:v>1.01177017532656</c:v>
                </c:pt>
                <c:pt idx="29">
                  <c:v>1.0097989025696299</c:v>
                </c:pt>
                <c:pt idx="30">
                  <c:v>1.0078314705231499</c:v>
                </c:pt>
                <c:pt idx="31">
                  <c:v>1.0058678717041101</c:v>
                </c:pt>
                <c:pt idx="32">
                  <c:v>1.00390809864407</c:v>
                </c:pt>
                <c:pt idx="33">
                  <c:v>1.0019521438891501</c:v>
                </c:pt>
                <c:pt idx="34">
                  <c:v>1</c:v>
                </c:pt>
                <c:pt idx="35">
                  <c:v>0.99805165955174702</c:v>
                </c:pt>
                <c:pt idx="36">
                  <c:v>0.99610711513399497</c:v>
                </c:pt>
                <c:pt idx="37">
                  <c:v>0.99416635935078601</c:v>
                </c:pt>
                <c:pt idx="38">
                  <c:v>0.99222938482056999</c:v>
                </c:pt>
                <c:pt idx="39">
                  <c:v>0.99029618417617904</c:v>
                </c:pt>
                <c:pt idx="40">
                  <c:v>0.98836675006479702</c:v>
                </c:pt>
                <c:pt idx="41">
                  <c:v>0.986441075147937</c:v>
                </c:pt>
                <c:pt idx="42">
                  <c:v>0.98451915210140695</c:v>
                </c:pt>
                <c:pt idx="43">
                  <c:v>0.98260097361528798</c:v>
                </c:pt>
                <c:pt idx="44">
                  <c:v>0.98068653239390002</c:v>
                </c:pt>
                <c:pt idx="45">
                  <c:v>0.97877582115577899</c:v>
                </c:pt>
                <c:pt idx="46">
                  <c:v>0.97686883263364899</c:v>
                </c:pt>
                <c:pt idx="47">
                  <c:v>0.97496555957439002</c:v>
                </c:pt>
                <c:pt idx="48">
                  <c:v>0.973065994739017</c:v>
                </c:pt>
                <c:pt idx="49">
                  <c:v>0.97117013090264703</c:v>
                </c:pt>
                <c:pt idx="50">
                  <c:v>0.96927796085447404</c:v>
                </c:pt>
                <c:pt idx="51">
                  <c:v>0.96738947739773995</c:v>
                </c:pt>
                <c:pt idx="52">
                  <c:v>0.96550467334971102</c:v>
                </c:pt>
                <c:pt idx="53">
                  <c:v>0.96362354154164598</c:v>
                </c:pt>
                <c:pt idx="54">
                  <c:v>0.96174607481877095</c:v>
                </c:pt>
                <c:pt idx="55">
                  <c:v>0.959872266040253</c:v>
                </c:pt>
                <c:pt idx="56">
                  <c:v>0.95800210807916997</c:v>
                </c:pt>
                <c:pt idx="57">
                  <c:v>0.95613559382248703</c:v>
                </c:pt>
                <c:pt idx="58">
                  <c:v>0.95427271617102705</c:v>
                </c:pt>
                <c:pt idx="59">
                  <c:v>0.95241346803944704</c:v>
                </c:pt>
                <c:pt idx="60">
                  <c:v>0.950557842356204</c:v>
                </c:pt>
                <c:pt idx="61">
                  <c:v>0.94870583206353698</c:v>
                </c:pt>
                <c:pt idx="62">
                  <c:v>0.94685743011743295</c:v>
                </c:pt>
                <c:pt idx="63">
                  <c:v>0.945012629487606</c:v>
                </c:pt>
                <c:pt idx="64">
                  <c:v>0.94317142315746405</c:v>
                </c:pt>
                <c:pt idx="65">
                  <c:v>0.94133380412408996</c:v>
                </c:pt>
                <c:pt idx="66">
                  <c:v>0.93949976539820701</c:v>
                </c:pt>
                <c:pt idx="67">
                  <c:v>0.93766930000415605</c:v>
                </c:pt>
                <c:pt idx="68">
                  <c:v>0.93584240097987303</c:v>
                </c:pt>
                <c:pt idx="69">
                  <c:v>0.93401906137685298</c:v>
                </c:pt>
                <c:pt idx="70">
                  <c:v>0.93219927426013305</c:v>
                </c:pt>
                <c:pt idx="71">
                  <c:v>0.93038303270825895</c:v>
                </c:pt>
                <c:pt idx="72">
                  <c:v>0.92857032981326504</c:v>
                </c:pt>
                <c:pt idx="73">
                  <c:v>0.92676115868064102</c:v>
                </c:pt>
                <c:pt idx="74">
                  <c:v>0.92495551242931295</c:v>
                </c:pt>
                <c:pt idx="75">
                  <c:v>0.92315338419161197</c:v>
                </c:pt>
                <c:pt idx="76">
                  <c:v>0.92135476711325004</c:v>
                </c:pt>
                <c:pt idx="77">
                  <c:v>0.91955965435329201</c:v>
                </c:pt>
                <c:pt idx="78">
                  <c:v>0.91776803908413296</c:v>
                </c:pt>
                <c:pt idx="79">
                  <c:v>0.91597991449147098</c:v>
                </c:pt>
                <c:pt idx="80">
                  <c:v>0.914195273774279</c:v>
                </c:pt>
                <c:pt idx="81">
                  <c:v>0.91241411014478202</c:v>
                </c:pt>
                <c:pt idx="82">
                  <c:v>0.91063641682843</c:v>
                </c:pt>
                <c:pt idx="83">
                  <c:v>0.90886218706387101</c:v>
                </c:pt>
                <c:pt idx="84">
                  <c:v>0.90709141410292604</c:v>
                </c:pt>
                <c:pt idx="85">
                  <c:v>0.90532409121056601</c:v>
                </c:pt>
                <c:pt idx="86">
                  <c:v>0.90356021166488198</c:v>
                </c:pt>
                <c:pt idx="87">
                  <c:v>0.90179976875706203</c:v>
                </c:pt>
                <c:pt idx="88">
                  <c:v>0.90004275579136706</c:v>
                </c:pt>
                <c:pt idx="89">
                  <c:v>0.89828916608510101</c:v>
                </c:pt>
                <c:pt idx="90">
                  <c:v>0.89653899296858997</c:v>
                </c:pt>
                <c:pt idx="91">
                  <c:v>0.89479222978515205</c:v>
                </c:pt>
                <c:pt idx="92">
                  <c:v>0.89304886989107901</c:v>
                </c:pt>
                <c:pt idx="93">
                  <c:v>0.89130890665560303</c:v>
                </c:pt>
                <c:pt idx="94">
                  <c:v>0.88957233346087705</c:v>
                </c:pt>
                <c:pt idx="95">
                  <c:v>0.88783914370194805</c:v>
                </c:pt>
                <c:pt idx="96">
                  <c:v>0.88610933078673104</c:v>
                </c:pt>
                <c:pt idx="97">
                  <c:v>0.88438288813598398</c:v>
                </c:pt>
                <c:pt idx="98">
                  <c:v>0.88265980918328502</c:v>
                </c:pt>
                <c:pt idx="99">
                  <c:v>0.88094008737500595</c:v>
                </c:pt>
                <c:pt idx="100">
                  <c:v>0.87922371617028505</c:v>
                </c:pt>
                <c:pt idx="101">
                  <c:v>0.87751068904100704</c:v>
                </c:pt>
                <c:pt idx="102">
                  <c:v>0.87580099947177303</c:v>
                </c:pt>
                <c:pt idx="103">
                  <c:v>0.87409464095988099</c:v>
                </c:pt>
                <c:pt idx="104">
                  <c:v>0.87239160701529805</c:v>
                </c:pt>
                <c:pt idx="105">
                  <c:v>0.87069189116063295</c:v>
                </c:pt>
                <c:pt idx="106">
                  <c:v>0.86899548693111806</c:v>
                </c:pt>
                <c:pt idx="107">
                  <c:v>0.86730238787458003</c:v>
                </c:pt>
                <c:pt idx="108">
                  <c:v>0.86561258755141701</c:v>
                </c:pt>
                <c:pt idx="109">
                  <c:v>0.86392607953457401</c:v>
                </c:pt>
                <c:pt idx="110">
                  <c:v>0.86224285740951501</c:v>
                </c:pt>
                <c:pt idx="111">
                  <c:v>0.86056291477420599</c:v>
                </c:pt>
                <c:pt idx="112">
                  <c:v>0.85888624523908497</c:v>
                </c:pt>
                <c:pt idx="113">
                  <c:v>0.85721284242703699</c:v>
                </c:pt>
                <c:pt idx="114">
                  <c:v>0.85554269997337395</c:v>
                </c:pt>
                <c:pt idx="115">
                  <c:v>0.85387581152580705</c:v>
                </c:pt>
                <c:pt idx="116">
                  <c:v>0.85221217074442701</c:v>
                </c:pt>
                <c:pt idx="117">
                  <c:v>0.85055177130167103</c:v>
                </c:pt>
                <c:pt idx="118">
                  <c:v>0.84889460688231</c:v>
                </c:pt>
                <c:pt idx="119">
                  <c:v>0.84724067118341695</c:v>
                </c:pt>
                <c:pt idx="120">
                  <c:v>0.84558995791434499</c:v>
                </c:pt>
                <c:pt idx="121">
                  <c:v>0.84394246079670399</c:v>
                </c:pt>
                <c:pt idx="122">
                  <c:v>0.84229817356433401</c:v>
                </c:pt>
                <c:pt idx="123">
                  <c:v>0.84065708996328903</c:v>
                </c:pt>
                <c:pt idx="124">
                  <c:v>0.83901920375180306</c:v>
                </c:pt>
                <c:pt idx="125">
                  <c:v>0.83738450870027104</c:v>
                </c:pt>
                <c:pt idx="126">
                  <c:v>0.83575299859122998</c:v>
                </c:pt>
                <c:pt idx="127">
                  <c:v>0.83412466721932499</c:v>
                </c:pt>
                <c:pt idx="128">
                  <c:v>0.83249950839129605</c:v>
                </c:pt>
                <c:pt idx="129">
                  <c:v>0.83087751592594605</c:v>
                </c:pt>
                <c:pt idx="130">
                  <c:v>0.82925868365412303</c:v>
                </c:pt>
                <c:pt idx="131">
                  <c:v>0.82764300541869396</c:v>
                </c:pt>
                <c:pt idx="132">
                  <c:v>0.82603047507452199</c:v>
                </c:pt>
                <c:pt idx="133">
                  <c:v>0.82442108648844503</c:v>
                </c:pt>
                <c:pt idx="134">
                  <c:v>0.822814833539246</c:v>
                </c:pt>
                <c:pt idx="135">
                  <c:v>0.82121171011763805</c:v>
                </c:pt>
                <c:pt idx="136">
                  <c:v>0.81961171012623701</c:v>
                </c:pt>
                <c:pt idx="137">
                  <c:v>0.81801482747953502</c:v>
                </c:pt>
                <c:pt idx="138">
                  <c:v>0.81642105610388604</c:v>
                </c:pt>
                <c:pt idx="139">
                  <c:v>0.81483038993747303</c:v>
                </c:pt>
                <c:pt idx="140">
                  <c:v>0.81324282293029104</c:v>
                </c:pt>
                <c:pt idx="141">
                  <c:v>0.81165834904412404</c:v>
                </c:pt>
                <c:pt idx="142">
                  <c:v>0.81007696225251902</c:v>
                </c:pt>
                <c:pt idx="143">
                  <c:v>0.80849865654076403</c:v>
                </c:pt>
                <c:pt idx="144">
                  <c:v>0.80692342590586696</c:v>
                </c:pt>
                <c:pt idx="145">
                  <c:v>0.80535126435653104</c:v>
                </c:pt>
                <c:pt idx="146">
                  <c:v>0.80378216591313301</c:v>
                </c:pt>
                <c:pt idx="147">
                  <c:v>0.80221612460769998</c:v>
                </c:pt>
                <c:pt idx="148">
                  <c:v>0.80065313448388498</c:v>
                </c:pt>
                <c:pt idx="149">
                  <c:v>0.79909318959694897</c:v>
                </c:pt>
                <c:pt idx="150">
                  <c:v>0.797536284013734</c:v>
                </c:pt>
                <c:pt idx="151">
                  <c:v>0.79598241181263996</c:v>
                </c:pt>
                <c:pt idx="152">
                  <c:v>0.79443156708360696</c:v>
                </c:pt>
                <c:pt idx="153">
                  <c:v>0.79288374392808803</c:v>
                </c:pt>
                <c:pt idx="154">
                  <c:v>0.79133893645902997</c:v>
                </c:pt>
                <c:pt idx="155">
                  <c:v>0.78979713880084901</c:v>
                </c:pt>
                <c:pt idx="156">
                  <c:v>0.78825834508940895</c:v>
                </c:pt>
                <c:pt idx="157">
                  <c:v>0.78672254947199804</c:v>
                </c:pt>
                <c:pt idx="158">
                  <c:v>0.78518974610730796</c:v>
                </c:pt>
                <c:pt idx="159">
                  <c:v>0.78365992916541305</c:v>
                </c:pt>
                <c:pt idx="160">
                  <c:v>0.78213309282774501</c:v>
                </c:pt>
                <c:pt idx="161">
                  <c:v>0.78060923128707105</c:v>
                </c:pt>
                <c:pt idx="162">
                  <c:v>0.77908833874747396</c:v>
                </c:pt>
                <c:pt idx="163">
                  <c:v>0.77757040942432898</c:v>
                </c:pt>
                <c:pt idx="164">
                  <c:v>0.77605543754428297</c:v>
                </c:pt>
                <c:pt idx="165">
                  <c:v>0.77454341734522902</c:v>
                </c:pt>
                <c:pt idx="166">
                  <c:v>0.77303434307628605</c:v>
                </c:pt>
                <c:pt idx="167">
                  <c:v>0.77152820899778196</c:v>
                </c:pt>
                <c:pt idx="168">
                  <c:v>0.77002500938122298</c:v>
                </c:pt>
                <c:pt idx="169">
                  <c:v>0.76852473850927805</c:v>
                </c:pt>
                <c:pt idx="170">
                  <c:v>0.76702739067575698</c:v>
                </c:pt>
                <c:pt idx="171">
                  <c:v>0.76553296018558503</c:v>
                </c:pt>
                <c:pt idx="172">
                  <c:v>0.76404144135478402</c:v>
                </c:pt>
                <c:pt idx="173">
                  <c:v>0.76255282851045103</c:v>
                </c:pt>
                <c:pt idx="174">
                  <c:v>0.76106711599073396</c:v>
                </c:pt>
                <c:pt idx="175">
                  <c:v>0.75958429814481299</c:v>
                </c:pt>
                <c:pt idx="176">
                  <c:v>0.75810436933287895</c:v>
                </c:pt>
                <c:pt idx="177">
                  <c:v>0.75662732392610998</c:v>
                </c:pt>
                <c:pt idx="178">
                  <c:v>0.75515315630665103</c:v>
                </c:pt>
                <c:pt idx="179">
                  <c:v>0.75368186086759303</c:v>
                </c:pt>
                <c:pt idx="180">
                  <c:v>0.75221343201294899</c:v>
                </c:pt>
                <c:pt idx="181">
                  <c:v>0.75074786415763906</c:v>
                </c:pt>
                <c:pt idx="182">
                  <c:v>0.74928515172746002</c:v>
                </c:pt>
                <c:pt idx="183">
                  <c:v>0.74782528915907398</c:v>
                </c:pt>
                <c:pt idx="184">
                  <c:v>0.74636827089997804</c:v>
                </c:pt>
                <c:pt idx="185">
                  <c:v>0.74491409140849096</c:v>
                </c:pt>
                <c:pt idx="186">
                  <c:v>0.74346274515372601</c:v>
                </c:pt>
                <c:pt idx="187">
                  <c:v>0.74201422661557304</c:v>
                </c:pt>
                <c:pt idx="188">
                  <c:v>0.74056853028467795</c:v>
                </c:pt>
                <c:pt idx="189">
                  <c:v>0.73912565066242097</c:v>
                </c:pt>
                <c:pt idx="190">
                  <c:v>0.73768558226089298</c:v>
                </c:pt>
                <c:pt idx="191">
                  <c:v>0.73624831960288095</c:v>
                </c:pt>
                <c:pt idx="192">
                  <c:v>0.73481385722184001</c:v>
                </c:pt>
                <c:pt idx="193">
                  <c:v>0.73338218966187796</c:v>
                </c:pt>
                <c:pt idx="194">
                  <c:v>0.73195331147773102</c:v>
                </c:pt>
                <c:pt idx="195">
                  <c:v>0.73052721723474501</c:v>
                </c:pt>
                <c:pt idx="196">
                  <c:v>0.72910390150885696</c:v>
                </c:pt>
                <c:pt idx="197">
                  <c:v>0.72768335888656699</c:v>
                </c:pt>
                <c:pt idx="198">
                  <c:v>0.72626558396492802</c:v>
                </c:pt>
                <c:pt idx="199">
                  <c:v>0.72485057135151498</c:v>
                </c:pt>
                <c:pt idx="200">
                  <c:v>0.72343831566440997</c:v>
                </c:pt>
                <c:pt idx="201">
                  <c:v>0.72202881153218501</c:v>
                </c:pt>
                <c:pt idx="202">
                  <c:v>0.72062205359387199</c:v>
                </c:pt>
                <c:pt idx="203">
                  <c:v>0.719218036498952</c:v>
                </c:pt>
                <c:pt idx="204">
                  <c:v>0.71781675490732699</c:v>
                </c:pt>
                <c:pt idx="205">
                  <c:v>0.71641820348930696</c:v>
                </c:pt>
                <c:pt idx="206">
                  <c:v>0.71502237692558401</c:v>
                </c:pt>
                <c:pt idx="207">
                  <c:v>0.71362926990721298</c:v>
                </c:pt>
                <c:pt idx="208">
                  <c:v>0.71223887713559597</c:v>
                </c:pt>
                <c:pt idx="209">
                  <c:v>0.71085119332245394</c:v>
                </c:pt>
                <c:pt idx="210">
                  <c:v>0.70946621318981395</c:v>
                </c:pt>
                <c:pt idx="211">
                  <c:v>0.70808393146998705</c:v>
                </c:pt>
                <c:pt idx="212">
                  <c:v>0.70670434290554596</c:v>
                </c:pt>
                <c:pt idx="213">
                  <c:v>0.70532744224930599</c:v>
                </c:pt>
                <c:pt idx="214">
                  <c:v>0.70395322426430895</c:v>
                </c:pt>
                <c:pt idx="215">
                  <c:v>0.70258168372379604</c:v>
                </c:pt>
                <c:pt idx="216">
                  <c:v>0.70121281541119496</c:v>
                </c:pt>
                <c:pt idx="217">
                  <c:v>0.69984661412009497</c:v>
                </c:pt>
                <c:pt idx="218">
                  <c:v>0.69848307465423198</c:v>
                </c:pt>
                <c:pt idx="219">
                  <c:v>0.69712219182746205</c:v>
                </c:pt>
                <c:pt idx="220">
                  <c:v>0.69576396046375</c:v>
                </c:pt>
              </c:numCache>
            </c:numRef>
          </c:yVal>
          <c:smooth val="0"/>
        </c:ser>
        <c:ser>
          <c:idx val="1"/>
          <c:order val="1"/>
          <c:tx>
            <c:strRef>
              <c:f>Microsoft_Excel_Worksheet9!$C$1</c:f>
              <c:strCache>
                <c:ptCount val="1"/>
                <c:pt idx="0">
                  <c:v>lower</c:v>
                </c:pt>
              </c:strCache>
            </c:strRef>
          </c:tx>
          <c:spPr>
            <a:ln w="41275">
              <a:solidFill>
                <a:srgbClr val="00FF00"/>
              </a:solidFill>
              <a:prstDash val="sysDash"/>
            </a:ln>
          </c:spPr>
          <c:marker>
            <c:symbol val="none"/>
          </c:marker>
          <c:xVal>
            <c:numRef>
              <c:f>Microsoft_Excel_Worksheet9!$A$2:$A$10002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Microsoft_Excel_Worksheet9!$C$2:$C$10002</c:f>
              <c:numCache>
                <c:formatCode>General</c:formatCode>
                <c:ptCount val="10001"/>
                <c:pt idx="0">
                  <c:v>1.03439876826616</c:v>
                </c:pt>
                <c:pt idx="1">
                  <c:v>1.03337034642291</c:v>
                </c:pt>
                <c:pt idx="2">
                  <c:v>1.0323429470591201</c:v>
                </c:pt>
                <c:pt idx="3">
                  <c:v>1.03131656915821</c:v>
                </c:pt>
                <c:pt idx="4">
                  <c:v>1.0302912117046199</c:v>
                </c:pt>
                <c:pt idx="5">
                  <c:v>1.02926687368381</c:v>
                </c:pt>
                <c:pt idx="6">
                  <c:v>1.0282435540822199</c:v>
                </c:pt>
                <c:pt idx="7">
                  <c:v>1.0272212518873201</c:v>
                </c:pt>
                <c:pt idx="8">
                  <c:v>1.02619996608759</c:v>
                </c:pt>
                <c:pt idx="9">
                  <c:v>1.0251796956725101</c:v>
                </c:pt>
                <c:pt idx="10">
                  <c:v>1.0241604396325501</c:v>
                </c:pt>
                <c:pt idx="11">
                  <c:v>1.0231421969592001</c:v>
                </c:pt>
                <c:pt idx="12">
                  <c:v>1.0221249666449601</c:v>
                </c:pt>
                <c:pt idx="13">
                  <c:v>1.0211087476833001</c:v>
                </c:pt>
                <c:pt idx="14">
                  <c:v>1.02009353906873</c:v>
                </c:pt>
                <c:pt idx="15">
                  <c:v>1.0190793397967299</c:v>
                </c:pt>
                <c:pt idx="16">
                  <c:v>1.0180661488637901</c:v>
                </c:pt>
                <c:pt idx="17">
                  <c:v>1.01705396526741</c:v>
                </c:pt>
                <c:pt idx="18">
                  <c:v>1.0160427880060601</c:v>
                </c:pt>
                <c:pt idx="19">
                  <c:v>1.01503261607922</c:v>
                </c:pt>
                <c:pt idx="20">
                  <c:v>1.01402344848737</c:v>
                </c:pt>
                <c:pt idx="21">
                  <c:v>1.01301528423198</c:v>
                </c:pt>
                <c:pt idx="22">
                  <c:v>1.0120081223155</c:v>
                </c:pt>
                <c:pt idx="23">
                  <c:v>1.0110019617413999</c:v>
                </c:pt>
                <c:pt idx="24">
                  <c:v>1.0099968015141101</c:v>
                </c:pt>
                <c:pt idx="25">
                  <c:v>1.0089926406390699</c:v>
                </c:pt>
                <c:pt idx="26">
                  <c:v>1.0079894781226899</c:v>
                </c:pt>
                <c:pt idx="27">
                  <c:v>1.0069873129724001</c:v>
                </c:pt>
                <c:pt idx="28">
                  <c:v>1.0059861441965801</c:v>
                </c:pt>
                <c:pt idx="29">
                  <c:v>1.00498597080462</c:v>
                </c:pt>
                <c:pt idx="30">
                  <c:v>1.0039867918068901</c:v>
                </c:pt>
                <c:pt idx="31">
                  <c:v>1.00298860621474</c:v>
                </c:pt>
                <c:pt idx="32">
                  <c:v>1.0019914130405001</c:v>
                </c:pt>
                <c:pt idx="33">
                  <c:v>1.00099521129748</c:v>
                </c:pt>
                <c:pt idx="34">
                  <c:v>1</c:v>
                </c:pt>
                <c:pt idx="35">
                  <c:v>0.99709845218848203</c:v>
                </c:pt>
                <c:pt idx="36">
                  <c:v>0.99420532335666501</c:v>
                </c:pt>
                <c:pt idx="37">
                  <c:v>0.99132058907648002</c:v>
                </c:pt>
                <c:pt idx="38">
                  <c:v>0.98844422499073104</c:v>
                </c:pt>
                <c:pt idx="39">
                  <c:v>0.98557620681290103</c:v>
                </c:pt>
                <c:pt idx="40">
                  <c:v>0.98271651032693796</c:v>
                </c:pt>
                <c:pt idx="41">
                  <c:v>0.97986511138705601</c:v>
                </c:pt>
                <c:pt idx="42">
                  <c:v>0.97702198591752798</c:v>
                </c:pt>
                <c:pt idx="43">
                  <c:v>0.97418710991248303</c:v>
                </c:pt>
                <c:pt idx="44">
                  <c:v>0.97136045943570704</c:v>
                </c:pt>
                <c:pt idx="45">
                  <c:v>0.96854201062043499</c:v>
                </c:pt>
                <c:pt idx="46">
                  <c:v>0.96573173966915604</c:v>
                </c:pt>
                <c:pt idx="47">
                  <c:v>0.962929622853405</c:v>
                </c:pt>
                <c:pt idx="48">
                  <c:v>0.96013563651356804</c:v>
                </c:pt>
                <c:pt idx="49">
                  <c:v>0.95734975705868097</c:v>
                </c:pt>
                <c:pt idx="50">
                  <c:v>0.95457196096622898</c:v>
                </c:pt>
                <c:pt idx="51">
                  <c:v>0.95180222478195098</c:v>
                </c:pt>
                <c:pt idx="52">
                  <c:v>0.94904052511963599</c:v>
                </c:pt>
                <c:pt idx="53">
                  <c:v>0.94628683866093299</c:v>
                </c:pt>
                <c:pt idx="54">
                  <c:v>0.94354114215514695</c:v>
                </c:pt>
                <c:pt idx="55">
                  <c:v>0.94080341241904897</c:v>
                </c:pt>
                <c:pt idx="56">
                  <c:v>0.93807362633667601</c:v>
                </c:pt>
                <c:pt idx="57">
                  <c:v>0.93535176085913496</c:v>
                </c:pt>
                <c:pt idx="58">
                  <c:v>0.93263779300441396</c:v>
                </c:pt>
                <c:pt idx="59">
                  <c:v>0.92993169985718305</c:v>
                </c:pt>
                <c:pt idx="60">
                  <c:v>0.92723345856859996</c:v>
                </c:pt>
                <c:pt idx="61">
                  <c:v>0.92454304635612405</c:v>
                </c:pt>
                <c:pt idx="62">
                  <c:v>0.92186044050331395</c:v>
                </c:pt>
                <c:pt idx="63">
                  <c:v>0.91918561835964596</c:v>
                </c:pt>
                <c:pt idx="64">
                  <c:v>0.91651855734031495</c:v>
                </c:pt>
                <c:pt idx="65">
                  <c:v>0.91385923492604804</c:v>
                </c:pt>
                <c:pt idx="66">
                  <c:v>0.91120762866291305</c:v>
                </c:pt>
                <c:pt idx="67">
                  <c:v>0.90856371616212706</c:v>
                </c:pt>
                <c:pt idx="68">
                  <c:v>0.90592747509987104</c:v>
                </c:pt>
                <c:pt idx="69">
                  <c:v>0.90329888321710095</c:v>
                </c:pt>
                <c:pt idx="70">
                  <c:v>0.90067791831935495</c:v>
                </c:pt>
                <c:pt idx="71">
                  <c:v>0.89806455827657194</c:v>
                </c:pt>
                <c:pt idx="72">
                  <c:v>0.895458781022902</c:v>
                </c:pt>
                <c:pt idx="73">
                  <c:v>0.89286056455651996</c:v>
                </c:pt>
                <c:pt idx="74">
                  <c:v>0.89026988693943998</c:v>
                </c:pt>
                <c:pt idx="75">
                  <c:v>0.88768672629733003</c:v>
                </c:pt>
                <c:pt idx="76">
                  <c:v>0.885111060819328</c:v>
                </c:pt>
                <c:pt idx="77">
                  <c:v>0.88254286875785604</c:v>
                </c:pt>
                <c:pt idx="78">
                  <c:v>0.87998212842844103</c:v>
                </c:pt>
                <c:pt idx="79">
                  <c:v>0.87742881820952401</c:v>
                </c:pt>
                <c:pt idx="80">
                  <c:v>0.87488291654228501</c:v>
                </c:pt>
                <c:pt idx="81">
                  <c:v>0.87234440193045604</c:v>
                </c:pt>
                <c:pt idx="82">
                  <c:v>0.869813252940144</c:v>
                </c:pt>
                <c:pt idx="83">
                  <c:v>0.86728944819964604</c:v>
                </c:pt>
                <c:pt idx="84">
                  <c:v>0.86477296639926904</c:v>
                </c:pt>
                <c:pt idx="85">
                  <c:v>0.86226378629115297</c:v>
                </c:pt>
                <c:pt idx="86">
                  <c:v>0.85976188668908804</c:v>
                </c:pt>
                <c:pt idx="87">
                  <c:v>0.85726724646833796</c:v>
                </c:pt>
                <c:pt idx="88">
                  <c:v>0.85477984456546197</c:v>
                </c:pt>
                <c:pt idx="89">
                  <c:v>0.85229965997813195</c:v>
                </c:pt>
                <c:pt idx="90">
                  <c:v>0.84982667176496496</c:v>
                </c:pt>
                <c:pt idx="91">
                  <c:v>0.84736085904533498</c:v>
                </c:pt>
                <c:pt idx="92">
                  <c:v>0.84490220099920499</c:v>
                </c:pt>
                <c:pt idx="93">
                  <c:v>0.84245067686694897</c:v>
                </c:pt>
                <c:pt idx="94">
                  <c:v>0.84000626594917305</c:v>
                </c:pt>
                <c:pt idx="95">
                  <c:v>0.83756894760654699</c:v>
                </c:pt>
                <c:pt idx="96">
                  <c:v>0.83513870125962297</c:v>
                </c:pt>
                <c:pt idx="97">
                  <c:v>0.83271550638866798</c:v>
                </c:pt>
                <c:pt idx="98">
                  <c:v>0.83029934253348803</c:v>
                </c:pt>
                <c:pt idx="99">
                  <c:v>0.82789018929325497</c:v>
                </c:pt>
                <c:pt idx="100">
                  <c:v>0.825488026326334</c:v>
                </c:pt>
                <c:pt idx="101">
                  <c:v>0.82309283335011196</c:v>
                </c:pt>
                <c:pt idx="102">
                  <c:v>0.82070459014082797</c:v>
                </c:pt>
                <c:pt idx="103">
                  <c:v>0.81832327653340098</c:v>
                </c:pt>
                <c:pt idx="104">
                  <c:v>0.81594887242126102</c:v>
                </c:pt>
                <c:pt idx="105">
                  <c:v>0.81358135775617602</c:v>
                </c:pt>
                <c:pt idx="106">
                  <c:v>0.81122071254808603</c:v>
                </c:pt>
                <c:pt idx="107">
                  <c:v>0.80886691686493395</c:v>
                </c:pt>
                <c:pt idx="108">
                  <c:v>0.80651995083249495</c:v>
                </c:pt>
                <c:pt idx="109">
                  <c:v>0.80417979463421096</c:v>
                </c:pt>
                <c:pt idx="110">
                  <c:v>0.80184642851102195</c:v>
                </c:pt>
                <c:pt idx="111">
                  <c:v>0.79951983276120198</c:v>
                </c:pt>
                <c:pt idx="112">
                  <c:v>0.79719998774018797</c:v>
                </c:pt>
                <c:pt idx="113">
                  <c:v>0.79488687386041801</c:v>
                </c:pt>
                <c:pt idx="114">
                  <c:v>0.79258047159116296</c:v>
                </c:pt>
                <c:pt idx="115">
                  <c:v>0.79028076145836501</c:v>
                </c:pt>
                <c:pt idx="116">
                  <c:v>0.78798772404447104</c:v>
                </c:pt>
                <c:pt idx="117">
                  <c:v>0.78570133998826597</c:v>
                </c:pt>
                <c:pt idx="118">
                  <c:v>0.783421589984716</c:v>
                </c:pt>
                <c:pt idx="119">
                  <c:v>0.781148454784799</c:v>
                </c:pt>
                <c:pt idx="120">
                  <c:v>0.778881915195347</c:v>
                </c:pt>
                <c:pt idx="121">
                  <c:v>0.77662195207888096</c:v>
                </c:pt>
                <c:pt idx="122">
                  <c:v>0.77436854635344898</c:v>
                </c:pt>
                <c:pt idx="123">
                  <c:v>0.77212167899246797</c:v>
                </c:pt>
                <c:pt idx="124">
                  <c:v>0.76988133102456202</c:v>
                </c:pt>
                <c:pt idx="125">
                  <c:v>0.76764748353339796</c:v>
                </c:pt>
                <c:pt idx="126">
                  <c:v>0.76542011765753404</c:v>
                </c:pt>
                <c:pt idx="127">
                  <c:v>0.76319921459025197</c:v>
                </c:pt>
                <c:pt idx="128">
                  <c:v>0.76098475557940504</c:v>
                </c:pt>
                <c:pt idx="129">
                  <c:v>0.75877672192725498</c:v>
                </c:pt>
                <c:pt idx="130">
                  <c:v>0.75657509499031605</c:v>
                </c:pt>
                <c:pt idx="131">
                  <c:v>0.75437985617919701</c:v>
                </c:pt>
                <c:pt idx="132">
                  <c:v>0.752190986958446</c:v>
                </c:pt>
                <c:pt idx="133">
                  <c:v>0.75000846884639305</c:v>
                </c:pt>
                <c:pt idx="134">
                  <c:v>0.74783228341499197</c:v>
                </c:pt>
                <c:pt idx="135">
                  <c:v>0.74566241228966601</c:v>
                </c:pt>
                <c:pt idx="136">
                  <c:v>0.74349883714915499</c:v>
                </c:pt>
                <c:pt idx="137">
                  <c:v>0.74134153972535799</c:v>
                </c:pt>
                <c:pt idx="138">
                  <c:v>0.73919050180318002</c:v>
                </c:pt>
                <c:pt idx="139">
                  <c:v>0.73704570522037804</c:v>
                </c:pt>
                <c:pt idx="140">
                  <c:v>0.73490713186740697</c:v>
                </c:pt>
                <c:pt idx="141">
                  <c:v>0.73277476368726702</c:v>
                </c:pt>
                <c:pt idx="142">
                  <c:v>0.73064858267535404</c:v>
                </c:pt>
                <c:pt idx="143">
                  <c:v>0.728528570879304</c:v>
                </c:pt>
                <c:pt idx="144">
                  <c:v>0.72641471039883998</c:v>
                </c:pt>
                <c:pt idx="145">
                  <c:v>0.72430698338562705</c:v>
                </c:pt>
                <c:pt idx="146">
                  <c:v>0.72220537204311697</c:v>
                </c:pt>
                <c:pt idx="147">
                  <c:v>0.72010985862639798</c:v>
                </c:pt>
                <c:pt idx="148">
                  <c:v>0.71802042544204803</c:v>
                </c:pt>
                <c:pt idx="149">
                  <c:v>0.71593705484798098</c:v>
                </c:pt>
                <c:pt idx="150">
                  <c:v>0.71385972925330199</c:v>
                </c:pt>
                <c:pt idx="151">
                  <c:v>0.71178843111815604</c:v>
                </c:pt>
                <c:pt idx="152">
                  <c:v>0.70972314295357997</c:v>
                </c:pt>
                <c:pt idx="153">
                  <c:v>0.70766384732135901</c:v>
                </c:pt>
                <c:pt idx="154">
                  <c:v>0.70561052683387304</c:v>
                </c:pt>
                <c:pt idx="155">
                  <c:v>0.70356316415395403</c:v>
                </c:pt>
                <c:pt idx="156">
                  <c:v>0.70152174199473705</c:v>
                </c:pt>
                <c:pt idx="157">
                  <c:v>0.69948624311952001</c:v>
                </c:pt>
                <c:pt idx="158">
                  <c:v>0.69745665034160897</c:v>
                </c:pt>
                <c:pt idx="159">
                  <c:v>0.69543294652418097</c:v>
                </c:pt>
                <c:pt idx="160">
                  <c:v>0.69341511458013605</c:v>
                </c:pt>
                <c:pt idx="161">
                  <c:v>0.69140313747195203</c:v>
                </c:pt>
                <c:pt idx="162">
                  <c:v>0.68939699821154299</c:v>
                </c:pt>
                <c:pt idx="163">
                  <c:v>0.68739667986011499</c:v>
                </c:pt>
                <c:pt idx="164">
                  <c:v>0.68540216552802202</c:v>
                </c:pt>
                <c:pt idx="165">
                  <c:v>0.68341343837462398</c:v>
                </c:pt>
                <c:pt idx="166">
                  <c:v>0.68143048160814601</c:v>
                </c:pt>
                <c:pt idx="167">
                  <c:v>0.67945327848553405</c:v>
                </c:pt>
                <c:pt idx="168">
                  <c:v>0.67748181231231497</c:v>
                </c:pt>
                <c:pt idx="169">
                  <c:v>0.67551606644245599</c:v>
                </c:pt>
                <c:pt idx="170">
                  <c:v>0.67355602427822503</c:v>
                </c:pt>
                <c:pt idx="171">
                  <c:v>0.67160166927004505</c:v>
                </c:pt>
                <c:pt idx="172">
                  <c:v>0.66965298491636205</c:v>
                </c:pt>
                <c:pt idx="173">
                  <c:v>0.66770995476350103</c:v>
                </c:pt>
                <c:pt idx="174">
                  <c:v>0.66577256240552796</c:v>
                </c:pt>
                <c:pt idx="175">
                  <c:v>0.66384079148411101</c:v>
                </c:pt>
                <c:pt idx="176">
                  <c:v>0.661914625688383</c:v>
                </c:pt>
                <c:pt idx="177">
                  <c:v>0.65999404875480505</c:v>
                </c:pt>
                <c:pt idx="178">
                  <c:v>0.65807904446702503</c:v>
                </c:pt>
                <c:pt idx="179">
                  <c:v>0.65616959665574603</c:v>
                </c:pt>
                <c:pt idx="180">
                  <c:v>0.65426568919858397</c:v>
                </c:pt>
                <c:pt idx="181">
                  <c:v>0.65236730601993798</c:v>
                </c:pt>
                <c:pt idx="182">
                  <c:v>0.65047443109085001</c:v>
                </c:pt>
                <c:pt idx="183">
                  <c:v>0.64858704842886905</c:v>
                </c:pt>
                <c:pt idx="184">
                  <c:v>0.64670514209792096</c:v>
                </c:pt>
                <c:pt idx="185">
                  <c:v>0.64482869620816896</c:v>
                </c:pt>
                <c:pt idx="186">
                  <c:v>0.64295769491588195</c:v>
                </c:pt>
                <c:pt idx="187">
                  <c:v>0.64109212242330005</c:v>
                </c:pt>
                <c:pt idx="188">
                  <c:v>0.63923196297850104</c:v>
                </c:pt>
                <c:pt idx="189">
                  <c:v>0.63737720087526795</c:v>
                </c:pt>
                <c:pt idx="190">
                  <c:v>0.63552782045295597</c:v>
                </c:pt>
                <c:pt idx="191">
                  <c:v>0.63368380609636199</c:v>
                </c:pt>
                <c:pt idx="192">
                  <c:v>0.63184514223558796</c:v>
                </c:pt>
                <c:pt idx="193">
                  <c:v>0.63001181334591505</c:v>
                </c:pt>
                <c:pt idx="194">
                  <c:v>0.62818380394767104</c:v>
                </c:pt>
                <c:pt idx="195">
                  <c:v>0.62636109860609501</c:v>
                </c:pt>
                <c:pt idx="196">
                  <c:v>0.62454368193121401</c:v>
                </c:pt>
                <c:pt idx="197">
                  <c:v>0.62273153857770902</c:v>
                </c:pt>
                <c:pt idx="198">
                  <c:v>0.62092465324478496</c:v>
                </c:pt>
                <c:pt idx="199">
                  <c:v>0.61912301067604503</c:v>
                </c:pt>
                <c:pt idx="200">
                  <c:v>0.61732659565935699</c:v>
                </c:pt>
                <c:pt idx="201">
                  <c:v>0.61553539302672899</c:v>
                </c:pt>
                <c:pt idx="202">
                  <c:v>0.61374938765417997</c:v>
                </c:pt>
                <c:pt idx="203">
                  <c:v>0.61196856446161096</c:v>
                </c:pt>
                <c:pt idx="204">
                  <c:v>0.61019290841267904</c:v>
                </c:pt>
                <c:pt idx="205">
                  <c:v>0.60842240451467</c:v>
                </c:pt>
                <c:pt idx="206">
                  <c:v>0.60665703781837199</c:v>
                </c:pt>
                <c:pt idx="207">
                  <c:v>0.604896793417948</c:v>
                </c:pt>
                <c:pt idx="208">
                  <c:v>0.60314165645081097</c:v>
                </c:pt>
                <c:pt idx="209">
                  <c:v>0.60139161209750103</c:v>
                </c:pt>
                <c:pt idx="210">
                  <c:v>0.59964664558155401</c:v>
                </c:pt>
                <c:pt idx="211">
                  <c:v>0.597906742169382</c:v>
                </c:pt>
                <c:pt idx="212">
                  <c:v>0.59617188717014802</c:v>
                </c:pt>
                <c:pt idx="213">
                  <c:v>0.59444206593564097</c:v>
                </c:pt>
                <c:pt idx="214">
                  <c:v>0.59271726386015</c:v>
                </c:pt>
                <c:pt idx="215">
                  <c:v>0.590997466380348</c:v>
                </c:pt>
                <c:pt idx="216">
                  <c:v>0.58928265897515897</c:v>
                </c:pt>
                <c:pt idx="217">
                  <c:v>0.58757282716564396</c:v>
                </c:pt>
                <c:pt idx="218">
                  <c:v>0.585867956514873</c:v>
                </c:pt>
                <c:pt idx="219">
                  <c:v>0.58416803262780903</c:v>
                </c:pt>
                <c:pt idx="220">
                  <c:v>0.58247304115117804</c:v>
                </c:pt>
              </c:numCache>
            </c:numRef>
          </c:yVal>
          <c:smooth val="0"/>
        </c:ser>
        <c:ser>
          <c:idx val="2"/>
          <c:order val="2"/>
          <c:tx>
            <c:strRef>
              <c:f>Microsoft_Excel_Worksheet9!$D$1</c:f>
              <c:strCache>
                <c:ptCount val="1"/>
                <c:pt idx="0">
                  <c:v>upper</c:v>
                </c:pt>
              </c:strCache>
            </c:strRef>
          </c:tx>
          <c:spPr>
            <a:ln w="41275">
              <a:solidFill>
                <a:srgbClr val="00FF00"/>
              </a:solidFill>
              <a:prstDash val="sysDash"/>
            </a:ln>
          </c:spPr>
          <c:marker>
            <c:symbol val="none"/>
          </c:marker>
          <c:xVal>
            <c:numRef>
              <c:f>Microsoft_Excel_Worksheet9!$A$2:$A$10002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Microsoft_Excel_Worksheet9!$D$2:$D$10002</c:f>
              <c:numCache>
                <c:formatCode>General</c:formatCode>
                <c:ptCount val="10001"/>
                <c:pt idx="0">
                  <c:v>1.1038411213764701</c:v>
                </c:pt>
                <c:pt idx="1">
                  <c:v>1.1006382735864799</c:v>
                </c:pt>
                <c:pt idx="2">
                  <c:v>1.0974447190124801</c:v>
                </c:pt>
                <c:pt idx="3">
                  <c:v>1.0942604306897701</c:v>
                </c:pt>
                <c:pt idx="4">
                  <c:v>1.09108538173187</c:v>
                </c:pt>
                <c:pt idx="5">
                  <c:v>1.0879195453303201</c:v>
                </c:pt>
                <c:pt idx="6">
                  <c:v>1.0847628947544601</c:v>
                </c:pt>
                <c:pt idx="7">
                  <c:v>1.08161540335117</c:v>
                </c:pt>
                <c:pt idx="8">
                  <c:v>1.0784770445446701</c:v>
                </c:pt>
                <c:pt idx="9">
                  <c:v>1.0753477918362999</c:v>
                </c:pt>
                <c:pt idx="10">
                  <c:v>1.0722276188042801</c:v>
                </c:pt>
                <c:pt idx="11">
                  <c:v>1.06911649910349</c:v>
                </c:pt>
                <c:pt idx="12">
                  <c:v>1.0660144064652499</c:v>
                </c:pt>
                <c:pt idx="13">
                  <c:v>1.0629213146971299</c:v>
                </c:pt>
                <c:pt idx="14">
                  <c:v>1.0598371976826499</c:v>
                </c:pt>
                <c:pt idx="15">
                  <c:v>1.0567620293811499</c:v>
                </c:pt>
                <c:pt idx="16">
                  <c:v>1.0536957838275001</c:v>
                </c:pt>
                <c:pt idx="17">
                  <c:v>1.05063843513193</c:v>
                </c:pt>
                <c:pt idx="18">
                  <c:v>1.04758995747978</c:v>
                </c:pt>
                <c:pt idx="19">
                  <c:v>1.04455032513128</c:v>
                </c:pt>
                <c:pt idx="20">
                  <c:v>1.0415195124213801</c:v>
                </c:pt>
                <c:pt idx="21">
                  <c:v>1.03849749375946</c:v>
                </c:pt>
                <c:pt idx="22">
                  <c:v>1.03548424362917</c:v>
                </c:pt>
                <c:pt idx="23">
                  <c:v>1.0324797365882099</c:v>
                </c:pt>
                <c:pt idx="24">
                  <c:v>1.0294839472680699</c:v>
                </c:pt>
                <c:pt idx="25">
                  <c:v>1.0264968503738801</c:v>
                </c:pt>
                <c:pt idx="26">
                  <c:v>1.0235184206841501</c:v>
                </c:pt>
                <c:pt idx="27">
                  <c:v>1.02054863305057</c:v>
                </c:pt>
                <c:pt idx="28">
                  <c:v>1.0175874623977901</c:v>
                </c:pt>
                <c:pt idx="29">
                  <c:v>1.01463488372324</c:v>
                </c:pt>
                <c:pt idx="30">
                  <c:v>1.01169087209688</c:v>
                </c:pt>
                <c:pt idx="31">
                  <c:v>1.0087554026610199</c:v>
                </c:pt>
                <c:pt idx="32">
                  <c:v>1.0058284506300701</c:v>
                </c:pt>
                <c:pt idx="33">
                  <c:v>1.0029099912903801</c:v>
                </c:pt>
                <c:pt idx="34">
                  <c:v>1</c:v>
                </c:pt>
                <c:pt idx="35">
                  <c:v>0.99900577816331904</c:v>
                </c:pt>
                <c:pt idx="36">
                  <c:v>0.99801254480369905</c:v>
                </c:pt>
                <c:pt idx="37">
                  <c:v>0.99702029893837396</c:v>
                </c:pt>
                <c:pt idx="38">
                  <c:v>0.996029039585556</c:v>
                </c:pt>
                <c:pt idx="39">
                  <c:v>0.99503876576443195</c:v>
                </c:pt>
                <c:pt idx="40">
                  <c:v>0.99404947649516495</c:v>
                </c:pt>
                <c:pt idx="41">
                  <c:v>0.993061170798893</c:v>
                </c:pt>
                <c:pt idx="42">
                  <c:v>0.992073847697725</c:v>
                </c:pt>
                <c:pt idx="43">
                  <c:v>0.99108750621474395</c:v>
                </c:pt>
                <c:pt idx="44">
                  <c:v>0.99010214537400398</c:v>
                </c:pt>
                <c:pt idx="45">
                  <c:v>0.98911776420052799</c:v>
                </c:pt>
                <c:pt idx="46">
                  <c:v>0.98813436172031199</c:v>
                </c:pt>
                <c:pt idx="47">
                  <c:v>0.987151936960315</c:v>
                </c:pt>
                <c:pt idx="48">
                  <c:v>0.98617048894846704</c:v>
                </c:pt>
                <c:pt idx="49">
                  <c:v>0.98519001671366502</c:v>
                </c:pt>
                <c:pt idx="50">
                  <c:v>0.98421051928576797</c:v>
                </c:pt>
                <c:pt idx="51">
                  <c:v>0.98323199569560304</c:v>
                </c:pt>
                <c:pt idx="52">
                  <c:v>0.98225444497495995</c:v>
                </c:pt>
                <c:pt idx="53">
                  <c:v>0.98127786615658896</c:v>
                </c:pt>
                <c:pt idx="54">
                  <c:v>0.98030225827420503</c:v>
                </c:pt>
                <c:pt idx="55">
                  <c:v>0.979327620362481</c:v>
                </c:pt>
                <c:pt idx="56">
                  <c:v>0.97835395145705195</c:v>
                </c:pt>
                <c:pt idx="57">
                  <c:v>0.97738125059451098</c:v>
                </c:pt>
                <c:pt idx="58">
                  <c:v>0.97640951681240795</c:v>
                </c:pt>
                <c:pt idx="59">
                  <c:v>0.97543874914925</c:v>
                </c:pt>
                <c:pt idx="60">
                  <c:v>0.97446894664450101</c:v>
                </c:pt>
                <c:pt idx="61">
                  <c:v>0.97350010833858003</c:v>
                </c:pt>
                <c:pt idx="62">
                  <c:v>0.97253223327285898</c:v>
                </c:pt>
                <c:pt idx="63">
                  <c:v>0.97156532048966304</c:v>
                </c:pt>
                <c:pt idx="64">
                  <c:v>0.97059936903227095</c:v>
                </c:pt>
                <c:pt idx="65">
                  <c:v>0.96963437794491103</c:v>
                </c:pt>
                <c:pt idx="66">
                  <c:v>0.96867034627276205</c:v>
                </c:pt>
                <c:pt idx="67">
                  <c:v>0.96770727306195203</c:v>
                </c:pt>
                <c:pt idx="68">
                  <c:v>0.96674515735955902</c:v>
                </c:pt>
                <c:pt idx="69">
                  <c:v>0.96578399821360705</c:v>
                </c:pt>
                <c:pt idx="70">
                  <c:v>0.964823794673066</c:v>
                </c:pt>
                <c:pt idx="71">
                  <c:v>0.96386454578785397</c:v>
                </c:pt>
                <c:pt idx="72">
                  <c:v>0.96290625060882895</c:v>
                </c:pt>
                <c:pt idx="73">
                  <c:v>0.96194890818779699</c:v>
                </c:pt>
                <c:pt idx="74">
                  <c:v>0.96099251757750603</c:v>
                </c:pt>
                <c:pt idx="75">
                  <c:v>0.96003707783164305</c:v>
                </c:pt>
                <c:pt idx="76">
                  <c:v>0.95908258800484003</c:v>
                </c:pt>
                <c:pt idx="77">
                  <c:v>0.958129047152666</c:v>
                </c:pt>
                <c:pt idx="78">
                  <c:v>0.95717645433162901</c:v>
                </c:pt>
                <c:pt idx="79">
                  <c:v>0.95622480859917502</c:v>
                </c:pt>
                <c:pt idx="80">
                  <c:v>0.95527410901369003</c:v>
                </c:pt>
                <c:pt idx="81">
                  <c:v>0.95432435463449306</c:v>
                </c:pt>
                <c:pt idx="82">
                  <c:v>0.95337554452183904</c:v>
                </c:pt>
                <c:pt idx="83">
                  <c:v>0.95242767773691905</c:v>
                </c:pt>
                <c:pt idx="84">
                  <c:v>0.951480753341853</c:v>
                </c:pt>
                <c:pt idx="85">
                  <c:v>0.95053477039970002</c:v>
                </c:pt>
                <c:pt idx="86">
                  <c:v>0.94958972797444396</c:v>
                </c:pt>
                <c:pt idx="87">
                  <c:v>0.94864562513100403</c:v>
                </c:pt>
                <c:pt idx="88">
                  <c:v>0.94770246093522803</c:v>
                </c:pt>
                <c:pt idx="89">
                  <c:v>0.94676023445389001</c:v>
                </c:pt>
                <c:pt idx="90">
                  <c:v>0.94581894475469497</c:v>
                </c:pt>
                <c:pt idx="91">
                  <c:v>0.94487859090627302</c:v>
                </c:pt>
                <c:pt idx="92">
                  <c:v>0.943939171978182</c:v>
                </c:pt>
                <c:pt idx="93">
                  <c:v>0.94300068704090301</c:v>
                </c:pt>
                <c:pt idx="94">
                  <c:v>0.94206313516584195</c:v>
                </c:pt>
                <c:pt idx="95">
                  <c:v>0.94112651542532899</c:v>
                </c:pt>
                <c:pt idx="96">
                  <c:v>0.94019082689261402</c:v>
                </c:pt>
                <c:pt idx="97">
                  <c:v>0.93925606864186995</c:v>
                </c:pt>
                <c:pt idx="98">
                  <c:v>0.93832223974819196</c:v>
                </c:pt>
                <c:pt idx="99">
                  <c:v>0.93738933928759105</c:v>
                </c:pt>
                <c:pt idx="100">
                  <c:v>0.93645736633700005</c:v>
                </c:pt>
                <c:pt idx="101">
                  <c:v>0.93552631997426705</c:v>
                </c:pt>
                <c:pt idx="102">
                  <c:v>0.93459619927815896</c:v>
                </c:pt>
                <c:pt idx="103">
                  <c:v>0.93366700332835795</c:v>
                </c:pt>
                <c:pt idx="104">
                  <c:v>0.93273873120546102</c:v>
                </c:pt>
                <c:pt idx="105">
                  <c:v>0.93181138199097802</c:v>
                </c:pt>
                <c:pt idx="106">
                  <c:v>0.93088495476733502</c:v>
                </c:pt>
                <c:pt idx="107">
                  <c:v>0.92995944861786795</c:v>
                </c:pt>
                <c:pt idx="108">
                  <c:v>0.929034862626825</c:v>
                </c:pt>
                <c:pt idx="109">
                  <c:v>0.92811119587936397</c:v>
                </c:pt>
                <c:pt idx="110">
                  <c:v>0.92718844746155205</c:v>
                </c:pt>
                <c:pt idx="111">
                  <c:v>0.92626661646036801</c:v>
                </c:pt>
                <c:pt idx="112">
                  <c:v>0.92534570196369503</c:v>
                </c:pt>
                <c:pt idx="113">
                  <c:v>0.92442570306032401</c:v>
                </c:pt>
                <c:pt idx="114">
                  <c:v>0.923506618839953</c:v>
                </c:pt>
                <c:pt idx="115">
                  <c:v>0.92258844839318299</c:v>
                </c:pt>
                <c:pt idx="116">
                  <c:v>0.92167119081152105</c:v>
                </c:pt>
                <c:pt idx="117">
                  <c:v>0.92075484518737705</c:v>
                </c:pt>
                <c:pt idx="118">
                  <c:v>0.91983941061406205</c:v>
                </c:pt>
                <c:pt idx="119">
                  <c:v>0.91892488618579005</c:v>
                </c:pt>
                <c:pt idx="120">
                  <c:v>0.91801127099767499</c:v>
                </c:pt>
                <c:pt idx="121">
                  <c:v>0.91709856414572999</c:v>
                </c:pt>
                <c:pt idx="122">
                  <c:v>0.916186764726868</c:v>
                </c:pt>
                <c:pt idx="123">
                  <c:v>0.91527587183889902</c:v>
                </c:pt>
                <c:pt idx="124">
                  <c:v>0.91436588458053003</c:v>
                </c:pt>
                <c:pt idx="125">
                  <c:v>0.91345680205136404</c:v>
                </c:pt>
                <c:pt idx="126">
                  <c:v>0.91254862335190001</c:v>
                </c:pt>
                <c:pt idx="127">
                  <c:v>0.91164134758352999</c:v>
                </c:pt>
                <c:pt idx="128">
                  <c:v>0.91073497384854196</c:v>
                </c:pt>
                <c:pt idx="129">
                  <c:v>0.90982950125011297</c:v>
                </c:pt>
                <c:pt idx="130">
                  <c:v>0.90892492889231402</c:v>
                </c:pt>
                <c:pt idx="131">
                  <c:v>0.90802125588010596</c:v>
                </c:pt>
                <c:pt idx="132">
                  <c:v>0.90711848131933903</c:v>
                </c:pt>
                <c:pt idx="133">
                  <c:v>0.90621660431675499</c:v>
                </c:pt>
                <c:pt idx="134">
                  <c:v>0.905315623979981</c:v>
                </c:pt>
                <c:pt idx="135">
                  <c:v>0.90441553941753206</c:v>
                </c:pt>
                <c:pt idx="136">
                  <c:v>0.90351634973881001</c:v>
                </c:pt>
                <c:pt idx="137">
                  <c:v>0.902618054054101</c:v>
                </c:pt>
                <c:pt idx="138">
                  <c:v>0.90172065147457903</c:v>
                </c:pt>
                <c:pt idx="139">
                  <c:v>0.90082414111229703</c:v>
                </c:pt>
                <c:pt idx="140">
                  <c:v>0.89992852208019403</c:v>
                </c:pt>
                <c:pt idx="141">
                  <c:v>0.89903379349209001</c:v>
                </c:pt>
                <c:pt idx="142">
                  <c:v>0.89813995446268602</c:v>
                </c:pt>
                <c:pt idx="143">
                  <c:v>0.89724700410756397</c:v>
                </c:pt>
                <c:pt idx="144">
                  <c:v>0.89635494154318396</c:v>
                </c:pt>
                <c:pt idx="145">
                  <c:v>0.89546376588688503</c:v>
                </c:pt>
                <c:pt idx="146">
                  <c:v>0.89457347625688399</c:v>
                </c:pt>
                <c:pt idx="147">
                  <c:v>0.89368407177227405</c:v>
                </c:pt>
                <c:pt idx="148">
                  <c:v>0.89279555155302504</c:v>
                </c:pt>
                <c:pt idx="149">
                  <c:v>0.89190791471997899</c:v>
                </c:pt>
                <c:pt idx="150">
                  <c:v>0.89102116039485602</c:v>
                </c:pt>
                <c:pt idx="151">
                  <c:v>0.89013528770024797</c:v>
                </c:pt>
                <c:pt idx="152">
                  <c:v>0.88925029575961601</c:v>
                </c:pt>
                <c:pt idx="153">
                  <c:v>0.88836618369729703</c:v>
                </c:pt>
                <c:pt idx="154">
                  <c:v>0.88748295063849603</c:v>
                </c:pt>
                <c:pt idx="155">
                  <c:v>0.88660059570928995</c:v>
                </c:pt>
                <c:pt idx="156">
                  <c:v>0.88571911803662096</c:v>
                </c:pt>
                <c:pt idx="157">
                  <c:v>0.88483851674830405</c:v>
                </c:pt>
                <c:pt idx="158">
                  <c:v>0.88395879097301699</c:v>
                </c:pt>
                <c:pt idx="159">
                  <c:v>0.88307993984030497</c:v>
                </c:pt>
                <c:pt idx="160">
                  <c:v>0.88220196248058202</c:v>
                </c:pt>
                <c:pt idx="161">
                  <c:v>0.88132485802512095</c:v>
                </c:pt>
                <c:pt idx="162">
                  <c:v>0.88044862560606296</c:v>
                </c:pt>
                <c:pt idx="163">
                  <c:v>0.87957326435641003</c:v>
                </c:pt>
                <c:pt idx="164">
                  <c:v>0.878698773410026</c:v>
                </c:pt>
                <c:pt idx="165">
                  <c:v>0.87782515190163801</c:v>
                </c:pt>
                <c:pt idx="166">
                  <c:v>0.87695239896682897</c:v>
                </c:pt>
                <c:pt idx="167">
                  <c:v>0.87608051374204698</c:v>
                </c:pt>
                <c:pt idx="168">
                  <c:v>0.87520949536459502</c:v>
                </c:pt>
                <c:pt idx="169">
                  <c:v>0.87433934297263305</c:v>
                </c:pt>
                <c:pt idx="170">
                  <c:v>0.87347005570517999</c:v>
                </c:pt>
                <c:pt idx="171">
                  <c:v>0.872601632702111</c:v>
                </c:pt>
                <c:pt idx="172">
                  <c:v>0.87173407310415596</c:v>
                </c:pt>
                <c:pt idx="173">
                  <c:v>0.87086737605289699</c:v>
                </c:pt>
                <c:pt idx="174">
                  <c:v>0.87000154069077296</c:v>
                </c:pt>
                <c:pt idx="175">
                  <c:v>0.86913656616107204</c:v>
                </c:pt>
                <c:pt idx="176">
                  <c:v>0.86827245160793698</c:v>
                </c:pt>
                <c:pt idx="177">
                  <c:v>0.86740919617636003</c:v>
                </c:pt>
                <c:pt idx="178">
                  <c:v>0.86654679901218401</c:v>
                </c:pt>
                <c:pt idx="179">
                  <c:v>0.86568525926210005</c:v>
                </c:pt>
                <c:pt idx="180">
                  <c:v>0.86482457607364904</c:v>
                </c:pt>
                <c:pt idx="181">
                  <c:v>0.86396474859521899</c:v>
                </c:pt>
                <c:pt idx="182">
                  <c:v>0.86310577597604299</c:v>
                </c:pt>
                <c:pt idx="183">
                  <c:v>0.86224765736620301</c:v>
                </c:pt>
                <c:pt idx="184">
                  <c:v>0.86139039191662303</c:v>
                </c:pt>
                <c:pt idx="185">
                  <c:v>0.86053397877907201</c:v>
                </c:pt>
                <c:pt idx="186">
                  <c:v>0.85967841710616399</c:v>
                </c:pt>
                <c:pt idx="187">
                  <c:v>0.85882370605135405</c:v>
                </c:pt>
                <c:pt idx="188">
                  <c:v>0.85796984476893901</c:v>
                </c:pt>
                <c:pt idx="189">
                  <c:v>0.85711683241405601</c:v>
                </c:pt>
                <c:pt idx="190">
                  <c:v>0.85626466814268398</c:v>
                </c:pt>
                <c:pt idx="191">
                  <c:v>0.85541335111163797</c:v>
                </c:pt>
                <c:pt idx="192">
                  <c:v>0.85456288047857498</c:v>
                </c:pt>
                <c:pt idx="193">
                  <c:v>0.85371325540198595</c:v>
                </c:pt>
                <c:pt idx="194">
                  <c:v>0.852864475041202</c:v>
                </c:pt>
                <c:pt idx="195">
                  <c:v>0.85201653855638704</c:v>
                </c:pt>
                <c:pt idx="196">
                  <c:v>0.85116944510854098</c:v>
                </c:pt>
                <c:pt idx="197">
                  <c:v>0.85032319385949895</c:v>
                </c:pt>
                <c:pt idx="198">
                  <c:v>0.84947778397192697</c:v>
                </c:pt>
                <c:pt idx="199">
                  <c:v>0.84863321460932795</c:v>
                </c:pt>
                <c:pt idx="200">
                  <c:v>0.84778948493603001</c:v>
                </c:pt>
                <c:pt idx="201">
                  <c:v>0.84694659411719897</c:v>
                </c:pt>
                <c:pt idx="202">
                  <c:v>0.84610454131882495</c:v>
                </c:pt>
                <c:pt idx="203">
                  <c:v>0.84526332570773099</c:v>
                </c:pt>
                <c:pt idx="204">
                  <c:v>0.84442294645156701</c:v>
                </c:pt>
                <c:pt idx="205">
                  <c:v>0.84358340271881105</c:v>
                </c:pt>
                <c:pt idx="206">
                  <c:v>0.84274469367876703</c:v>
                </c:pt>
                <c:pt idx="207">
                  <c:v>0.84190681850156401</c:v>
                </c:pt>
                <c:pt idx="208">
                  <c:v>0.84106977635816005</c:v>
                </c:pt>
                <c:pt idx="209">
                  <c:v>0.84023356642033298</c:v>
                </c:pt>
                <c:pt idx="210">
                  <c:v>0.83939818786068499</c:v>
                </c:pt>
                <c:pt idx="211">
                  <c:v>0.83856363985264404</c:v>
                </c:pt>
                <c:pt idx="212">
                  <c:v>0.837729921570456</c:v>
                </c:pt>
                <c:pt idx="213">
                  <c:v>0.83689703218918998</c:v>
                </c:pt>
                <c:pt idx="214">
                  <c:v>0.83606497088473397</c:v>
                </c:pt>
                <c:pt idx="215">
                  <c:v>0.83523373683379698</c:v>
                </c:pt>
                <c:pt idx="216">
                  <c:v>0.83440332921390503</c:v>
                </c:pt>
                <c:pt idx="217">
                  <c:v>0.83357374720340105</c:v>
                </c:pt>
                <c:pt idx="218">
                  <c:v>0.83274498998144797</c:v>
                </c:pt>
                <c:pt idx="219">
                  <c:v>0.83191705672802196</c:v>
                </c:pt>
                <c:pt idx="220">
                  <c:v>0.831089946623916</c:v>
                </c:pt>
              </c:numCache>
            </c:numRef>
          </c:yVal>
          <c:smooth val="1"/>
        </c:ser>
        <c:dLbls>
          <c:showLegendKey val="0"/>
          <c:showVal val="0"/>
          <c:showCatName val="0"/>
          <c:showSerName val="0"/>
          <c:showPercent val="0"/>
          <c:showBubbleSize val="0"/>
        </c:dLbls>
        <c:axId val="814615120"/>
        <c:axId val="814615512"/>
      </c:scatterChart>
      <c:valAx>
        <c:axId val="814615120"/>
        <c:scaling>
          <c:orientation val="minMax"/>
          <c:max val="220"/>
          <c:min val="0"/>
        </c:scaling>
        <c:delete val="0"/>
        <c:axPos val="b"/>
        <c:title>
          <c:tx>
            <c:rich>
              <a:bodyPr/>
              <a:lstStyle/>
              <a:p>
                <a:pPr>
                  <a:defRPr sz="1700"/>
                </a:pPr>
                <a:r>
                  <a:rPr lang="en-US" sz="1700" dirty="0" smtClean="0"/>
                  <a:t>Transplant center volume (prior year)</a:t>
                </a:r>
                <a:endParaRPr lang="en-US" sz="1700" dirty="0"/>
              </a:p>
            </c:rich>
          </c:tx>
          <c:layout>
            <c:manualLayout>
              <c:xMode val="edge"/>
              <c:yMode val="edge"/>
              <c:x val="0.31088861403386525"/>
              <c:y val="0.88582020997375333"/>
            </c:manualLayout>
          </c:layout>
          <c:overlay val="0"/>
        </c:title>
        <c:numFmt formatCode="#,##0" sourceLinked="0"/>
        <c:majorTickMark val="out"/>
        <c:minorTickMark val="none"/>
        <c:tickLblPos val="nextTo"/>
        <c:txPr>
          <a:bodyPr rot="0"/>
          <a:lstStyle/>
          <a:p>
            <a:pPr>
              <a:defRPr sz="1500" b="1"/>
            </a:pPr>
            <a:endParaRPr lang="en-US"/>
          </a:p>
        </c:txPr>
        <c:crossAx val="814615512"/>
        <c:crosses val="autoZero"/>
        <c:crossBetween val="midCat"/>
        <c:majorUnit val="20"/>
      </c:valAx>
      <c:valAx>
        <c:axId val="814615512"/>
        <c:scaling>
          <c:orientation val="minMax"/>
          <c:max val="1.5"/>
          <c:min val="0.5"/>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14615120"/>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65274449389477"/>
          <c:y val="2.2115283666465039E-2"/>
          <c:w val="0.84177519114460064"/>
          <c:h val="0.79366323440339881"/>
        </c:manualLayout>
      </c:layout>
      <c:areaChart>
        <c:grouping val="stacked"/>
        <c:varyColors val="0"/>
        <c:ser>
          <c:idx val="0"/>
          <c:order val="0"/>
          <c:tx>
            <c:strRef>
              <c:f>Sheet1!$B$1</c:f>
              <c:strCache>
                <c:ptCount val="1"/>
                <c:pt idx="0">
                  <c:v>COPD</c:v>
                </c:pt>
              </c:strCache>
            </c:strRef>
          </c:tx>
          <c:spPr>
            <a:gradFill>
              <a:gsLst>
                <a:gs pos="50000">
                  <a:srgbClr val="66FF33"/>
                </a:gs>
                <a:gs pos="0">
                  <a:srgbClr val="00B050"/>
                </a:gs>
                <a:gs pos="100000">
                  <a:srgbClr val="00B050"/>
                </a:gs>
              </a:gsLst>
            </a:gradFill>
            <a:ln>
              <a:solidFill>
                <a:schemeClr val="bg2"/>
              </a:solidFill>
            </a:ln>
          </c:spPr>
          <c:cat>
            <c:numRef>
              <c:f>Sheet1!$A$2:$A$26</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Sheet1!$B$2:$B$26</c:f>
              <c:numCache>
                <c:formatCode>General</c:formatCode>
                <c:ptCount val="25"/>
                <c:pt idx="0">
                  <c:v>70</c:v>
                </c:pt>
                <c:pt idx="1">
                  <c:v>151</c:v>
                </c:pt>
                <c:pt idx="2">
                  <c:v>236</c:v>
                </c:pt>
                <c:pt idx="3">
                  <c:v>364</c:v>
                </c:pt>
                <c:pt idx="4">
                  <c:v>426</c:v>
                </c:pt>
                <c:pt idx="5">
                  <c:v>435</c:v>
                </c:pt>
                <c:pt idx="6">
                  <c:v>444</c:v>
                </c:pt>
                <c:pt idx="7">
                  <c:v>496</c:v>
                </c:pt>
                <c:pt idx="8">
                  <c:v>530</c:v>
                </c:pt>
                <c:pt idx="9">
                  <c:v>587</c:v>
                </c:pt>
                <c:pt idx="10">
                  <c:v>645</c:v>
                </c:pt>
                <c:pt idx="11">
                  <c:v>672</c:v>
                </c:pt>
                <c:pt idx="12">
                  <c:v>707</c:v>
                </c:pt>
                <c:pt idx="13">
                  <c:v>708</c:v>
                </c:pt>
                <c:pt idx="14">
                  <c:v>725</c:v>
                </c:pt>
                <c:pt idx="15">
                  <c:v>774</c:v>
                </c:pt>
                <c:pt idx="16">
                  <c:v>853</c:v>
                </c:pt>
                <c:pt idx="17">
                  <c:v>855</c:v>
                </c:pt>
                <c:pt idx="18">
                  <c:v>870</c:v>
                </c:pt>
                <c:pt idx="19">
                  <c:v>921</c:v>
                </c:pt>
                <c:pt idx="20">
                  <c:v>968</c:v>
                </c:pt>
                <c:pt idx="21">
                  <c:v>1068</c:v>
                </c:pt>
                <c:pt idx="22">
                  <c:v>1025</c:v>
                </c:pt>
                <c:pt idx="23">
                  <c:v>1056</c:v>
                </c:pt>
                <c:pt idx="24">
                  <c:v>982</c:v>
                </c:pt>
              </c:numCache>
            </c:numRef>
          </c:val>
        </c:ser>
        <c:ser>
          <c:idx val="1"/>
          <c:order val="1"/>
          <c:tx>
            <c:strRef>
              <c:f>Sheet1!$C$1</c:f>
              <c:strCache>
                <c:ptCount val="1"/>
                <c:pt idx="0">
                  <c:v>A1ATD</c:v>
                </c:pt>
              </c:strCache>
            </c:strRef>
          </c:tx>
          <c:spPr>
            <a:solidFill>
              <a:srgbClr val="FF0000"/>
            </a:solidFill>
            <a:ln>
              <a:solidFill>
                <a:schemeClr val="bg2"/>
              </a:solidFill>
            </a:ln>
          </c:spPr>
          <c:cat>
            <c:numRef>
              <c:f>Sheet1!$A$2:$A$26</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Sheet1!$C$2:$C$26</c:f>
              <c:numCache>
                <c:formatCode>General</c:formatCode>
                <c:ptCount val="25"/>
                <c:pt idx="0">
                  <c:v>59</c:v>
                </c:pt>
                <c:pt idx="1">
                  <c:v>96</c:v>
                </c:pt>
                <c:pt idx="2">
                  <c:v>136</c:v>
                </c:pt>
                <c:pt idx="3">
                  <c:v>123</c:v>
                </c:pt>
                <c:pt idx="4">
                  <c:v>124</c:v>
                </c:pt>
                <c:pt idx="5">
                  <c:v>134</c:v>
                </c:pt>
                <c:pt idx="6">
                  <c:v>112</c:v>
                </c:pt>
                <c:pt idx="7">
                  <c:v>140</c:v>
                </c:pt>
                <c:pt idx="8">
                  <c:v>142</c:v>
                </c:pt>
                <c:pt idx="9">
                  <c:v>118</c:v>
                </c:pt>
                <c:pt idx="10">
                  <c:v>140</c:v>
                </c:pt>
                <c:pt idx="11">
                  <c:v>142</c:v>
                </c:pt>
                <c:pt idx="12">
                  <c:v>158</c:v>
                </c:pt>
                <c:pt idx="13">
                  <c:v>134</c:v>
                </c:pt>
                <c:pt idx="14">
                  <c:v>136</c:v>
                </c:pt>
                <c:pt idx="15">
                  <c:v>121</c:v>
                </c:pt>
                <c:pt idx="16">
                  <c:v>117</c:v>
                </c:pt>
                <c:pt idx="17">
                  <c:v>114</c:v>
                </c:pt>
                <c:pt idx="18">
                  <c:v>99</c:v>
                </c:pt>
                <c:pt idx="19">
                  <c:v>109</c:v>
                </c:pt>
                <c:pt idx="20">
                  <c:v>120</c:v>
                </c:pt>
                <c:pt idx="21">
                  <c:v>136</c:v>
                </c:pt>
                <c:pt idx="22">
                  <c:v>118</c:v>
                </c:pt>
                <c:pt idx="23">
                  <c:v>127</c:v>
                </c:pt>
                <c:pt idx="24">
                  <c:v>92</c:v>
                </c:pt>
              </c:numCache>
            </c:numRef>
          </c:val>
        </c:ser>
        <c:ser>
          <c:idx val="2"/>
          <c:order val="2"/>
          <c:tx>
            <c:strRef>
              <c:f>Sheet1!$D$1</c:f>
              <c:strCache>
                <c:ptCount val="1"/>
                <c:pt idx="0">
                  <c:v>CF</c:v>
                </c:pt>
              </c:strCache>
            </c:strRef>
          </c:tx>
          <c:spPr>
            <a:gradFill flip="none" rotWithShape="1">
              <a:gsLst>
                <a:gs pos="50000">
                  <a:srgbClr val="CC99FF"/>
                </a:gs>
                <a:gs pos="0">
                  <a:srgbClr val="9933FF"/>
                </a:gs>
                <a:gs pos="100000">
                  <a:srgbClr val="9933FF"/>
                </a:gs>
              </a:gsLst>
              <a:lin ang="10800000" scaled="1"/>
              <a:tileRect/>
            </a:gradFill>
            <a:ln>
              <a:solidFill>
                <a:srgbClr val="000000"/>
              </a:solidFill>
            </a:ln>
          </c:spPr>
          <c:cat>
            <c:numRef>
              <c:f>Sheet1!$A$2:$A$26</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Sheet1!$D$2:$D$26</c:f>
              <c:numCache>
                <c:formatCode>General</c:formatCode>
                <c:ptCount val="25"/>
                <c:pt idx="0">
                  <c:v>50</c:v>
                </c:pt>
                <c:pt idx="1">
                  <c:v>77</c:v>
                </c:pt>
                <c:pt idx="2">
                  <c:v>112</c:v>
                </c:pt>
                <c:pt idx="3">
                  <c:v>144</c:v>
                </c:pt>
                <c:pt idx="4">
                  <c:v>166</c:v>
                </c:pt>
                <c:pt idx="5">
                  <c:v>203</c:v>
                </c:pt>
                <c:pt idx="6">
                  <c:v>203</c:v>
                </c:pt>
                <c:pt idx="7">
                  <c:v>240</c:v>
                </c:pt>
                <c:pt idx="8">
                  <c:v>249</c:v>
                </c:pt>
                <c:pt idx="9">
                  <c:v>238</c:v>
                </c:pt>
                <c:pt idx="10">
                  <c:v>260</c:v>
                </c:pt>
                <c:pt idx="11">
                  <c:v>272</c:v>
                </c:pt>
                <c:pt idx="12">
                  <c:v>313</c:v>
                </c:pt>
                <c:pt idx="13">
                  <c:v>335</c:v>
                </c:pt>
                <c:pt idx="14">
                  <c:v>374</c:v>
                </c:pt>
                <c:pt idx="15">
                  <c:v>393</c:v>
                </c:pt>
                <c:pt idx="16">
                  <c:v>454</c:v>
                </c:pt>
                <c:pt idx="17">
                  <c:v>439</c:v>
                </c:pt>
                <c:pt idx="18">
                  <c:v>432</c:v>
                </c:pt>
                <c:pt idx="19">
                  <c:v>495</c:v>
                </c:pt>
                <c:pt idx="20">
                  <c:v>530</c:v>
                </c:pt>
                <c:pt idx="21">
                  <c:v>583</c:v>
                </c:pt>
                <c:pt idx="22">
                  <c:v>539</c:v>
                </c:pt>
                <c:pt idx="23">
                  <c:v>605</c:v>
                </c:pt>
                <c:pt idx="24">
                  <c:v>557</c:v>
                </c:pt>
              </c:numCache>
            </c:numRef>
          </c:val>
        </c:ser>
        <c:ser>
          <c:idx val="3"/>
          <c:order val="3"/>
          <c:tx>
            <c:strRef>
              <c:f>Sheet1!$E$1</c:f>
              <c:strCache>
                <c:ptCount val="1"/>
                <c:pt idx="0">
                  <c:v>IIP</c:v>
                </c:pt>
              </c:strCache>
            </c:strRef>
          </c:tx>
          <c:spPr>
            <a:solidFill>
              <a:schemeClr val="bg1">
                <a:lumMod val="50000"/>
                <a:lumOff val="50000"/>
              </a:schemeClr>
            </a:solidFill>
            <a:ln>
              <a:solidFill>
                <a:srgbClr val="000000"/>
              </a:solidFill>
            </a:ln>
          </c:spPr>
          <c:cat>
            <c:numRef>
              <c:f>Sheet1!$A$2:$A$26</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Sheet1!$E$2:$E$26</c:f>
              <c:numCache>
                <c:formatCode>General</c:formatCode>
                <c:ptCount val="25"/>
                <c:pt idx="0">
                  <c:v>68</c:v>
                </c:pt>
                <c:pt idx="1">
                  <c:v>110</c:v>
                </c:pt>
                <c:pt idx="2">
                  <c:v>109</c:v>
                </c:pt>
                <c:pt idx="3">
                  <c:v>131</c:v>
                </c:pt>
                <c:pt idx="4">
                  <c:v>153</c:v>
                </c:pt>
                <c:pt idx="5">
                  <c:v>178</c:v>
                </c:pt>
                <c:pt idx="6">
                  <c:v>230</c:v>
                </c:pt>
                <c:pt idx="7">
                  <c:v>195</c:v>
                </c:pt>
                <c:pt idx="8">
                  <c:v>222</c:v>
                </c:pt>
                <c:pt idx="9">
                  <c:v>234</c:v>
                </c:pt>
                <c:pt idx="10">
                  <c:v>233</c:v>
                </c:pt>
                <c:pt idx="11">
                  <c:v>259</c:v>
                </c:pt>
                <c:pt idx="12">
                  <c:v>315</c:v>
                </c:pt>
                <c:pt idx="13">
                  <c:v>348</c:v>
                </c:pt>
                <c:pt idx="14">
                  <c:v>446</c:v>
                </c:pt>
                <c:pt idx="15">
                  <c:v>563</c:v>
                </c:pt>
                <c:pt idx="16">
                  <c:v>641</c:v>
                </c:pt>
                <c:pt idx="17">
                  <c:v>750</c:v>
                </c:pt>
                <c:pt idx="18">
                  <c:v>781</c:v>
                </c:pt>
                <c:pt idx="19">
                  <c:v>871</c:v>
                </c:pt>
                <c:pt idx="20">
                  <c:v>922</c:v>
                </c:pt>
                <c:pt idx="21">
                  <c:v>1029</c:v>
                </c:pt>
                <c:pt idx="22">
                  <c:v>1048</c:v>
                </c:pt>
                <c:pt idx="23">
                  <c:v>1206</c:v>
                </c:pt>
                <c:pt idx="24">
                  <c:v>1272</c:v>
                </c:pt>
              </c:numCache>
            </c:numRef>
          </c:val>
        </c:ser>
        <c:ser>
          <c:idx val="4"/>
          <c:order val="4"/>
          <c:tx>
            <c:strRef>
              <c:f>Sheet1!$F$1</c:f>
              <c:strCache>
                <c:ptCount val="1"/>
                <c:pt idx="0">
                  <c:v>ILD-not IIP</c:v>
                </c:pt>
              </c:strCache>
            </c:strRef>
          </c:tx>
          <c:spPr>
            <a:gradFill>
              <a:gsLst>
                <a:gs pos="50000">
                  <a:srgbClr val="FFFF00"/>
                </a:gs>
                <a:gs pos="0">
                  <a:schemeClr val="tx2">
                    <a:lumMod val="75000"/>
                  </a:schemeClr>
                </a:gs>
                <a:gs pos="100000">
                  <a:schemeClr val="tx2">
                    <a:lumMod val="75000"/>
                  </a:schemeClr>
                </a:gs>
              </a:gsLst>
            </a:gradFill>
            <a:ln>
              <a:solidFill>
                <a:schemeClr val="bg2"/>
              </a:solidFill>
            </a:ln>
          </c:spPr>
          <c:cat>
            <c:numRef>
              <c:f>Sheet1!$A$2:$A$26</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Sheet1!$F$2:$F$26</c:f>
              <c:numCache>
                <c:formatCode>General</c:formatCode>
                <c:ptCount val="25"/>
                <c:pt idx="0">
                  <c:v>8</c:v>
                </c:pt>
                <c:pt idx="1">
                  <c:v>11</c:v>
                </c:pt>
                <c:pt idx="2">
                  <c:v>12</c:v>
                </c:pt>
                <c:pt idx="3">
                  <c:v>15</c:v>
                </c:pt>
                <c:pt idx="4">
                  <c:v>21</c:v>
                </c:pt>
                <c:pt idx="5">
                  <c:v>39</c:v>
                </c:pt>
                <c:pt idx="6">
                  <c:v>25</c:v>
                </c:pt>
                <c:pt idx="7">
                  <c:v>35</c:v>
                </c:pt>
                <c:pt idx="8">
                  <c:v>32</c:v>
                </c:pt>
                <c:pt idx="9">
                  <c:v>31</c:v>
                </c:pt>
                <c:pt idx="10">
                  <c:v>51</c:v>
                </c:pt>
                <c:pt idx="11">
                  <c:v>58</c:v>
                </c:pt>
                <c:pt idx="12">
                  <c:v>59</c:v>
                </c:pt>
                <c:pt idx="13">
                  <c:v>59</c:v>
                </c:pt>
                <c:pt idx="14">
                  <c:v>69</c:v>
                </c:pt>
                <c:pt idx="15">
                  <c:v>114</c:v>
                </c:pt>
                <c:pt idx="16">
                  <c:v>104</c:v>
                </c:pt>
                <c:pt idx="17">
                  <c:v>118</c:v>
                </c:pt>
                <c:pt idx="18">
                  <c:v>153</c:v>
                </c:pt>
                <c:pt idx="19">
                  <c:v>162</c:v>
                </c:pt>
                <c:pt idx="20">
                  <c:v>227</c:v>
                </c:pt>
                <c:pt idx="21">
                  <c:v>231</c:v>
                </c:pt>
                <c:pt idx="22">
                  <c:v>270</c:v>
                </c:pt>
                <c:pt idx="23">
                  <c:v>320</c:v>
                </c:pt>
                <c:pt idx="24">
                  <c:v>315</c:v>
                </c:pt>
              </c:numCache>
            </c:numRef>
          </c:val>
        </c:ser>
        <c:ser>
          <c:idx val="5"/>
          <c:order val="5"/>
          <c:tx>
            <c:strRef>
              <c:f>Sheet1!$G$1</c:f>
              <c:strCache>
                <c:ptCount val="1"/>
                <c:pt idx="0">
                  <c:v>Retransplant</c:v>
                </c:pt>
              </c:strCache>
            </c:strRef>
          </c:tx>
          <c:spPr>
            <a:solidFill>
              <a:srgbClr val="FF00FF"/>
            </a:solidFill>
            <a:ln>
              <a:solidFill>
                <a:srgbClr val="000000"/>
              </a:solidFill>
            </a:ln>
          </c:spPr>
          <c:cat>
            <c:numRef>
              <c:f>Sheet1!$A$2:$A$26</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Sheet1!$G$2:$G$26</c:f>
              <c:numCache>
                <c:formatCode>General</c:formatCode>
                <c:ptCount val="25"/>
                <c:pt idx="0">
                  <c:v>27</c:v>
                </c:pt>
                <c:pt idx="1">
                  <c:v>36</c:v>
                </c:pt>
                <c:pt idx="2">
                  <c:v>39</c:v>
                </c:pt>
                <c:pt idx="3">
                  <c:v>40</c:v>
                </c:pt>
                <c:pt idx="4">
                  <c:v>54</c:v>
                </c:pt>
                <c:pt idx="5">
                  <c:v>42</c:v>
                </c:pt>
                <c:pt idx="6">
                  <c:v>36</c:v>
                </c:pt>
                <c:pt idx="7">
                  <c:v>47</c:v>
                </c:pt>
                <c:pt idx="8">
                  <c:v>44</c:v>
                </c:pt>
                <c:pt idx="9">
                  <c:v>46</c:v>
                </c:pt>
                <c:pt idx="10">
                  <c:v>41</c:v>
                </c:pt>
                <c:pt idx="11">
                  <c:v>53</c:v>
                </c:pt>
                <c:pt idx="12">
                  <c:v>62</c:v>
                </c:pt>
                <c:pt idx="13">
                  <c:v>62</c:v>
                </c:pt>
                <c:pt idx="14">
                  <c:v>62</c:v>
                </c:pt>
                <c:pt idx="15">
                  <c:v>115</c:v>
                </c:pt>
                <c:pt idx="16">
                  <c:v>109</c:v>
                </c:pt>
                <c:pt idx="17">
                  <c:v>159</c:v>
                </c:pt>
                <c:pt idx="18">
                  <c:v>140</c:v>
                </c:pt>
                <c:pt idx="19">
                  <c:v>152</c:v>
                </c:pt>
                <c:pt idx="20">
                  <c:v>149</c:v>
                </c:pt>
                <c:pt idx="21">
                  <c:v>143</c:v>
                </c:pt>
                <c:pt idx="22">
                  <c:v>183</c:v>
                </c:pt>
                <c:pt idx="23">
                  <c:v>170</c:v>
                </c:pt>
                <c:pt idx="24">
                  <c:v>167</c:v>
                </c:pt>
              </c:numCache>
            </c:numRef>
          </c:val>
        </c:ser>
        <c:dLbls>
          <c:showLegendKey val="0"/>
          <c:showVal val="0"/>
          <c:showCatName val="0"/>
          <c:showSerName val="0"/>
          <c:showPercent val="0"/>
          <c:showBubbleSize val="0"/>
        </c:dLbls>
        <c:axId val="881303304"/>
        <c:axId val="881303696"/>
      </c:areaChart>
      <c:catAx>
        <c:axId val="881303304"/>
        <c:scaling>
          <c:orientation val="minMax"/>
        </c:scaling>
        <c:delete val="0"/>
        <c:axPos val="b"/>
        <c:title>
          <c:tx>
            <c:rich>
              <a:bodyPr/>
              <a:lstStyle/>
              <a:p>
                <a:pPr>
                  <a:defRPr sz="1700"/>
                </a:pPr>
                <a:r>
                  <a:rPr lang="en-US" sz="1700" dirty="0" smtClean="0"/>
                  <a:t>Transplant Year</a:t>
                </a:r>
                <a:endParaRPr lang="en-US" sz="1700" dirty="0"/>
              </a:p>
            </c:rich>
          </c:tx>
          <c:layout/>
          <c:overlay val="0"/>
        </c:title>
        <c:numFmt formatCode="0" sourceLinked="0"/>
        <c:majorTickMark val="out"/>
        <c:minorTickMark val="none"/>
        <c:tickLblPos val="nextTo"/>
        <c:txPr>
          <a:bodyPr rot="-2700000" vert="horz"/>
          <a:lstStyle/>
          <a:p>
            <a:pPr>
              <a:defRPr sz="1500" b="1"/>
            </a:pPr>
            <a:endParaRPr lang="en-US"/>
          </a:p>
        </c:txPr>
        <c:crossAx val="881303696"/>
        <c:crosses val="autoZero"/>
        <c:auto val="1"/>
        <c:lblAlgn val="ctr"/>
        <c:lblOffset val="100"/>
        <c:tickLblSkip val="1"/>
        <c:noMultiLvlLbl val="0"/>
      </c:catAx>
      <c:valAx>
        <c:axId val="881303696"/>
        <c:scaling>
          <c:orientation val="minMax"/>
          <c:max val="400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Number of Transplants</a:t>
                </a:r>
                <a:endParaRPr lang="en-US" sz="1700" dirty="0"/>
              </a:p>
            </c:rich>
          </c:tx>
          <c:layout>
            <c:manualLayout>
              <c:xMode val="edge"/>
              <c:yMode val="edge"/>
              <c:x val="9.7842063220358322E-3"/>
              <c:y val="0.19045656591313168"/>
            </c:manualLayout>
          </c:layout>
          <c:overlay val="0"/>
        </c:title>
        <c:numFmt formatCode="#,##0" sourceLinked="0"/>
        <c:majorTickMark val="out"/>
        <c:minorTickMark val="none"/>
        <c:tickLblPos val="nextTo"/>
        <c:txPr>
          <a:bodyPr/>
          <a:lstStyle/>
          <a:p>
            <a:pPr>
              <a:defRPr sz="1500" b="1"/>
            </a:pPr>
            <a:endParaRPr lang="en-US"/>
          </a:p>
        </c:txPr>
        <c:crossAx val="881303304"/>
        <c:crosses val="autoZero"/>
        <c:crossBetween val="midCat"/>
        <c:majorUnit val="500"/>
      </c:valAx>
      <c:spPr>
        <a:solidFill>
          <a:srgbClr val="000000"/>
        </a:solidFill>
        <a:ln w="15875">
          <a:solidFill>
            <a:srgbClr val="FFFFFF"/>
          </a:solidFill>
        </a:ln>
      </c:spPr>
    </c:plotArea>
    <c:legend>
      <c:legendPos val="t"/>
      <c:layout>
        <c:manualLayout>
          <c:xMode val="edge"/>
          <c:yMode val="edge"/>
          <c:x val="0.13864247403857127"/>
          <c:y val="4.7311730264486533E-2"/>
          <c:w val="0.66909174940089011"/>
          <c:h val="6.5772161544323124E-2"/>
        </c:manualLayout>
      </c:layout>
      <c:overlay val="0"/>
      <c:spPr>
        <a:solidFill>
          <a:schemeClr val="bg2"/>
        </a:solidFill>
        <a:ln w="12700">
          <a:solidFill>
            <a:srgbClr val="FFFFFF"/>
          </a:solidFill>
        </a:ln>
      </c:spPr>
      <c:txPr>
        <a:bodyPr/>
        <a:lstStyle/>
        <a:p>
          <a:pPr>
            <a:defRPr sz="1400" b="1"/>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Microsoft_Excel_Worksheet10!$B$1</c:f>
              <c:strCache>
                <c:ptCount val="1"/>
                <c:pt idx="0">
                  <c:v>yhat</c:v>
                </c:pt>
              </c:strCache>
            </c:strRef>
          </c:tx>
          <c:spPr>
            <a:ln w="38100">
              <a:solidFill>
                <a:srgbClr val="00FF00"/>
              </a:solidFill>
            </a:ln>
          </c:spPr>
          <c:marker>
            <c:symbol val="none"/>
          </c:marker>
          <c:xVal>
            <c:numRef>
              <c:f>Microsoft_Excel_Worksheet10!$A$2:$A$10002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Microsoft_Excel_Worksheet10!$B$2:$B$10002</c:f>
              <c:numCache>
                <c:formatCode>General</c:formatCode>
                <c:ptCount val="10001"/>
                <c:pt idx="0">
                  <c:v>2.2899241250719502</c:v>
                </c:pt>
                <c:pt idx="1">
                  <c:v>2.2743726505250699</c:v>
                </c:pt>
                <c:pt idx="2">
                  <c:v>2.25892679011534</c:v>
                </c:pt>
                <c:pt idx="3">
                  <c:v>2.2435858265894701</c:v>
                </c:pt>
                <c:pt idx="4">
                  <c:v>2.2283490475652501</c:v>
                </c:pt>
                <c:pt idx="5">
                  <c:v>2.21321574549845</c:v>
                </c:pt>
                <c:pt idx="6">
                  <c:v>2.1981852176499399</c:v>
                </c:pt>
                <c:pt idx="7">
                  <c:v>2.1832567660530899</c:v>
                </c:pt>
                <c:pt idx="8">
                  <c:v>2.1684296974813302</c:v>
                </c:pt>
                <c:pt idx="9">
                  <c:v>2.1537033234159799</c:v>
                </c:pt>
                <c:pt idx="10">
                  <c:v>2.1390769600142798</c:v>
                </c:pt>
                <c:pt idx="11">
                  <c:v>2.1245499280776099</c:v>
                </c:pt>
                <c:pt idx="12">
                  <c:v>2.1101215530199702</c:v>
                </c:pt>
                <c:pt idx="13">
                  <c:v>2.0957911648366601</c:v>
                </c:pt>
                <c:pt idx="14">
                  <c:v>2.0815580980731498</c:v>
                </c:pt>
                <c:pt idx="15">
                  <c:v>2.0674216917941801</c:v>
                </c:pt>
                <c:pt idx="16">
                  <c:v>2.0533812895530801</c:v>
                </c:pt>
                <c:pt idx="17">
                  <c:v>2.0394362393612901</c:v>
                </c:pt>
                <c:pt idx="18">
                  <c:v>2.0255858936580702</c:v>
                </c:pt>
                <c:pt idx="19">
                  <c:v>2.01182960928042</c:v>
                </c:pt>
                <c:pt idx="20">
                  <c:v>1.9981667474332401</c:v>
                </c:pt>
                <c:pt idx="21">
                  <c:v>1.9845966736596601</c:v>
                </c:pt>
                <c:pt idx="22">
                  <c:v>1.9711187578115701</c:v>
                </c:pt>
                <c:pt idx="23">
                  <c:v>1.9577323740203501</c:v>
                </c:pt>
                <c:pt idx="24">
                  <c:v>1.9444369006678399</c:v>
                </c:pt>
                <c:pt idx="25">
                  <c:v>1.9312317203574201</c:v>
                </c:pt>
                <c:pt idx="26">
                  <c:v>1.91811621988541</c:v>
                </c:pt>
                <c:pt idx="27">
                  <c:v>1.9050897902125199</c:v>
                </c:pt>
                <c:pt idx="28">
                  <c:v>1.8921518264356301</c:v>
                </c:pt>
                <c:pt idx="29">
                  <c:v>1.87930172775967</c:v>
                </c:pt>
                <c:pt idx="30">
                  <c:v>1.8665388974697199</c:v>
                </c:pt>
                <c:pt idx="31">
                  <c:v>1.8538627429033101</c:v>
                </c:pt>
                <c:pt idx="32">
                  <c:v>1.8412726754229101</c:v>
                </c:pt>
                <c:pt idx="33">
                  <c:v>1.82876811038855</c:v>
                </c:pt>
                <c:pt idx="34">
                  <c:v>1.8163484671307399</c:v>
                </c:pt>
                <c:pt idx="35">
                  <c:v>1.80401316892345</c:v>
                </c:pt>
                <c:pt idx="36">
                  <c:v>1.79176164295733</c:v>
                </c:pt>
                <c:pt idx="37">
                  <c:v>1.77959332031317</c:v>
                </c:pt>
                <c:pt idx="38">
                  <c:v>1.76750763593541</c:v>
                </c:pt>
                <c:pt idx="39">
                  <c:v>1.75550402860594</c:v>
                </c:pt>
                <c:pt idx="40">
                  <c:v>1.74358194091801</c:v>
                </c:pt>
                <c:pt idx="41">
                  <c:v>1.7317408192504</c:v>
                </c:pt>
                <c:pt idx="42">
                  <c:v>1.7199801137416399</c:v>
                </c:pt>
                <c:pt idx="43">
                  <c:v>1.7082992782645501</c:v>
                </c:pt>
                <c:pt idx="44">
                  <c:v>1.6966977704008199</c:v>
                </c:pt>
                <c:pt idx="45">
                  <c:v>1.6851750514158399</c:v>
                </c:pt>
                <c:pt idx="46">
                  <c:v>1.6737305862337</c:v>
                </c:pt>
                <c:pt idx="47">
                  <c:v>1.66236384341233</c:v>
                </c:pt>
                <c:pt idx="48">
                  <c:v>1.65107429511882</c:v>
                </c:pt>
                <c:pt idx="49">
                  <c:v>1.63986141710491</c:v>
                </c:pt>
                <c:pt idx="50">
                  <c:v>1.6287246886826401</c:v>
                </c:pt>
                <c:pt idx="51">
                  <c:v>1.6176635927002101</c:v>
                </c:pt>
                <c:pt idx="52">
                  <c:v>1.6066776155178899</c:v>
                </c:pt>
                <c:pt idx="53">
                  <c:v>1.59576624698423</c:v>
                </c:pt>
                <c:pt idx="54">
                  <c:v>1.5849289804123701</c:v>
                </c:pt>
                <c:pt idx="55">
                  <c:v>1.5741653125564701</c:v>
                </c:pt>
                <c:pt idx="56">
                  <c:v>1.56347474358837</c:v>
                </c:pt>
                <c:pt idx="57">
                  <c:v>1.55285677707438</c:v>
                </c:pt>
                <c:pt idx="58">
                  <c:v>1.54231091995221</c:v>
                </c:pt>
                <c:pt idx="59">
                  <c:v>1.53183668250809</c:v>
                </c:pt>
                <c:pt idx="60">
                  <c:v>1.52143357835404</c:v>
                </c:pt>
                <c:pt idx="61">
                  <c:v>1.5111011244052499</c:v>
                </c:pt>
                <c:pt idx="62">
                  <c:v>1.5008388408576701</c:v>
                </c:pt>
                <c:pt idx="63">
                  <c:v>1.4906462511657099</c:v>
                </c:pt>
                <c:pt idx="64">
                  <c:v>1.4805228820201599</c:v>
                </c:pt>
                <c:pt idx="65">
                  <c:v>1.4704682633261601</c:v>
                </c:pt>
                <c:pt idx="66">
                  <c:v>1.4604819281813699</c:v>
                </c:pt>
                <c:pt idx="67">
                  <c:v>1.4505634128543301</c:v>
                </c:pt>
                <c:pt idx="68">
                  <c:v>1.4407122567628901</c:v>
                </c:pt>
                <c:pt idx="69">
                  <c:v>1.4309280024528399</c:v>
                </c:pt>
                <c:pt idx="70">
                  <c:v>1.4212101955766601</c:v>
                </c:pt>
                <c:pt idx="71">
                  <c:v>1.41155838487242</c:v>
                </c:pt>
                <c:pt idx="72">
                  <c:v>1.4019721221428201</c:v>
                </c:pt>
                <c:pt idx="73">
                  <c:v>1.3924509622344099</c:v>
                </c:pt>
                <c:pt idx="74">
                  <c:v>1.38299446301687</c:v>
                </c:pt>
                <c:pt idx="75">
                  <c:v>1.37360218536252</c:v>
                </c:pt>
                <c:pt idx="76">
                  <c:v>1.3642736931258901</c:v>
                </c:pt>
                <c:pt idx="77">
                  <c:v>1.3550085531235101</c:v>
                </c:pt>
                <c:pt idx="78">
                  <c:v>1.3458063351137599</c:v>
                </c:pt>
                <c:pt idx="79">
                  <c:v>1.3366666117769099</c:v>
                </c:pt>
                <c:pt idx="80">
                  <c:v>1.3275889586952501</c:v>
                </c:pt>
                <c:pt idx="81">
                  <c:v>1.3185729543334399</c:v>
                </c:pt>
                <c:pt idx="82">
                  <c:v>1.30961818001887</c:v>
                </c:pt>
                <c:pt idx="83">
                  <c:v>1.30072421992224</c:v>
                </c:pt>
                <c:pt idx="84">
                  <c:v>1.2918906610382801</c:v>
                </c:pt>
                <c:pt idx="85">
                  <c:v>1.2831170931665301</c:v>
                </c:pt>
                <c:pt idx="86">
                  <c:v>1.27440310889231</c:v>
                </c:pt>
                <c:pt idx="87">
                  <c:v>1.2657483035677899</c:v>
                </c:pt>
                <c:pt idx="88">
                  <c:v>1.25715227529325</c:v>
                </c:pt>
                <c:pt idx="89">
                  <c:v>1.2486146248983201</c:v>
                </c:pt>
                <c:pt idx="90">
                  <c:v>1.2401349559235499</c:v>
                </c:pt>
                <c:pt idx="91">
                  <c:v>1.2317128746019099</c:v>
                </c:pt>
                <c:pt idx="92">
                  <c:v>1.2233479898405699</c:v>
                </c:pt>
                <c:pt idx="93">
                  <c:v>1.2150399132027101</c:v>
                </c:pt>
                <c:pt idx="94">
                  <c:v>1.20678825888948</c:v>
                </c:pt>
                <c:pt idx="95">
                  <c:v>1.1985926437220999</c:v>
                </c:pt>
                <c:pt idx="96">
                  <c:v>1.1904526871240499</c:v>
                </c:pt>
                <c:pt idx="97">
                  <c:v>1.1823680111034101</c:v>
                </c:pt>
                <c:pt idx="98">
                  <c:v>1.17433824023528</c:v>
                </c:pt>
                <c:pt idx="99">
                  <c:v>1.16636300164441</c:v>
                </c:pt>
                <c:pt idx="100">
                  <c:v>1.15844192498781</c:v>
                </c:pt>
                <c:pt idx="101">
                  <c:v>1.1505746424376</c:v>
                </c:pt>
                <c:pt idx="102">
                  <c:v>1.14276078866391</c:v>
                </c:pt>
                <c:pt idx="103">
                  <c:v>1.13500000081793</c:v>
                </c:pt>
                <c:pt idx="104">
                  <c:v>1.1272919185150401</c:v>
                </c:pt>
                <c:pt idx="105">
                  <c:v>1.1196361838180999</c:v>
                </c:pt>
                <c:pt idx="106">
                  <c:v>1.11203244122079</c:v>
                </c:pt>
                <c:pt idx="107">
                  <c:v>1.10448033763116</c:v>
                </c:pt>
                <c:pt idx="108">
                  <c:v>1.0969795223551699</c:v>
                </c:pt>
                <c:pt idx="109">
                  <c:v>1.0895296470804501</c:v>
                </c:pt>
                <c:pt idx="110">
                  <c:v>1.08213036586011</c:v>
                </c:pt>
                <c:pt idx="111">
                  <c:v>1.07478310243597</c:v>
                </c:pt>
                <c:pt idx="112">
                  <c:v>1.06749625630152</c:v>
                </c:pt>
                <c:pt idx="113">
                  <c:v>1.0602797354367799</c:v>
                </c:pt>
                <c:pt idx="114">
                  <c:v>1.0531431710763799</c:v>
                </c:pt>
                <c:pt idx="115">
                  <c:v>1.04609592495624</c:v>
                </c:pt>
                <c:pt idx="116">
                  <c:v>1.03914709740565</c:v>
                </c:pt>
                <c:pt idx="117">
                  <c:v>1.0323055362414899</c:v>
                </c:pt>
                <c:pt idx="118">
                  <c:v>1.0255798464238</c:v>
                </c:pt>
                <c:pt idx="119">
                  <c:v>1.0189784004342599</c:v>
                </c:pt>
                <c:pt idx="120">
                  <c:v>1.0125093493416899</c:v>
                </c:pt>
                <c:pt idx="121">
                  <c:v>1.00618063452165</c:v>
                </c:pt>
                <c:pt idx="122">
                  <c:v>1</c:v>
                </c:pt>
                <c:pt idx="123">
                  <c:v>0.993971862201391</c:v>
                </c:pt>
                <c:pt idx="124">
                  <c:v>0.98808804245961201</c:v>
                </c:pt>
                <c:pt idx="125">
                  <c:v>0.98233745770454695</c:v>
                </c:pt>
                <c:pt idx="126">
                  <c:v>0.97670928842411397</c:v>
                </c:pt>
                <c:pt idx="127">
                  <c:v>0.97119296603477001</c:v>
                </c:pt>
                <c:pt idx="128">
                  <c:v>0.96577816141035</c:v>
                </c:pt>
                <c:pt idx="129">
                  <c:v>0.960454774523262</c:v>
                </c:pt>
                <c:pt idx="130">
                  <c:v>0.95521292515495004</c:v>
                </c:pt>
                <c:pt idx="131">
                  <c:v>0.95004294463530103</c:v>
                </c:pt>
                <c:pt idx="132">
                  <c:v>0.94493536857295302</c:v>
                </c:pt>
                <c:pt idx="133">
                  <c:v>0.93988093054056099</c:v>
                </c:pt>
                <c:pt idx="134">
                  <c:v>0.93487055668087804</c:v>
                </c:pt>
                <c:pt idx="135">
                  <c:v>0.929895361201036</c:v>
                </c:pt>
                <c:pt idx="136">
                  <c:v>0.92494804668248498</c:v>
                </c:pt>
                <c:pt idx="137">
                  <c:v>0.92002705332001899</c:v>
                </c:pt>
                <c:pt idx="138">
                  <c:v>0.91513224107741198</c:v>
                </c:pt>
                <c:pt idx="139">
                  <c:v>0.91026347066347102</c:v>
                </c:pt>
                <c:pt idx="140">
                  <c:v>0.90542060352807197</c:v>
                </c:pt>
                <c:pt idx="141">
                  <c:v>0.90060350185821902</c:v>
                </c:pt>
                <c:pt idx="142">
                  <c:v>0.89581202857412101</c:v>
                </c:pt>
                <c:pt idx="143">
                  <c:v>0.89104604732529202</c:v>
                </c:pt>
                <c:pt idx="144">
                  <c:v>0.88630542248666799</c:v>
                </c:pt>
                <c:pt idx="145">
                  <c:v>0.88159001915475399</c:v>
                </c:pt>
                <c:pt idx="146">
                  <c:v>0.87689970314377697</c:v>
                </c:pt>
                <c:pt idx="147">
                  <c:v>0.87223434098187402</c:v>
                </c:pt>
                <c:pt idx="148">
                  <c:v>0.86759379990728902</c:v>
                </c:pt>
                <c:pt idx="149">
                  <c:v>0.86297794786460003</c:v>
                </c:pt>
                <c:pt idx="150">
                  <c:v>0.858386653500958</c:v>
                </c:pt>
              </c:numCache>
            </c:numRef>
          </c:yVal>
          <c:smooth val="0"/>
        </c:ser>
        <c:ser>
          <c:idx val="1"/>
          <c:order val="1"/>
          <c:tx>
            <c:strRef>
              <c:f>Microsoft_Excel_Worksheet10!$C$1</c:f>
              <c:strCache>
                <c:ptCount val="1"/>
                <c:pt idx="0">
                  <c:v>lower</c:v>
                </c:pt>
              </c:strCache>
            </c:strRef>
          </c:tx>
          <c:spPr>
            <a:ln w="41275">
              <a:solidFill>
                <a:srgbClr val="00FF00"/>
              </a:solidFill>
              <a:prstDash val="sysDash"/>
            </a:ln>
          </c:spPr>
          <c:marker>
            <c:symbol val="none"/>
          </c:marker>
          <c:xVal>
            <c:numRef>
              <c:f>Microsoft_Excel_Worksheet10!$A$2:$A$10002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Microsoft_Excel_Worksheet10!$C$2:$C$10002</c:f>
              <c:numCache>
                <c:formatCode>General</c:formatCode>
                <c:ptCount val="10001"/>
                <c:pt idx="0">
                  <c:v>0.99424980832390697</c:v>
                </c:pt>
                <c:pt idx="1">
                  <c:v>0.99441382267016798</c:v>
                </c:pt>
                <c:pt idx="2">
                  <c:v>0.99457784597234999</c:v>
                </c:pt>
                <c:pt idx="3">
                  <c:v>0.99474187775992295</c:v>
                </c:pt>
                <c:pt idx="4">
                  <c:v>0.99490591754591295</c:v>
                </c:pt>
                <c:pt idx="5">
                  <c:v>0.99506996482618304</c:v>
                </c:pt>
                <c:pt idx="6">
                  <c:v>0.99523401907867803</c:v>
                </c:pt>
                <c:pt idx="7">
                  <c:v>0.99539807976262995</c:v>
                </c:pt>
                <c:pt idx="8">
                  <c:v>0.995562146317717</c:v>
                </c:pt>
                <c:pt idx="9">
                  <c:v>0.99572621816317897</c:v>
                </c:pt>
                <c:pt idx="10">
                  <c:v>0.99589029469688894</c:v>
                </c:pt>
                <c:pt idx="11">
                  <c:v>0.99605437529436203</c:v>
                </c:pt>
                <c:pt idx="12">
                  <c:v>0.99621845930772401</c:v>
                </c:pt>
                <c:pt idx="13">
                  <c:v>0.99638254606460697</c:v>
                </c:pt>
                <c:pt idx="14">
                  <c:v>0.99654663486699502</c:v>
                </c:pt>
                <c:pt idx="15">
                  <c:v>0.99671072498999203</c:v>
                </c:pt>
                <c:pt idx="16">
                  <c:v>0.99687481568053005</c:v>
                </c:pt>
                <c:pt idx="17">
                  <c:v>0.997038906155989</c:v>
                </c:pt>
                <c:pt idx="18">
                  <c:v>0.99720299560275005</c:v>
                </c:pt>
                <c:pt idx="19">
                  <c:v>0.99736708317464695</c:v>
                </c:pt>
                <c:pt idx="20">
                  <c:v>0.99753116799133401</c:v>
                </c:pt>
                <c:pt idx="21">
                  <c:v>0.99769524913655705</c:v>
                </c:pt>
                <c:pt idx="22">
                  <c:v>0.99785932565630497</c:v>
                </c:pt>
                <c:pt idx="23">
                  <c:v>0.99802339655686201</c:v>
                </c:pt>
                <c:pt idx="24">
                  <c:v>0.99818746080272502</c:v>
                </c:pt>
                <c:pt idx="25">
                  <c:v>0.99835151731439997</c:v>
                </c:pt>
                <c:pt idx="26">
                  <c:v>0.99851556496604499</c:v>
                </c:pt>
                <c:pt idx="27">
                  <c:v>0.99867960258297195</c:v>
                </c:pt>
                <c:pt idx="28">
                  <c:v>0.99884362893897705</c:v>
                </c:pt>
                <c:pt idx="29">
                  <c:v>0.99900764275349996</c:v>
                </c:pt>
                <c:pt idx="30">
                  <c:v>0.99917164268858205</c:v>
                </c:pt>
                <c:pt idx="31">
                  <c:v>0.99933562734563797</c:v>
                </c:pt>
                <c:pt idx="32">
                  <c:v>0.99949959526198495</c:v>
                </c:pt>
                <c:pt idx="33">
                  <c:v>0.99966354490714404</c:v>
                </c:pt>
                <c:pt idx="34">
                  <c:v>0.999827474678881</c:v>
                </c:pt>
                <c:pt idx="35">
                  <c:v>0.99999138289896095</c:v>
                </c:pt>
                <c:pt idx="36">
                  <c:v>1.0001552678086101</c:v>
                </c:pt>
                <c:pt idx="37">
                  <c:v>1.0003191275636201</c:v>
                </c:pt>
                <c:pt idx="38">
                  <c:v>1.0004829602291301</c:v>
                </c:pt>
                <c:pt idx="39">
                  <c:v>1.00064676377402</c:v>
                </c:pt>
                <c:pt idx="40">
                  <c:v>1.0008105360648001</c:v>
                </c:pt>
                <c:pt idx="41">
                  <c:v>1.0009742748591599</c:v>
                </c:pt>
                <c:pt idx="42">
                  <c:v>1.00113797779894</c:v>
                </c:pt>
                <c:pt idx="43">
                  <c:v>1.00130164240255</c:v>
                </c:pt>
                <c:pt idx="44">
                  <c:v>1.00146526605682</c:v>
                </c:pt>
                <c:pt idx="45">
                  <c:v>1.0016288460081799</c:v>
                </c:pt>
                <c:pt idx="46">
                  <c:v>1.0017923793531001</c:v>
                </c:pt>
                <c:pt idx="47">
                  <c:v>1.00195586302781</c:v>
                </c:pt>
                <c:pt idx="48">
                  <c:v>1.00211929379706</c:v>
                </c:pt>
                <c:pt idx="49">
                  <c:v>1.0022826682419901</c:v>
                </c:pt>
                <c:pt idx="50">
                  <c:v>1.0024459827469401</c:v>
                </c:pt>
                <c:pt idx="51">
                  <c:v>1.00260923348512</c:v>
                </c:pt>
                <c:pt idx="52">
                  <c:v>1.0027724164029801</c:v>
                </c:pt>
                <c:pt idx="53">
                  <c:v>1.0029355272031799</c:v>
                </c:pt>
                <c:pt idx="54">
                  <c:v>1.0030985613260099</c:v>
                </c:pt>
                <c:pt idx="55">
                  <c:v>1.0032615139291099</c:v>
                </c:pt>
                <c:pt idx="56">
                  <c:v>1.00342437986521</c:v>
                </c:pt>
                <c:pt idx="57">
                  <c:v>1.00358715365783</c:v>
                </c:pt>
                <c:pt idx="58">
                  <c:v>1.0037498294745</c:v>
                </c:pt>
                <c:pt idx="59">
                  <c:v>1.0039124010974501</c:v>
                </c:pt>
                <c:pt idx="60">
                  <c:v>1.0040748618912501</c:v>
                </c:pt>
                <c:pt idx="61">
                  <c:v>1.0042372047672099</c:v>
                </c:pt>
                <c:pt idx="62">
                  <c:v>1.00439942214402</c:v>
                </c:pt>
                <c:pt idx="63">
                  <c:v>1.0045615059043</c:v>
                </c:pt>
                <c:pt idx="64">
                  <c:v>1.00472344734631</c:v>
                </c:pt>
                <c:pt idx="65">
                  <c:v>1.0048852371305701</c:v>
                </c:pt>
                <c:pt idx="66">
                  <c:v>1.0050468652203099</c:v>
                </c:pt>
                <c:pt idx="67">
                  <c:v>1.00520832081526</c:v>
                </c:pt>
                <c:pt idx="68">
                  <c:v>1.0053695922777</c:v>
                </c:pt>
                <c:pt idx="69">
                  <c:v>1.0055306670497599</c:v>
                </c:pt>
                <c:pt idx="70">
                  <c:v>1.0056915315607</c:v>
                </c:pt>
                <c:pt idx="71">
                  <c:v>1.0058521711228301</c:v>
                </c:pt>
                <c:pt idx="72">
                  <c:v>1.0060125698142</c:v>
                </c:pt>
                <c:pt idx="73">
                  <c:v>1.00617271034636</c:v>
                </c:pt>
                <c:pt idx="74">
                  <c:v>1.0063325739146101</c:v>
                </c:pt>
                <c:pt idx="75">
                  <c:v>1.0064921400282201</c:v>
                </c:pt>
                <c:pt idx="76">
                  <c:v>1.0066513863172799</c:v>
                </c:pt>
                <c:pt idx="77">
                  <c:v>1.0068102883123999</c:v>
                </c:pt>
                <c:pt idx="78">
                  <c:v>1.00696881919274</c:v>
                </c:pt>
                <c:pt idx="79">
                  <c:v>1.00712694949679</c:v>
                </c:pt>
                <c:pt idx="80">
                  <c:v>1.0072846467895</c:v>
                </c:pt>
                <c:pt idx="81">
                  <c:v>1.0074418752777701</c:v>
                </c:pt>
                <c:pt idx="82">
                  <c:v>1.00759859536473</c:v>
                </c:pt>
                <c:pt idx="83">
                  <c:v>1.0077547631311301</c:v>
                </c:pt>
                <c:pt idx="84">
                  <c:v>1.0079103297296601</c:v>
                </c:pt>
                <c:pt idx="85">
                  <c:v>1.0080652406744299</c:v>
                </c:pt>
                <c:pt idx="86">
                  <c:v>1.00821943500418</c:v>
                </c:pt>
                <c:pt idx="87">
                  <c:v>1.00837284429193</c:v>
                </c:pt>
                <c:pt idx="88">
                  <c:v>1.0085253914673999</c:v>
                </c:pt>
                <c:pt idx="89">
                  <c:v>1.00867698940954</c:v>
                </c:pt>
                <c:pt idx="90">
                  <c:v>1.00882753925514</c:v>
                </c:pt>
                <c:pt idx="91">
                  <c:v>1.0089769283544101</c:v>
                </c:pt>
                <c:pt idx="92">
                  <c:v>1.0091250277847399</c:v>
                </c:pt>
                <c:pt idx="93">
                  <c:v>1.0092716893070499</c:v>
                </c:pt>
                <c:pt idx="94">
                  <c:v>1.0094167416137501</c:v>
                </c:pt>
                <c:pt idx="95">
                  <c:v>1.0095599856683699</c:v>
                </c:pt>
                <c:pt idx="96">
                  <c:v>1.0097011888702401</c:v>
                </c:pt>
                <c:pt idx="97">
                  <c:v>1.0098400776840399</c:v>
                </c:pt>
                <c:pt idx="98">
                  <c:v>1.00997632824289</c:v>
                </c:pt>
                <c:pt idx="99">
                  <c:v>1.01010955424532</c:v>
                </c:pt>
                <c:pt idx="100">
                  <c:v>1.01023929119392</c:v>
                </c:pt>
                <c:pt idx="101">
                  <c:v>1.0103649756216799</c:v>
                </c:pt>
                <c:pt idx="102">
                  <c:v>1.0104859173492899</c:v>
                </c:pt>
                <c:pt idx="103">
                  <c:v>1.01060126189611</c:v>
                </c:pt>
                <c:pt idx="104">
                  <c:v>1.01070993873173</c:v>
                </c:pt>
                <c:pt idx="105">
                  <c:v>1.01081058876372</c:v>
                </c:pt>
                <c:pt idx="106">
                  <c:v>1.01090146070967</c:v>
                </c:pt>
                <c:pt idx="107">
                  <c:v>1.01098025969681</c:v>
                </c:pt>
                <c:pt idx="108">
                  <c:v>1.0110439204958901</c:v>
                </c:pt>
                <c:pt idx="109">
                  <c:v>1.0110882581523299</c:v>
                </c:pt>
                <c:pt idx="110">
                  <c:v>1.0111074120979999</c:v>
                </c:pt>
                <c:pt idx="111">
                  <c:v>1.0110866954956399</c:v>
                </c:pt>
                <c:pt idx="112">
                  <c:v>1.0109849031995599</c:v>
                </c:pt>
                <c:pt idx="113">
                  <c:v>1.01075698139857</c:v>
                </c:pt>
                <c:pt idx="114">
                  <c:v>1.0103623099085399</c:v>
                </c:pt>
                <c:pt idx="115">
                  <c:v>1.0097667473121399</c:v>
                </c:pt>
                <c:pt idx="116">
                  <c:v>1.0089452704622699</c:v>
                </c:pt>
                <c:pt idx="117">
                  <c:v>1.0078853306558699</c:v>
                </c:pt>
                <c:pt idx="118">
                  <c:v>1.00659098436391</c:v>
                </c:pt>
                <c:pt idx="119">
                  <c:v>1.0050876912900399</c:v>
                </c:pt>
                <c:pt idx="120">
                  <c:v>1.0034273601125701</c:v>
                </c:pt>
                <c:pt idx="121">
                  <c:v>1.0016927655652299</c:v>
                </c:pt>
                <c:pt idx="122">
                  <c:v>1</c:v>
                </c:pt>
                <c:pt idx="123">
                  <c:v>0.98947422879457703</c:v>
                </c:pt>
                <c:pt idx="124">
                  <c:v>0.97898025383259402</c:v>
                </c:pt>
                <c:pt idx="125">
                  <c:v>0.96842352007238897</c:v>
                </c:pt>
                <c:pt idx="126">
                  <c:v>0.95774587426106095</c:v>
                </c:pt>
                <c:pt idx="127">
                  <c:v>0.946919276675524</c:v>
                </c:pt>
                <c:pt idx="128">
                  <c:v>0.935939086044832</c:v>
                </c:pt>
                <c:pt idx="129">
                  <c:v>0.92481794870039302</c:v>
                </c:pt>
                <c:pt idx="130">
                  <c:v>0.91358072471734797</c:v>
                </c:pt>
                <c:pt idx="131">
                  <c:v>0.90226050402760805</c:v>
                </c:pt>
                <c:pt idx="132">
                  <c:v>0.89089558411173597</c:v>
                </c:pt>
                <c:pt idx="133">
                  <c:v>0.87952722459364996</c:v>
                </c:pt>
                <c:pt idx="134">
                  <c:v>0.86819799962967803</c:v>
                </c:pt>
                <c:pt idx="135">
                  <c:v>0.85695059760714398</c:v>
                </c:pt>
                <c:pt idx="136">
                  <c:v>0.84582089780896896</c:v>
                </c:pt>
                <c:pt idx="137">
                  <c:v>0.83481905552286495</c:v>
                </c:pt>
                <c:pt idx="138">
                  <c:v>0.82394749729772299</c:v>
                </c:pt>
                <c:pt idx="139">
                  <c:v>0.81320747972253604</c:v>
                </c:pt>
                <c:pt idx="140">
                  <c:v>0.80259947082151595</c:v>
                </c:pt>
                <c:pt idx="141">
                  <c:v>0.79212339446098301</c:v>
                </c:pt>
                <c:pt idx="142">
                  <c:v>0.78177879170439102</c:v>
                </c:pt>
                <c:pt idx="143">
                  <c:v>0.77156493014652905</c:v>
                </c:pt>
                <c:pt idx="144">
                  <c:v>0.76148087971405998</c:v>
                </c:pt>
                <c:pt idx="145">
                  <c:v>0.751525566291942</c:v>
                </c:pt>
                <c:pt idx="146">
                  <c:v>0.74169781035021498</c:v>
                </c:pt>
                <c:pt idx="147">
                  <c:v>0.73199635521540096</c:v>
                </c:pt>
                <c:pt idx="148">
                  <c:v>0.72241988806023205</c:v>
                </c:pt>
                <c:pt idx="149">
                  <c:v>0.71296705568713403</c:v>
                </c:pt>
                <c:pt idx="150">
                  <c:v>0.70363647653261696</c:v>
                </c:pt>
              </c:numCache>
            </c:numRef>
          </c:yVal>
          <c:smooth val="0"/>
        </c:ser>
        <c:ser>
          <c:idx val="2"/>
          <c:order val="2"/>
          <c:tx>
            <c:strRef>
              <c:f>Microsoft_Excel_Worksheet10!$D$1</c:f>
              <c:strCache>
                <c:ptCount val="1"/>
                <c:pt idx="0">
                  <c:v>upper</c:v>
                </c:pt>
              </c:strCache>
            </c:strRef>
          </c:tx>
          <c:spPr>
            <a:ln w="41275">
              <a:solidFill>
                <a:srgbClr val="00FF00"/>
              </a:solidFill>
              <a:prstDash val="sysDash"/>
            </a:ln>
          </c:spPr>
          <c:marker>
            <c:symbol val="none"/>
          </c:marker>
          <c:xVal>
            <c:numRef>
              <c:f>Microsoft_Excel_Worksheet10!$A$2:$A$10002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Microsoft_Excel_Worksheet10!$D$2:$D$10002</c:f>
              <c:numCache>
                <c:formatCode>General</c:formatCode>
                <c:ptCount val="10001"/>
                <c:pt idx="0">
                  <c:v>5.27407946643347</c:v>
                </c:pt>
                <c:pt idx="1">
                  <c:v>5.20182929433411</c:v>
                </c:pt>
                <c:pt idx="2">
                  <c:v>5.1305689783508699</c:v>
                </c:pt>
                <c:pt idx="3">
                  <c:v>5.0602849581527298</c:v>
                </c:pt>
                <c:pt idx="4">
                  <c:v>4.9909638592091401</c:v>
                </c:pt>
                <c:pt idx="5">
                  <c:v>4.92259249024554</c:v>
                </c:pt>
                <c:pt idx="6">
                  <c:v>4.8551578407336597</c:v>
                </c:pt>
                <c:pt idx="7">
                  <c:v>4.7886470784163704</c:v>
                </c:pt>
                <c:pt idx="8">
                  <c:v>4.7230475468664199</c:v>
                </c:pt>
                <c:pt idx="9">
                  <c:v>4.6583467630786899</c:v>
                </c:pt>
                <c:pt idx="10">
                  <c:v>4.5945324150955598</c:v>
                </c:pt>
                <c:pt idx="11">
                  <c:v>4.5315923596647396</c:v>
                </c:pt>
                <c:pt idx="12">
                  <c:v>4.4695146199293996</c:v>
                </c:pt>
                <c:pt idx="13">
                  <c:v>4.4082873831499301</c:v>
                </c:pt>
                <c:pt idx="14">
                  <c:v>4.3478989984569996</c:v>
                </c:pt>
                <c:pt idx="15">
                  <c:v>4.2883379746355397</c:v>
                </c:pt>
                <c:pt idx="16">
                  <c:v>4.2295929779390802</c:v>
                </c:pt>
                <c:pt idx="17">
                  <c:v>4.1716528299342102</c:v>
                </c:pt>
                <c:pt idx="18">
                  <c:v>4.1145065053746004</c:v>
                </c:pt>
                <c:pt idx="19">
                  <c:v>4.05814313010434</c:v>
                </c:pt>
                <c:pt idx="20">
                  <c:v>4.0025519789900104</c:v>
                </c:pt>
                <c:pt idx="21">
                  <c:v>3.9477224738813002</c:v>
                </c:pt>
                <c:pt idx="22">
                  <c:v>3.8936441815996399</c:v>
                </c:pt>
                <c:pt idx="23">
                  <c:v>3.84030681195458</c:v>
                </c:pt>
                <c:pt idx="24">
                  <c:v>3.78770021578738</c:v>
                </c:pt>
                <c:pt idx="25">
                  <c:v>3.7358143830417498</c:v>
                </c:pt>
                <c:pt idx="26">
                  <c:v>3.6846394408609902</c:v>
                </c:pt>
                <c:pt idx="27">
                  <c:v>3.6341656517115499</c:v>
                </c:pt>
                <c:pt idx="28">
                  <c:v>3.5843834115324</c:v>
                </c:pt>
                <c:pt idx="29">
                  <c:v>3.5352832479099701</c:v>
                </c:pt>
                <c:pt idx="30">
                  <c:v>3.4868558182784</c:v>
                </c:pt>
                <c:pt idx="31">
                  <c:v>3.4390919081445999</c:v>
                </c:pt>
                <c:pt idx="32">
                  <c:v>3.3919824293379301</c:v>
                </c:pt>
                <c:pt idx="33">
                  <c:v>3.3455184182841902</c:v>
                </c:pt>
                <c:pt idx="34">
                  <c:v>3.2996910343034802</c:v>
                </c:pt>
                <c:pt idx="35">
                  <c:v>3.2544915579317899</c:v>
                </c:pt>
                <c:pt idx="36">
                  <c:v>3.2099113892659301</c:v>
                </c:pt>
                <c:pt idx="37">
                  <c:v>3.16594204633147</c:v>
                </c:pt>
                <c:pt idx="38">
                  <c:v>3.1225751634735501</c:v>
                </c:pt>
                <c:pt idx="39">
                  <c:v>3.0798024897701599</c:v>
                </c:pt>
                <c:pt idx="40">
                  <c:v>3.03761588746762</c:v>
                </c:pt>
                <c:pt idx="41">
                  <c:v>2.9960073304381298</c:v>
                </c:pt>
                <c:pt idx="42">
                  <c:v>2.9549689026589299</c:v>
                </c:pt>
                <c:pt idx="43">
                  <c:v>2.9144927967130601</c:v>
                </c:pt>
                <c:pt idx="44">
                  <c:v>2.87457131231126</c:v>
                </c:pt>
                <c:pt idx="45">
                  <c:v>2.8351968548349702</c:v>
                </c:pt>
                <c:pt idx="46">
                  <c:v>2.7963619339000698</c:v>
                </c:pt>
                <c:pt idx="47">
                  <c:v>2.7580591619412398</c:v>
                </c:pt>
                <c:pt idx="48">
                  <c:v>2.7202812528167399</c:v>
                </c:pt>
                <c:pt idx="49">
                  <c:v>2.68302102043338</c:v>
                </c:pt>
                <c:pt idx="50">
                  <c:v>2.6462713773915501</c:v>
                </c:pt>
                <c:pt idx="51">
                  <c:v>2.6100253336501602</c:v>
                </c:pt>
                <c:pt idx="52">
                  <c:v>2.5742759952113201</c:v>
                </c:pt>
                <c:pt idx="53">
                  <c:v>2.5390165628246599</c:v>
                </c:pt>
                <c:pt idx="54">
                  <c:v>2.5042403307112302</c:v>
                </c:pt>
                <c:pt idx="55">
                  <c:v>2.46994068530682</c:v>
                </c:pt>
                <c:pt idx="56">
                  <c:v>2.4361111040246799</c:v>
                </c:pt>
                <c:pt idx="57">
                  <c:v>2.4027451540376799</c:v>
                </c:pt>
                <c:pt idx="58">
                  <c:v>2.3698364910798202</c:v>
                </c:pt>
                <c:pt idx="59">
                  <c:v>2.33737885826717</c:v>
                </c:pt>
                <c:pt idx="60">
                  <c:v>2.3053660849383002</c:v>
                </c:pt>
                <c:pt idx="61">
                  <c:v>2.2737920855144398</c:v>
                </c:pt>
                <c:pt idx="62">
                  <c:v>2.2426508583793101</c:v>
                </c:pt>
                <c:pt idx="63">
                  <c:v>2.2119364847791401</c:v>
                </c:pt>
                <c:pt idx="64">
                  <c:v>2.1816431277429502</c:v>
                </c:pt>
                <c:pt idx="65">
                  <c:v>2.1517650310236198</c:v>
                </c:pt>
                <c:pt idx="66">
                  <c:v>2.12229651806018</c:v>
                </c:pt>
                <c:pt idx="67">
                  <c:v>2.0932319909618999</c:v>
                </c:pt>
                <c:pt idx="68">
                  <c:v>2.0645659295148802</c:v>
                </c:pt>
                <c:pt idx="69">
                  <c:v>2.0362928902121098</c:v>
                </c:pt>
                <c:pt idx="70">
                  <c:v>2.0084075053078201</c:v>
                </c:pt>
                <c:pt idx="71">
                  <c:v>1.9809044818975801</c:v>
                </c:pt>
                <c:pt idx="72">
                  <c:v>1.9537786010254901</c:v>
                </c:pt>
                <c:pt idx="73">
                  <c:v>1.92702471682034</c:v>
                </c:pt>
                <c:pt idx="74">
                  <c:v>1.9006377556627101</c:v>
                </c:pt>
                <c:pt idx="75">
                  <c:v>1.8746127153857299</c:v>
                </c:pt>
                <c:pt idx="76">
                  <c:v>1.8489446645124299</c:v>
                </c:pt>
                <c:pt idx="77">
                  <c:v>1.8236287415332499</c:v>
                </c:pt>
                <c:pt idx="78">
                  <c:v>1.79866015422833</c:v>
                </c:pt>
                <c:pt idx="79">
                  <c:v>1.7740341790395699</c:v>
                </c:pt>
                <c:pt idx="80">
                  <c:v>1.7497461604990401</c:v>
                </c:pt>
                <c:pt idx="81">
                  <c:v>1.7257915107214099</c:v>
                </c:pt>
                <c:pt idx="82">
                  <c:v>1.7021657089697699</c:v>
                </c:pt>
                <c:pt idx="83">
                  <c:v>1.67886430130639</c:v>
                </c:pt>
                <c:pt idx="84">
                  <c:v>1.6558829003425299</c:v>
                </c:pt>
                <c:pt idx="85">
                  <c:v>1.63321718510465</c:v>
                </c:pt>
                <c:pt idx="86">
                  <c:v>1.6108629010386499</c:v>
                </c:pt>
                <c:pt idx="87">
                  <c:v>1.58881586017893</c:v>
                </c:pt>
                <c:pt idx="88">
                  <c:v>1.5670719415159799</c:v>
                </c:pt>
                <c:pt idx="89">
                  <c:v>1.5456270916050101</c:v>
                </c:pt>
                <c:pt idx="90">
                  <c:v>1.52447732546934</c:v>
                </c:pt>
                <c:pt idx="91">
                  <c:v>1.50361872786768</c:v>
                </c:pt>
                <c:pt idx="92">
                  <c:v>1.4830474550138799</c:v>
                </c:pt>
                <c:pt idx="93">
                  <c:v>1.4627597368645899</c:v>
                </c:pt>
                <c:pt idx="94">
                  <c:v>1.4427518801256201</c:v>
                </c:pt>
                <c:pt idx="95">
                  <c:v>1.4230202721769301</c:v>
                </c:pt>
                <c:pt idx="96">
                  <c:v>1.40356138618254</c:v>
                </c:pt>
                <c:pt idx="97">
                  <c:v>1.3843717877456101</c:v>
                </c:pt>
                <c:pt idx="98">
                  <c:v>1.3654481435996999</c:v>
                </c:pt>
                <c:pt idx="99">
                  <c:v>1.3467872330158801</c:v>
                </c:pt>
                <c:pt idx="100">
                  <c:v>1.32838596287765</c:v>
                </c:pt>
                <c:pt idx="101">
                  <c:v>1.31024138777758</c:v>
                </c:pt>
                <c:pt idx="102">
                  <c:v>1.2923507370923299</c:v>
                </c:pt>
                <c:pt idx="103">
                  <c:v>1.2747114519130001</c:v>
                </c:pt>
                <c:pt idx="104">
                  <c:v>1.2573212361441199</c:v>
                </c:pt>
                <c:pt idx="105">
                  <c:v>1.2401781283751201</c:v>
                </c:pt>
                <c:pt idx="106">
                  <c:v>1.2232806048765099</c:v>
                </c:pt>
                <c:pt idx="107">
                  <c:v>1.2066277303769299</c:v>
                </c:pt>
                <c:pt idx="108">
                  <c:v>1.19021938421464</c:v>
                </c:pt>
                <c:pt idx="109">
                  <c:v>1.1740566091000999</c:v>
                </c:pt>
                <c:pt idx="110">
                  <c:v>1.1581421664061999</c:v>
                </c:pt>
                <c:pt idx="111">
                  <c:v>1.14249225356053</c:v>
                </c:pt>
                <c:pt idx="112">
                  <c:v>1.12716644295214</c:v>
                </c:pt>
                <c:pt idx="113">
                  <c:v>1.11222889187703</c:v>
                </c:pt>
                <c:pt idx="114">
                  <c:v>1.0977354637122301</c:v>
                </c:pt>
                <c:pt idx="115">
                  <c:v>1.08373214618422</c:v>
                </c:pt>
                <c:pt idx="116">
                  <c:v>1.0702529876093601</c:v>
                </c:pt>
                <c:pt idx="117">
                  <c:v>1.05731742266886</c:v>
                </c:pt>
                <c:pt idx="118">
                  <c:v>1.04492692437071</c:v>
                </c:pt>
                <c:pt idx="119">
                  <c:v>1.03306108466901</c:v>
                </c:pt>
                <c:pt idx="120">
                  <c:v>1.0216735393674301</c:v>
                </c:pt>
                <c:pt idx="121">
                  <c:v>1.0106886104095201</c:v>
                </c:pt>
                <c:pt idx="122">
                  <c:v>1</c:v>
                </c:pt>
                <c:pt idx="123">
                  <c:v>0.99848993950221898</c:v>
                </c:pt>
                <c:pt idx="124">
                  <c:v>0.99728056396387599</c:v>
                </c:pt>
                <c:pt idx="125">
                  <c:v>0.99645130545497296</c:v>
                </c:pt>
                <c:pt idx="126">
                  <c:v>0.99604817909548105</c:v>
                </c:pt>
                <c:pt idx="127">
                  <c:v>0.99608889639134401</c:v>
                </c:pt>
                <c:pt idx="128">
                  <c:v>0.99656854913363202</c:v>
                </c:pt>
                <c:pt idx="129">
                  <c:v>0.997464825591721</c:v>
                </c:pt>
                <c:pt idx="130">
                  <c:v>0.99874231985944395</c:v>
                </c:pt>
                <c:pt idx="131">
                  <c:v>1.00035587573907</c:v>
                </c:pt>
                <c:pt idx="132">
                  <c:v>1.00225308858206</c:v>
                </c:pt>
                <c:pt idx="133">
                  <c:v>1.0043761453796001</c:v>
                </c:pt>
                <c:pt idx="134">
                  <c:v>1.0066631783551701</c:v>
                </c:pt>
                <c:pt idx="135">
                  <c:v>1.00904927915065</c:v>
                </c:pt>
                <c:pt idx="136">
                  <c:v>1.0114775968268499</c:v>
                </c:pt>
                <c:pt idx="137">
                  <c:v>1.0139320290318099</c:v>
                </c:pt>
                <c:pt idx="138">
                  <c:v>1.0164082315996901</c:v>
                </c:pt>
                <c:pt idx="139">
                  <c:v>1.0189030557208101</c:v>
                </c:pt>
                <c:pt idx="140">
                  <c:v>1.02141416621423</c:v>
                </c:pt>
                <c:pt idx="141">
                  <c:v>1.02393979679291</c:v>
                </c:pt>
                <c:pt idx="142">
                  <c:v>1.02647858838503</c:v>
                </c:pt>
                <c:pt idx="143">
                  <c:v>1.02902947948042</c:v>
                </c:pt>
                <c:pt idx="144">
                  <c:v>1.0315916300147201</c:v>
                </c:pt>
                <c:pt idx="145">
                  <c:v>1.034164367432</c:v>
                </c:pt>
                <c:pt idx="146">
                  <c:v>1.0367471477508601</c:v>
                </c:pt>
                <c:pt idx="147">
                  <c:v>1.03933952699014</c:v>
                </c:pt>
                <c:pt idx="148">
                  <c:v>1.0419411398801499</c:v>
                </c:pt>
                <c:pt idx="149">
                  <c:v>1.04455168378411</c:v>
                </c:pt>
                <c:pt idx="150">
                  <c:v>1.04717090640257</c:v>
                </c:pt>
              </c:numCache>
            </c:numRef>
          </c:yVal>
          <c:smooth val="1"/>
        </c:ser>
        <c:dLbls>
          <c:showLegendKey val="0"/>
          <c:showVal val="0"/>
          <c:showCatName val="0"/>
          <c:showSerName val="0"/>
          <c:showPercent val="0"/>
          <c:showBubbleSize val="0"/>
        </c:dLbls>
        <c:axId val="814616296"/>
        <c:axId val="814616688"/>
      </c:scatterChart>
      <c:valAx>
        <c:axId val="814616296"/>
        <c:scaling>
          <c:orientation val="minMax"/>
          <c:max val="200"/>
          <c:min val="150"/>
        </c:scaling>
        <c:delete val="0"/>
        <c:axPos val="b"/>
        <c:title>
          <c:tx>
            <c:rich>
              <a:bodyPr/>
              <a:lstStyle/>
              <a:p>
                <a:pPr>
                  <a:defRPr sz="1700"/>
                </a:pPr>
                <a:r>
                  <a:rPr lang="en-US" sz="1700" dirty="0" smtClean="0"/>
                  <a:t>Donor Height (cm)</a:t>
                </a:r>
                <a:endParaRPr lang="en-US" sz="1700" dirty="0"/>
              </a:p>
            </c:rich>
          </c:tx>
          <c:layout>
            <c:manualLayout>
              <c:xMode val="edge"/>
              <c:yMode val="edge"/>
              <c:x val="0.45305675562678555"/>
              <c:y val="0.88582020997375333"/>
            </c:manualLayout>
          </c:layout>
          <c:overlay val="0"/>
        </c:title>
        <c:numFmt formatCode="#,##0" sourceLinked="0"/>
        <c:majorTickMark val="out"/>
        <c:minorTickMark val="none"/>
        <c:tickLblPos val="nextTo"/>
        <c:txPr>
          <a:bodyPr rot="0"/>
          <a:lstStyle/>
          <a:p>
            <a:pPr>
              <a:defRPr sz="1500" b="1"/>
            </a:pPr>
            <a:endParaRPr lang="en-US"/>
          </a:p>
        </c:txPr>
        <c:crossAx val="814616688"/>
        <c:crosses val="autoZero"/>
        <c:crossBetween val="midCat"/>
        <c:majorUnit val="10"/>
      </c:valAx>
      <c:valAx>
        <c:axId val="814616688"/>
        <c:scaling>
          <c:orientation val="minMax"/>
          <c:max val="1.5"/>
          <c:min val="0.5"/>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14616296"/>
        <c:crossesAt val="15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0.54752448321110503</c:v>
                </c:pt>
                <c:pt idx="1">
                  <c:v>0.54804283766213002</c:v>
                </c:pt>
                <c:pt idx="2">
                  <c:v>0.54856168285164197</c:v>
                </c:pt>
                <c:pt idx="3">
                  <c:v>0.54908101924423602</c:v>
                </c:pt>
                <c:pt idx="4">
                  <c:v>0.54960084730494596</c:v>
                </c:pt>
                <c:pt idx="5">
                  <c:v>0.550121167499244</c:v>
                </c:pt>
                <c:pt idx="6">
                  <c:v>0.55064198029304601</c:v>
                </c:pt>
                <c:pt idx="7">
                  <c:v>0.55116328615270704</c:v>
                </c:pt>
                <c:pt idx="8">
                  <c:v>0.55168508554502504</c:v>
                </c:pt>
                <c:pt idx="9">
                  <c:v>0.55220737893723804</c:v>
                </c:pt>
                <c:pt idx="10">
                  <c:v>0.55273016679702902</c:v>
                </c:pt>
                <c:pt idx="11">
                  <c:v>0.55325344959251999</c:v>
                </c:pt>
                <c:pt idx="12">
                  <c:v>0.553777227792281</c:v>
                </c:pt>
                <c:pt idx="13">
                  <c:v>0.55430150186532101</c:v>
                </c:pt>
                <c:pt idx="14">
                  <c:v>0.55482627228109604</c:v>
                </c:pt>
                <c:pt idx="15">
                  <c:v>0.555351539509505</c:v>
                </c:pt>
                <c:pt idx="16">
                  <c:v>0.55587730402089197</c:v>
                </c:pt>
                <c:pt idx="17">
                  <c:v>0.55640356628604803</c:v>
                </c:pt>
                <c:pt idx="18">
                  <c:v>0.55693032677620702</c:v>
                </c:pt>
                <c:pt idx="19">
                  <c:v>0.55745758596305095</c:v>
                </c:pt>
                <c:pt idx="20">
                  <c:v>0.55798534431870805</c:v>
                </c:pt>
                <c:pt idx="21">
                  <c:v>0.55851360231575298</c:v>
                </c:pt>
                <c:pt idx="22">
                  <c:v>0.55904236042720801</c:v>
                </c:pt>
                <c:pt idx="23">
                  <c:v>0.55957161912654396</c:v>
                </c:pt>
                <c:pt idx="24">
                  <c:v>0.56010137888767897</c:v>
                </c:pt>
                <c:pt idx="25">
                  <c:v>0.56063164018498002</c:v>
                </c:pt>
                <c:pt idx="26">
                  <c:v>0.56116240349326296</c:v>
                </c:pt>
                <c:pt idx="27">
                  <c:v>0.56169366928779396</c:v>
                </c:pt>
                <c:pt idx="28">
                  <c:v>0.56222543804428904</c:v>
                </c:pt>
                <c:pt idx="29">
                  <c:v>0.56275771023891397</c:v>
                </c:pt>
                <c:pt idx="30">
                  <c:v>0.56329048634828505</c:v>
                </c:pt>
                <c:pt idx="31">
                  <c:v>0.563823766849471</c:v>
                </c:pt>
                <c:pt idx="32">
                  <c:v>0.56435755221999195</c:v>
                </c:pt>
                <c:pt idx="33">
                  <c:v>0.56489184293781902</c:v>
                </c:pt>
                <c:pt idx="34">
                  <c:v>0.56542663948137595</c:v>
                </c:pt>
                <c:pt idx="35">
                  <c:v>0.565961942329542</c:v>
                </c:pt>
                <c:pt idx="36">
                  <c:v>0.56649775196164498</c:v>
                </c:pt>
                <c:pt idx="37">
                  <c:v>0.56703406885747198</c:v>
                </c:pt>
                <c:pt idx="38">
                  <c:v>0.56757089349725998</c:v>
                </c:pt>
                <c:pt idx="39">
                  <c:v>0.56810822636170299</c:v>
                </c:pt>
                <c:pt idx="40">
                  <c:v>0.56864606793194805</c:v>
                </c:pt>
                <c:pt idx="41">
                  <c:v>0.56918441868960101</c:v>
                </c:pt>
                <c:pt idx="42">
                  <c:v>0.56972327911672105</c:v>
                </c:pt>
                <c:pt idx="43">
                  <c:v>0.57026264969582396</c:v>
                </c:pt>
                <c:pt idx="44">
                  <c:v>0.57080253090988298</c:v>
                </c:pt>
                <c:pt idx="45">
                  <c:v>0.57134292324232805</c:v>
                </c:pt>
                <c:pt idx="46">
                  <c:v>0.571883827177048</c:v>
                </c:pt>
                <c:pt idx="47">
                  <c:v>0.57242524319838695</c:v>
                </c:pt>
                <c:pt idx="48">
                  <c:v>0.57296717179115197</c:v>
                </c:pt>
                <c:pt idx="49">
                  <c:v>0.57350961344060503</c:v>
                </c:pt>
                <c:pt idx="50">
                  <c:v>0.57405256863247001</c:v>
                </c:pt>
                <c:pt idx="51">
                  <c:v>0.57459603785292801</c:v>
                </c:pt>
                <c:pt idx="52">
                  <c:v>0.57514002158862498</c:v>
                </c:pt>
                <c:pt idx="53">
                  <c:v>0.57568452032666195</c:v>
                </c:pt>
                <c:pt idx="54">
                  <c:v>0.57622953455460502</c:v>
                </c:pt>
                <c:pt idx="55">
                  <c:v>0.57677506476048102</c:v>
                </c:pt>
                <c:pt idx="56">
                  <c:v>0.57732111143277798</c:v>
                </c:pt>
                <c:pt idx="57">
                  <c:v>0.57786767506044801</c:v>
                </c:pt>
                <c:pt idx="58">
                  <c:v>0.57841475613290305</c:v>
                </c:pt>
                <c:pt idx="59">
                  <c:v>0.57896235514002203</c:v>
                </c:pt>
                <c:pt idx="60">
                  <c:v>0.57951047257214605</c:v>
                </c:pt>
                <c:pt idx="61">
                  <c:v>0.58005910892007995</c:v>
                </c:pt>
                <c:pt idx="62">
                  <c:v>0.58060826467509297</c:v>
                </c:pt>
                <c:pt idx="63">
                  <c:v>0.58115794032892198</c:v>
                </c:pt>
                <c:pt idx="64">
                  <c:v>0.58170813637376595</c:v>
                </c:pt>
                <c:pt idx="65">
                  <c:v>0.58225885330229099</c:v>
                </c:pt>
                <c:pt idx="66">
                  <c:v>0.58281009160763197</c:v>
                </c:pt>
                <c:pt idx="67">
                  <c:v>0.58336185178338695</c:v>
                </c:pt>
                <c:pt idx="68">
                  <c:v>0.58391413432362405</c:v>
                </c:pt>
                <c:pt idx="69">
                  <c:v>0.584466939722879</c:v>
                </c:pt>
                <c:pt idx="70">
                  <c:v>0.58502026847615196</c:v>
                </c:pt>
                <c:pt idx="71">
                  <c:v>0.58557412107891804</c:v>
                </c:pt>
                <c:pt idx="72">
                  <c:v>0.58612849802711597</c:v>
                </c:pt>
                <c:pt idx="73">
                  <c:v>0.586683399817156</c:v>
                </c:pt>
                <c:pt idx="74">
                  <c:v>0.587238826945919</c:v>
                </c:pt>
                <c:pt idx="75">
                  <c:v>0.58779477991075602</c:v>
                </c:pt>
                <c:pt idx="76">
                  <c:v>0.58835125920948805</c:v>
                </c:pt>
                <c:pt idx="77">
                  <c:v>0.58890826534040797</c:v>
                </c:pt>
                <c:pt idx="78">
                  <c:v>0.58946579880228001</c:v>
                </c:pt>
                <c:pt idx="79">
                  <c:v>0.59002386009434105</c:v>
                </c:pt>
                <c:pt idx="80">
                  <c:v>0.59058244971630103</c:v>
                </c:pt>
                <c:pt idx="81">
                  <c:v>0.59114156816834196</c:v>
                </c:pt>
                <c:pt idx="82">
                  <c:v>0.59170121595112002</c:v>
                </c:pt>
                <c:pt idx="83">
                  <c:v>0.59226139356576502</c:v>
                </c:pt>
                <c:pt idx="84">
                  <c:v>0.59282210151388204</c:v>
                </c:pt>
                <c:pt idx="85">
                  <c:v>0.59338334029754902</c:v>
                </c:pt>
                <c:pt idx="86">
                  <c:v>0.59394511041932196</c:v>
                </c:pt>
                <c:pt idx="87">
                  <c:v>0.59450741238223104</c:v>
                </c:pt>
                <c:pt idx="88">
                  <c:v>0.59507024668978203</c:v>
                </c:pt>
                <c:pt idx="89">
                  <c:v>0.59563361384596003</c:v>
                </c:pt>
                <c:pt idx="90">
                  <c:v>0.59619751435522295</c:v>
                </c:pt>
                <c:pt idx="91">
                  <c:v>0.59676194872251098</c:v>
                </c:pt>
                <c:pt idx="92">
                  <c:v>0.59732691745323896</c:v>
                </c:pt>
                <c:pt idx="93">
                  <c:v>0.59789242105330298</c:v>
                </c:pt>
                <c:pt idx="94">
                  <c:v>0.59845846002907499</c:v>
                </c:pt>
                <c:pt idx="95">
                  <c:v>0.59902503488740799</c:v>
                </c:pt>
                <c:pt idx="96">
                  <c:v>0.59959214613563605</c:v>
                </c:pt>
                <c:pt idx="97">
                  <c:v>0.60015979428157096</c:v>
                </c:pt>
                <c:pt idx="98">
                  <c:v>0.60072797983350801</c:v>
                </c:pt>
                <c:pt idx="99">
                  <c:v>0.60129670330022</c:v>
                </c:pt>
                <c:pt idx="100">
                  <c:v>0.60186596519096502</c:v>
                </c:pt>
                <c:pt idx="101">
                  <c:v>0.60243576601548299</c:v>
                </c:pt>
                <c:pt idx="102">
                  <c:v>0.60300610628399298</c:v>
                </c:pt>
                <c:pt idx="103">
                  <c:v>0.60357698650720104</c:v>
                </c:pt>
                <c:pt idx="104">
                  <c:v>0.60414840719629503</c:v>
                </c:pt>
                <c:pt idx="105">
                  <c:v>0.604720368862946</c:v>
                </c:pt>
                <c:pt idx="106">
                  <c:v>0.60529287201931004</c:v>
                </c:pt>
                <c:pt idx="107">
                  <c:v>0.60586591717802996</c:v>
                </c:pt>
                <c:pt idx="108">
                  <c:v>0.60643950485223197</c:v>
                </c:pt>
                <c:pt idx="109">
                  <c:v>0.60701363555552701</c:v>
                </c:pt>
                <c:pt idx="110">
                  <c:v>0.60758830980201495</c:v>
                </c:pt>
                <c:pt idx="111">
                  <c:v>0.60816352810628005</c:v>
                </c:pt>
                <c:pt idx="112">
                  <c:v>0.60873929098339596</c:v>
                </c:pt>
                <c:pt idx="113">
                  <c:v>0.60931559894892096</c:v>
                </c:pt>
                <c:pt idx="114">
                  <c:v>0.609892452518905</c:v>
                </c:pt>
                <c:pt idx="115">
                  <c:v>0.61046985220988403</c:v>
                </c:pt>
                <c:pt idx="116">
                  <c:v>0.61104779853888402</c:v>
                </c:pt>
                <c:pt idx="117">
                  <c:v>0.61162629202342</c:v>
                </c:pt>
                <c:pt idx="118">
                  <c:v>0.61220533318149695</c:v>
                </c:pt>
                <c:pt idx="119">
                  <c:v>0.61278492253161099</c:v>
                </c:pt>
                <c:pt idx="120">
                  <c:v>0.61336506059274798</c:v>
                </c:pt>
                <c:pt idx="121">
                  <c:v>0.61394574788438605</c:v>
                </c:pt>
                <c:pt idx="122">
                  <c:v>0.61452698492649405</c:v>
                </c:pt>
                <c:pt idx="123">
                  <c:v>0.61510877223953497</c:v>
                </c:pt>
                <c:pt idx="124">
                  <c:v>0.615691110344463</c:v>
                </c:pt>
                <c:pt idx="125">
                  <c:v>0.61627399976272501</c:v>
                </c:pt>
                <c:pt idx="126">
                  <c:v>0.61685744101626405</c:v>
                </c:pt>
                <c:pt idx="127">
                  <c:v>0.617441434627514</c:v>
                </c:pt>
                <c:pt idx="128">
                  <c:v>0.61802598111940699</c:v>
                </c:pt>
                <c:pt idx="129">
                  <c:v>0.61861108101536599</c:v>
                </c:pt>
                <c:pt idx="130">
                  <c:v>0.61919673483931403</c:v>
                </c:pt>
                <c:pt idx="131">
                  <c:v>0.61978294311566595</c:v>
                </c:pt>
                <c:pt idx="132">
                  <c:v>0.62036970636933697</c:v>
                </c:pt>
                <c:pt idx="133">
                  <c:v>0.62095702512573603</c:v>
                </c:pt>
                <c:pt idx="134">
                  <c:v>0.62154489991077</c:v>
                </c:pt>
                <c:pt idx="135">
                  <c:v>0.62213333125084702</c:v>
                </c:pt>
                <c:pt idx="136">
                  <c:v>0.62272231967286795</c:v>
                </c:pt>
                <c:pt idx="137">
                  <c:v>0.62331186570423802</c:v>
                </c:pt>
                <c:pt idx="138">
                  <c:v>0.62390196987285795</c:v>
                </c:pt>
                <c:pt idx="139">
                  <c:v>0.62449263270712996</c:v>
                </c:pt>
                <c:pt idx="140">
                  <c:v>0.62508385473595596</c:v>
                </c:pt>
                <c:pt idx="141">
                  <c:v>0.62567563648873803</c:v>
                </c:pt>
                <c:pt idx="142">
                  <c:v>0.62626797849538196</c:v>
                </c:pt>
                <c:pt idx="143">
                  <c:v>0.62686088128629103</c:v>
                </c:pt>
                <c:pt idx="144">
                  <c:v>0.62745434539237599</c:v>
                </c:pt>
                <c:pt idx="145">
                  <c:v>0.62804837134504399</c:v>
                </c:pt>
                <c:pt idx="146">
                  <c:v>0.62864295967621098</c:v>
                </c:pt>
                <c:pt idx="147">
                  <c:v>0.62923811091829296</c:v>
                </c:pt>
                <c:pt idx="148">
                  <c:v>0.62983382560421197</c:v>
                </c:pt>
                <c:pt idx="149">
                  <c:v>0.63043010426739299</c:v>
                </c:pt>
                <c:pt idx="150">
                  <c:v>0.63102694744176602</c:v>
                </c:pt>
                <c:pt idx="151">
                  <c:v>0.631624355661769</c:v>
                </c:pt>
                <c:pt idx="152">
                  <c:v>0.63222232946234302</c:v>
                </c:pt>
                <c:pt idx="153">
                  <c:v>0.632820869378936</c:v>
                </c:pt>
                <c:pt idx="154">
                  <c:v>0.63341997594750499</c:v>
                </c:pt>
                <c:pt idx="155">
                  <c:v>0.63401964970451097</c:v>
                </c:pt>
                <c:pt idx="156">
                  <c:v>0.63461989118692697</c:v>
                </c:pt>
                <c:pt idx="157">
                  <c:v>0.63522070093223104</c:v>
                </c:pt>
                <c:pt idx="158">
                  <c:v>0.63582207947840996</c:v>
                </c:pt>
                <c:pt idx="159">
                  <c:v>0.63642402736396297</c:v>
                </c:pt>
                <c:pt idx="160">
                  <c:v>0.63702654512789703</c:v>
                </c:pt>
                <c:pt idx="161">
                  <c:v>0.63762963330972799</c:v>
                </c:pt>
                <c:pt idx="162">
                  <c:v>0.63823329244948601</c:v>
                </c:pt>
                <c:pt idx="163">
                  <c:v>0.63883752308770902</c:v>
                </c:pt>
                <c:pt idx="164">
                  <c:v>0.63944232576544802</c:v>
                </c:pt>
                <c:pt idx="165">
                  <c:v>0.640047701024268</c:v>
                </c:pt>
                <c:pt idx="166">
                  <c:v>0.64065364940624403</c:v>
                </c:pt>
                <c:pt idx="167">
                  <c:v>0.64126017145396597</c:v>
                </c:pt>
                <c:pt idx="168">
                  <c:v>0.64186726771053604</c:v>
                </c:pt>
                <c:pt idx="169">
                  <c:v>0.64247493871957195</c:v>
                </c:pt>
                <c:pt idx="170">
                  <c:v>0.64308318502520601</c:v>
                </c:pt>
                <c:pt idx="171">
                  <c:v>0.64369200717208397</c:v>
                </c:pt>
                <c:pt idx="172">
                  <c:v>0.64430140570536898</c:v>
                </c:pt>
                <c:pt idx="173">
                  <c:v>0.64491138117074098</c:v>
                </c:pt>
                <c:pt idx="174">
                  <c:v>0.64552193411439296</c:v>
                </c:pt>
                <c:pt idx="175">
                  <c:v>0.64613306508303903</c:v>
                </c:pt>
                <c:pt idx="176">
                  <c:v>0.646744774623909</c:v>
                </c:pt>
                <c:pt idx="177">
                  <c:v>0.64735706328475096</c:v>
                </c:pt>
                <c:pt idx="178">
                  <c:v>0.64796993161383099</c:v>
                </c:pt>
                <c:pt idx="179">
                  <c:v>0.648583380159935</c:v>
                </c:pt>
                <c:pt idx="180">
                  <c:v>0.64919740947236804</c:v>
                </c:pt>
                <c:pt idx="181">
                  <c:v>0.64981202010095596</c:v>
                </c:pt>
                <c:pt idx="182">
                  <c:v>0.65042721259604497</c:v>
                </c:pt>
                <c:pt idx="183">
                  <c:v>0.65104298750849998</c:v>
                </c:pt>
                <c:pt idx="184">
                  <c:v>0.65165934538971204</c:v>
                </c:pt>
                <c:pt idx="185">
                  <c:v>0.65227628679159</c:v>
                </c:pt>
                <c:pt idx="186">
                  <c:v>0.65289381226656595</c:v>
                </c:pt>
                <c:pt idx="187">
                  <c:v>0.65351192236759803</c:v>
                </c:pt>
                <c:pt idx="188">
                  <c:v>0.65413061764816405</c:v>
                </c:pt>
                <c:pt idx="189">
                  <c:v>0.65474989866226696</c:v>
                </c:pt>
                <c:pt idx="190">
                  <c:v>0.65536976596443597</c:v>
                </c:pt>
                <c:pt idx="191">
                  <c:v>0.65599022010972396</c:v>
                </c:pt>
                <c:pt idx="192">
                  <c:v>0.65661126165370798</c:v>
                </c:pt>
                <c:pt idx="193">
                  <c:v>0.65723289115249295</c:v>
                </c:pt>
                <c:pt idx="194">
                  <c:v>0.65785510916270995</c:v>
                </c:pt>
                <c:pt idx="195">
                  <c:v>0.65847791624151697</c:v>
                </c:pt>
                <c:pt idx="196">
                  <c:v>0.65910131294659802</c:v>
                </c:pt>
                <c:pt idx="197">
                  <c:v>0.65972529983616801</c:v>
                </c:pt>
                <c:pt idx="198">
                  <c:v>0.66034987746896701</c:v>
                </c:pt>
                <c:pt idx="199">
                  <c:v>0.66097504640426696</c:v>
                </c:pt>
                <c:pt idx="200">
                  <c:v>0.66160080720186798</c:v>
                </c:pt>
                <c:pt idx="201">
                  <c:v>0.66222716042209895</c:v>
                </c:pt>
                <c:pt idx="202">
                  <c:v>0.662854106625821</c:v>
                </c:pt>
                <c:pt idx="203">
                  <c:v>0.66348164637442597</c:v>
                </c:pt>
                <c:pt idx="204">
                  <c:v>0.66410978022983702</c:v>
                </c:pt>
                <c:pt idx="205">
                  <c:v>0.66473850875450902</c:v>
                </c:pt>
                <c:pt idx="206">
                  <c:v>0.66536783251142995</c:v>
                </c:pt>
                <c:pt idx="207">
                  <c:v>0.66599775206412004</c:v>
                </c:pt>
                <c:pt idx="208">
                  <c:v>0.66662826797663199</c:v>
                </c:pt>
                <c:pt idx="209">
                  <c:v>0.66725938081355596</c:v>
                </c:pt>
                <c:pt idx="210">
                  <c:v>0.66789109114001399</c:v>
                </c:pt>
                <c:pt idx="211">
                  <c:v>0.66852339952166195</c:v>
                </c:pt>
                <c:pt idx="212">
                  <c:v>0.66915630652469504</c:v>
                </c:pt>
                <c:pt idx="213">
                  <c:v>0.66978981271584104</c:v>
                </c:pt>
                <c:pt idx="214">
                  <c:v>0.67042391866236595</c:v>
                </c:pt>
                <c:pt idx="215">
                  <c:v>0.67105862493207302</c:v>
                </c:pt>
                <c:pt idx="216">
                  <c:v>0.67169393209330197</c:v>
                </c:pt>
                <c:pt idx="217">
                  <c:v>0.67232984071493096</c:v>
                </c:pt>
                <c:pt idx="218">
                  <c:v>0.67296635136637695</c:v>
                </c:pt>
                <c:pt idx="219">
                  <c:v>0.67360346461759601</c:v>
                </c:pt>
                <c:pt idx="220">
                  <c:v>0.67424118103908304</c:v>
                </c:pt>
                <c:pt idx="221">
                  <c:v>0.67487950120187501</c:v>
                </c:pt>
                <c:pt idx="222">
                  <c:v>0.67551842567754705</c:v>
                </c:pt>
                <c:pt idx="223">
                  <c:v>0.67615795503821696</c:v>
                </c:pt>
                <c:pt idx="224">
                  <c:v>0.67679808985654399</c:v>
                </c:pt>
                <c:pt idx="225">
                  <c:v>0.67743883070572897</c:v>
                </c:pt>
                <c:pt idx="226">
                  <c:v>0.67808017815951505</c:v>
                </c:pt>
                <c:pt idx="227">
                  <c:v>0.67872213279219096</c:v>
                </c:pt>
                <c:pt idx="228">
                  <c:v>0.679364695178586</c:v>
                </c:pt>
                <c:pt idx="229">
                  <c:v>0.68000786589407503</c:v>
                </c:pt>
                <c:pt idx="230">
                  <c:v>0.68065164551457902</c:v>
                </c:pt>
                <c:pt idx="231">
                  <c:v>0.68129603461656096</c:v>
                </c:pt>
                <c:pt idx="232">
                  <c:v>0.68194103377703297</c:v>
                </c:pt>
                <c:pt idx="233">
                  <c:v>0.68258664357355103</c:v>
                </c:pt>
                <c:pt idx="234">
                  <c:v>0.68323286458421995</c:v>
                </c:pt>
                <c:pt idx="235">
                  <c:v>0.68387969738768895</c:v>
                </c:pt>
                <c:pt idx="236">
                  <c:v>0.68452714256315805</c:v>
                </c:pt>
                <c:pt idx="237">
                  <c:v>0.68517520069037496</c:v>
                </c:pt>
                <c:pt idx="238">
                  <c:v>0.68582387234963404</c:v>
                </c:pt>
                <c:pt idx="239">
                  <c:v>0.686473158121782</c:v>
                </c:pt>
                <c:pt idx="240">
                  <c:v>0.68712305858821299</c:v>
                </c:pt>
                <c:pt idx="241">
                  <c:v>0.68777357433087305</c:v>
                </c:pt>
                <c:pt idx="242">
                  <c:v>0.68842470593226002</c:v>
                </c:pt>
                <c:pt idx="243">
                  <c:v>0.68907645397542105</c:v>
                </c:pt>
                <c:pt idx="244">
                  <c:v>0.689728819043955</c:v>
                </c:pt>
                <c:pt idx="245">
                  <c:v>0.69038180172201702</c:v>
                </c:pt>
                <c:pt idx="246">
                  <c:v>0.69103540259431095</c:v>
                </c:pt>
                <c:pt idx="247">
                  <c:v>0.69168962224609598</c:v>
                </c:pt>
                <c:pt idx="248">
                  <c:v>0.69234446126318705</c:v>
                </c:pt>
                <c:pt idx="249">
                  <c:v>0.69299992023195001</c:v>
                </c:pt>
                <c:pt idx="250">
                  <c:v>0.69365599973930903</c:v>
                </c:pt>
                <c:pt idx="251">
                  <c:v>0.69431270037274195</c:v>
                </c:pt>
                <c:pt idx="252">
                  <c:v>0.69497002272028396</c:v>
                </c:pt>
                <c:pt idx="253">
                  <c:v>0.69562796737052701</c:v>
                </c:pt>
                <c:pt idx="254">
                  <c:v>0.69628653491261905</c:v>
                </c:pt>
                <c:pt idx="255">
                  <c:v>0.69694572593626802</c:v>
                </c:pt>
                <c:pt idx="256">
                  <c:v>0.697605541031737</c:v>
                </c:pt>
                <c:pt idx="257">
                  <c:v>0.69826598078985103</c:v>
                </c:pt>
                <c:pt idx="258">
                  <c:v>0.69892704580199205</c:v>
                </c:pt>
                <c:pt idx="259">
                  <c:v>0.69958873666010402</c:v>
                </c:pt>
                <c:pt idx="260">
                  <c:v>0.70025105395668896</c:v>
                </c:pt>
                <c:pt idx="261">
                  <c:v>0.70091399828481205</c:v>
                </c:pt>
                <c:pt idx="262">
                  <c:v>0.70157757023809797</c:v>
                </c:pt>
                <c:pt idx="263">
                  <c:v>0.70224177041073499</c:v>
                </c:pt>
                <c:pt idx="264">
                  <c:v>0.70290659939747402</c:v>
                </c:pt>
                <c:pt idx="265">
                  <c:v>0.70357205779362697</c:v>
                </c:pt>
                <c:pt idx="266">
                  <c:v>0.70423814619507197</c:v>
                </c:pt>
                <c:pt idx="267">
                  <c:v>0.70490486519824902</c:v>
                </c:pt>
                <c:pt idx="268">
                  <c:v>0.70557221540016501</c:v>
                </c:pt>
                <c:pt idx="269">
                  <c:v>0.70624019739838895</c:v>
                </c:pt>
                <c:pt idx="270">
                  <c:v>0.70690881179105902</c:v>
                </c:pt>
                <c:pt idx="271">
                  <c:v>0.70757805917687699</c:v>
                </c:pt>
                <c:pt idx="272">
                  <c:v>0.70824794015511305</c:v>
                </c:pt>
                <c:pt idx="273">
                  <c:v>0.70891845532560405</c:v>
                </c:pt>
                <c:pt idx="274">
                  <c:v>0.70958960528875603</c:v>
                </c:pt>
                <c:pt idx="275">
                  <c:v>0.71026139064553995</c:v>
                </c:pt>
                <c:pt idx="276">
                  <c:v>0.71093381199750105</c:v>
                </c:pt>
                <c:pt idx="277">
                  <c:v>0.71160686994674804</c:v>
                </c:pt>
                <c:pt idx="278">
                  <c:v>0.71228056509596505</c:v>
                </c:pt>
                <c:pt idx="279">
                  <c:v>0.71295489804840295</c:v>
                </c:pt>
                <c:pt idx="280">
                  <c:v>0.71362986940788598</c:v>
                </c:pt>
                <c:pt idx="281">
                  <c:v>0.71430547977880898</c:v>
                </c:pt>
                <c:pt idx="282">
                  <c:v>0.71498172976614005</c:v>
                </c:pt>
                <c:pt idx="283">
                  <c:v>0.71565861997541802</c:v>
                </c:pt>
                <c:pt idx="284">
                  <c:v>0.71633615101275705</c:v>
                </c:pt>
                <c:pt idx="285">
                  <c:v>0.71701432348484295</c:v>
                </c:pt>
                <c:pt idx="286">
                  <c:v>0.71769313799893997</c:v>
                </c:pt>
                <c:pt idx="287">
                  <c:v>0.71837259516288199</c:v>
                </c:pt>
                <c:pt idx="288">
                  <c:v>0.719052695585083</c:v>
                </c:pt>
                <c:pt idx="289">
                  <c:v>0.71973343987452898</c:v>
                </c:pt>
                <c:pt idx="290">
                  <c:v>0.72041482864078499</c:v>
                </c:pt>
                <c:pt idx="291">
                  <c:v>0.72109686249399296</c:v>
                </c:pt>
                <c:pt idx="292">
                  <c:v>0.72177954204487105</c:v>
                </c:pt>
                <c:pt idx="293">
                  <c:v>0.72246286790471803</c:v>
                </c:pt>
                <c:pt idx="294">
                  <c:v>0.72314684068541002</c:v>
                </c:pt>
                <c:pt idx="295">
                  <c:v>0.72383146099940099</c:v>
                </c:pt>
                <c:pt idx="296">
                  <c:v>0.724516729459727</c:v>
                </c:pt>
                <c:pt idx="297">
                  <c:v>0.725202646680003</c:v>
                </c:pt>
                <c:pt idx="298">
                  <c:v>0.72588921327442602</c:v>
                </c:pt>
                <c:pt idx="299">
                  <c:v>0.72657642985777404</c:v>
                </c:pt>
                <c:pt idx="300">
                  <c:v>0.72726429704540596</c:v>
                </c:pt>
                <c:pt idx="301">
                  <c:v>0.72795281545326596</c:v>
                </c:pt>
                <c:pt idx="302">
                  <c:v>0.72864198569787897</c:v>
                </c:pt>
                <c:pt idx="303">
                  <c:v>0.72933180839635503</c:v>
                </c:pt>
                <c:pt idx="304">
                  <c:v>0.73002228416638604</c:v>
                </c:pt>
                <c:pt idx="305">
                  <c:v>0.73071341362625097</c:v>
                </c:pt>
                <c:pt idx="306">
                  <c:v>0.73140519739481502</c:v>
                </c:pt>
                <c:pt idx="307">
                  <c:v>0.73209763609152601</c:v>
                </c:pt>
                <c:pt idx="308">
                  <c:v>0.73279073033642095</c:v>
                </c:pt>
                <c:pt idx="309">
                  <c:v>0.73348448075012296</c:v>
                </c:pt>
                <c:pt idx="310">
                  <c:v>0.73417888795384201</c:v>
                </c:pt>
                <c:pt idx="311">
                  <c:v>0.73487395256937704</c:v>
                </c:pt>
                <c:pt idx="312">
                  <c:v>0.73556967521911598</c:v>
                </c:pt>
                <c:pt idx="313">
                  <c:v>0.73626605652603505</c:v>
                </c:pt>
                <c:pt idx="314">
                  <c:v>0.73696309711370001</c:v>
                </c:pt>
                <c:pt idx="315">
                  <c:v>0.73766079760626901</c:v>
                </c:pt>
                <c:pt idx="316">
                  <c:v>0.738359158628489</c:v>
                </c:pt>
                <c:pt idx="317">
                  <c:v>0.73905818080569896</c:v>
                </c:pt>
                <c:pt idx="318">
                  <c:v>0.73975786476382999</c:v>
                </c:pt>
                <c:pt idx="319">
                  <c:v>0.74045821112940602</c:v>
                </c:pt>
                <c:pt idx="320">
                  <c:v>0.74115922052954397</c:v>
                </c:pt>
                <c:pt idx="321">
                  <c:v>0.74186089359195495</c:v>
                </c:pt>
                <c:pt idx="322">
                  <c:v>0.74256323094494303</c:v>
                </c:pt>
                <c:pt idx="323">
                  <c:v>0.74326623321740803</c:v>
                </c:pt>
                <c:pt idx="324">
                  <c:v>0.74396990103884497</c:v>
                </c:pt>
                <c:pt idx="325">
                  <c:v>0.74467423503934504</c:v>
                </c:pt>
                <c:pt idx="326">
                  <c:v>0.74537923584959598</c:v>
                </c:pt>
                <c:pt idx="327">
                  <c:v>0.74608490410088202</c:v>
                </c:pt>
                <c:pt idx="328">
                  <c:v>0.74679124042508604</c:v>
                </c:pt>
                <c:pt idx="329">
                  <c:v>0.74749824545468901</c:v>
                </c:pt>
                <c:pt idx="330">
                  <c:v>0.74820591982276796</c:v>
                </c:pt>
                <c:pt idx="331">
                  <c:v>0.748914264163004</c:v>
                </c:pt>
                <c:pt idx="332">
                  <c:v>0.74962327910967497</c:v>
                </c:pt>
                <c:pt idx="333">
                  <c:v>0.75033296529765903</c:v>
                </c:pt>
                <c:pt idx="334">
                  <c:v>0.75104332336243795</c:v>
                </c:pt>
                <c:pt idx="335">
                  <c:v>0.75175435394009205</c:v>
                </c:pt>
                <c:pt idx="336">
                  <c:v>0.75246605766730501</c:v>
                </c:pt>
                <c:pt idx="337">
                  <c:v>0.75317843518136496</c:v>
                </c:pt>
                <c:pt idx="338">
                  <c:v>0.75389148712016196</c:v>
                </c:pt>
                <c:pt idx="339">
                  <c:v>0.75460521412218795</c:v>
                </c:pt>
                <c:pt idx="340">
                  <c:v>0.75531961682654303</c:v>
                </c:pt>
                <c:pt idx="341">
                  <c:v>0.75603469587293104</c:v>
                </c:pt>
                <c:pt idx="342">
                  <c:v>0.75675045190165902</c:v>
                </c:pt>
                <c:pt idx="343">
                  <c:v>0.75746688555364405</c:v>
                </c:pt>
                <c:pt idx="344">
                  <c:v>0.75818399747040799</c:v>
                </c:pt>
                <c:pt idx="345">
                  <c:v>0.75890178829407995</c:v>
                </c:pt>
                <c:pt idx="346">
                  <c:v>0.75962025866739702</c:v>
                </c:pt>
                <c:pt idx="347">
                  <c:v>0.76033940923370502</c:v>
                </c:pt>
                <c:pt idx="348">
                  <c:v>0.76105924063695896</c:v>
                </c:pt>
                <c:pt idx="349">
                  <c:v>0.761779753521723</c:v>
                </c:pt>
                <c:pt idx="350">
                  <c:v>0.76250094853317296</c:v>
                </c:pt>
                <c:pt idx="351">
                  <c:v>0.76322282631709404</c:v>
                </c:pt>
                <c:pt idx="352">
                  <c:v>0.76394538751988195</c:v>
                </c:pt>
                <c:pt idx="353">
                  <c:v>0.76466863278854702</c:v>
                </c:pt>
                <c:pt idx="354">
                  <c:v>0.76539256277070999</c:v>
                </c:pt>
                <c:pt idx="355">
                  <c:v>0.766117178114606</c:v>
                </c:pt>
                <c:pt idx="356">
                  <c:v>0.76684247946908302</c:v>
                </c:pt>
                <c:pt idx="357">
                  <c:v>0.76756846748360297</c:v>
                </c:pt>
                <c:pt idx="358">
                  <c:v>0.76829514280824396</c:v>
                </c:pt>
                <c:pt idx="359">
                  <c:v>0.76902250609369904</c:v>
                </c:pt>
                <c:pt idx="360">
                  <c:v>0.76975055799127601</c:v>
                </c:pt>
                <c:pt idx="361">
                  <c:v>0.77047929915290103</c:v>
                </c:pt>
                <c:pt idx="362">
                  <c:v>0.77120873023111702</c:v>
                </c:pt>
                <c:pt idx="363">
                  <c:v>0.77193885187908495</c:v>
                </c:pt>
                <c:pt idx="364">
                  <c:v>0.77266966475058196</c:v>
                </c:pt>
                <c:pt idx="365">
                  <c:v>0.77340116950000604</c:v>
                </c:pt>
                <c:pt idx="366">
                  <c:v>0.77413336678237599</c:v>
                </c:pt>
                <c:pt idx="367">
                  <c:v>0.77486625725332803</c:v>
                </c:pt>
                <c:pt idx="368">
                  <c:v>0.77559984156912098</c:v>
                </c:pt>
                <c:pt idx="369">
                  <c:v>0.77633412038663296</c:v>
                </c:pt>
                <c:pt idx="370">
                  <c:v>0.77706909436336702</c:v>
                </c:pt>
                <c:pt idx="371">
                  <c:v>0.77780476415744604</c:v>
                </c:pt>
                <c:pt idx="372">
                  <c:v>0.77854113042761597</c:v>
                </c:pt>
                <c:pt idx="373">
                  <c:v>0.77927819383324903</c:v>
                </c:pt>
                <c:pt idx="374">
                  <c:v>0.78001595503433896</c:v>
                </c:pt>
                <c:pt idx="375">
                  <c:v>0.78075441469150597</c:v>
                </c:pt>
                <c:pt idx="376">
                  <c:v>0.78149357346599402</c:v>
                </c:pt>
                <c:pt idx="377">
                  <c:v>0.78223343201967399</c:v>
                </c:pt>
                <c:pt idx="378">
                  <c:v>0.78297399101504495</c:v>
                </c:pt>
                <c:pt idx="379">
                  <c:v>0.78371525111523099</c:v>
                </c:pt>
                <c:pt idx="380">
                  <c:v>0.78445721298398396</c:v>
                </c:pt>
                <c:pt idx="381">
                  <c:v>0.78519987728568597</c:v>
                </c:pt>
                <c:pt idx="382">
                  <c:v>0.78594324468534704</c:v>
                </c:pt>
                <c:pt idx="383">
                  <c:v>0.78668731584860596</c:v>
                </c:pt>
                <c:pt idx="384">
                  <c:v>0.78743209144173198</c:v>
                </c:pt>
                <c:pt idx="385">
                  <c:v>0.78817757213162698</c:v>
                </c:pt>
                <c:pt idx="386">
                  <c:v>0.78892375858582198</c:v>
                </c:pt>
                <c:pt idx="387">
                  <c:v>0.78967065147248094</c:v>
                </c:pt>
                <c:pt idx="388">
                  <c:v>0.79041825146040101</c:v>
                </c:pt>
                <c:pt idx="389">
                  <c:v>0.79116655921901002</c:v>
                </c:pt>
                <c:pt idx="390">
                  <c:v>0.79191557541837398</c:v>
                </c:pt>
                <c:pt idx="391">
                  <c:v>0.79266530072918795</c:v>
                </c:pt>
                <c:pt idx="392">
                  <c:v>0.79341573582278602</c:v>
                </c:pt>
                <c:pt idx="393">
                  <c:v>0.794166881371136</c:v>
                </c:pt>
                <c:pt idx="394">
                  <c:v>0.79491873804684299</c:v>
                </c:pt>
                <c:pt idx="395">
                  <c:v>0.79567130652314799</c:v>
                </c:pt>
                <c:pt idx="396">
                  <c:v>0.79642458747392797</c:v>
                </c:pt>
                <c:pt idx="397">
                  <c:v>0.79717858157370103</c:v>
                </c:pt>
                <c:pt idx="398">
                  <c:v>0.79793328949762299</c:v>
                </c:pt>
                <c:pt idx="399">
                  <c:v>0.79868871192148605</c:v>
                </c:pt>
                <c:pt idx="400">
                  <c:v>0.79944484952172601</c:v>
                </c:pt>
                <c:pt idx="401">
                  <c:v>0.80020170297541604</c:v>
                </c:pt>
                <c:pt idx="402">
                  <c:v>0.80095927296027303</c:v>
                </c:pt>
                <c:pt idx="403">
                  <c:v>0.80171756015465301</c:v>
                </c:pt>
                <c:pt idx="404">
                  <c:v>0.80247656523755495</c:v>
                </c:pt>
                <c:pt idx="405">
                  <c:v>0.80323628888862297</c:v>
                </c:pt>
                <c:pt idx="406">
                  <c:v>0.80399673178814002</c:v>
                </c:pt>
                <c:pt idx="407">
                  <c:v>0.80475789461703795</c:v>
                </c:pt>
                <c:pt idx="408">
                  <c:v>0.80551977805689001</c:v>
                </c:pt>
                <c:pt idx="409">
                  <c:v>0.80628238278991604</c:v>
                </c:pt>
                <c:pt idx="410">
                  <c:v>0.80704570949898102</c:v>
                </c:pt>
                <c:pt idx="411">
                  <c:v>0.80780975886759598</c:v>
                </c:pt>
                <c:pt idx="412">
                  <c:v>0.80857453157992198</c:v>
                </c:pt>
                <c:pt idx="413">
                  <c:v>0.80934002832076501</c:v>
                </c:pt>
                <c:pt idx="414">
                  <c:v>0.81010624977557999</c:v>
                </c:pt>
                <c:pt idx="415">
                  <c:v>0.81087319663046997</c:v>
                </c:pt>
                <c:pt idx="416">
                  <c:v>0.81164086957218895</c:v>
                </c:pt>
                <c:pt idx="417">
                  <c:v>0.81240926928814094</c:v>
                </c:pt>
                <c:pt idx="418">
                  <c:v>0.81317839646638101</c:v>
                </c:pt>
                <c:pt idx="419">
                  <c:v>0.81394825179561403</c:v>
                </c:pt>
                <c:pt idx="420">
                  <c:v>0.81471883596519701</c:v>
                </c:pt>
                <c:pt idx="421">
                  <c:v>0.81549014966514299</c:v>
                </c:pt>
                <c:pt idx="422">
                  <c:v>0.81626219358611396</c:v>
                </c:pt>
                <c:pt idx="423">
                  <c:v>0.81703496841942702</c:v>
                </c:pt>
                <c:pt idx="424">
                  <c:v>0.81780847485705599</c:v>
                </c:pt>
                <c:pt idx="425">
                  <c:v>0.81858271359162604</c:v>
                </c:pt>
                <c:pt idx="426">
                  <c:v>0.81935768531642195</c:v>
                </c:pt>
                <c:pt idx="427">
                  <c:v>0.82013339072538305</c:v>
                </c:pt>
                <c:pt idx="428">
                  <c:v>0.82090983051310396</c:v>
                </c:pt>
                <c:pt idx="429">
                  <c:v>0.82168700537483896</c:v>
                </c:pt>
                <c:pt idx="430">
                  <c:v>0.82246491600650096</c:v>
                </c:pt>
                <c:pt idx="431">
                  <c:v>0.82324356310466096</c:v>
                </c:pt>
                <c:pt idx="432">
                  <c:v>0.82402294736654802</c:v>
                </c:pt>
                <c:pt idx="433">
                  <c:v>0.824803069490054</c:v>
                </c:pt>
                <c:pt idx="434">
                  <c:v>0.825583930173729</c:v>
                </c:pt>
                <c:pt idx="435">
                  <c:v>0.82636553011678604</c:v>
                </c:pt>
                <c:pt idx="436">
                  <c:v>0.82714787001909895</c:v>
                </c:pt>
                <c:pt idx="437">
                  <c:v>0.82793095058120503</c:v>
                </c:pt>
                <c:pt idx="438">
                  <c:v>0.82871477250430503</c:v>
                </c:pt>
                <c:pt idx="439">
                  <c:v>0.82949933649026297</c:v>
                </c:pt>
                <c:pt idx="440">
                  <c:v>0.830284643241607</c:v>
                </c:pt>
                <c:pt idx="441">
                  <c:v>0.83107069346153095</c:v>
                </c:pt>
                <c:pt idx="442">
                  <c:v>0.83185748785389402</c:v>
                </c:pt>
                <c:pt idx="443">
                  <c:v>0.83264502712322197</c:v>
                </c:pt>
                <c:pt idx="444">
                  <c:v>0.83343331197470805</c:v>
                </c:pt>
                <c:pt idx="445">
                  <c:v>0.83422234311421195</c:v>
                </c:pt>
                <c:pt idx="446">
                  <c:v>0.83501212124826196</c:v>
                </c:pt>
                <c:pt idx="447">
                  <c:v>0.83580264708405705</c:v>
                </c:pt>
                <c:pt idx="448">
                  <c:v>0.83659392132946298</c:v>
                </c:pt>
                <c:pt idx="449">
                  <c:v>0.83738594469301797</c:v>
                </c:pt>
                <c:pt idx="450">
                  <c:v>0.83817871788392895</c:v>
                </c:pt>
                <c:pt idx="451">
                  <c:v>0.83897224161207595</c:v>
                </c:pt>
                <c:pt idx="452">
                  <c:v>0.83976651658801005</c:v>
                </c:pt>
                <c:pt idx="453">
                  <c:v>0.84056154352295498</c:v>
                </c:pt>
                <c:pt idx="454">
                  <c:v>0.84135732312880995</c:v>
                </c:pt>
                <c:pt idx="455">
                  <c:v>0.84215385611814397</c:v>
                </c:pt>
                <c:pt idx="456">
                  <c:v>0.84295114320420494</c:v>
                </c:pt>
                <c:pt idx="457">
                  <c:v>0.84374918510091401</c:v>
                </c:pt>
                <c:pt idx="458">
                  <c:v>0.844547982522868</c:v>
                </c:pt>
                <c:pt idx="459">
                  <c:v>0.84534753618533998</c:v>
                </c:pt>
                <c:pt idx="460">
                  <c:v>0.84614784680428201</c:v>
                </c:pt>
                <c:pt idx="461">
                  <c:v>0.84694891509632197</c:v>
                </c:pt>
                <c:pt idx="462">
                  <c:v>0.84775074177876697</c:v>
                </c:pt>
                <c:pt idx="463">
                  <c:v>0.848553327569604</c:v>
                </c:pt>
                <c:pt idx="464">
                  <c:v>0.84935667318749797</c:v>
                </c:pt>
                <c:pt idx="465">
                  <c:v>0.85016077935179601</c:v>
                </c:pt>
                <c:pt idx="466">
                  <c:v>0.85096564678252595</c:v>
                </c:pt>
                <c:pt idx="467">
                  <c:v>0.85177127620039605</c:v>
                </c:pt>
                <c:pt idx="468">
                  <c:v>0.85257766832679704</c:v>
                </c:pt>
                <c:pt idx="469">
                  <c:v>0.85338482388380499</c:v>
                </c:pt>
                <c:pt idx="470">
                  <c:v>0.85419274359417596</c:v>
                </c:pt>
                <c:pt idx="471">
                  <c:v>0.85500142818135305</c:v>
                </c:pt>
                <c:pt idx="472">
                  <c:v>0.85581087836946401</c:v>
                </c:pt>
                <c:pt idx="473">
                  <c:v>0.85662109488331994</c:v>
                </c:pt>
                <c:pt idx="474">
                  <c:v>0.85743207844842095</c:v>
                </c:pt>
                <c:pt idx="475">
                  <c:v>0.85824382979095104</c:v>
                </c:pt>
                <c:pt idx="476">
                  <c:v>0.85905634963778599</c:v>
                </c:pt>
                <c:pt idx="477">
                  <c:v>0.85986963871648503</c:v>
                </c:pt>
                <c:pt idx="478">
                  <c:v>0.86068369775529796</c:v>
                </c:pt>
                <c:pt idx="479">
                  <c:v>0.86149852748316602</c:v>
                </c:pt>
                <c:pt idx="480">
                  <c:v>0.86231412862971701</c:v>
                </c:pt>
                <c:pt idx="481">
                  <c:v>0.86313050192527396</c:v>
                </c:pt>
                <c:pt idx="482">
                  <c:v>0.86394764810084601</c:v>
                </c:pt>
                <c:pt idx="483">
                  <c:v>0.86476556788813796</c:v>
                </c:pt>
                <c:pt idx="484">
                  <c:v>0.86558426201954797</c:v>
                </c:pt>
                <c:pt idx="485">
                  <c:v>0.86640373122816305</c:v>
                </c:pt>
                <c:pt idx="486">
                  <c:v>0.86722397624777003</c:v>
                </c:pt>
                <c:pt idx="487">
                  <c:v>0.86804499781284605</c:v>
                </c:pt>
                <c:pt idx="488">
                  <c:v>0.86886679665856503</c:v>
                </c:pt>
                <c:pt idx="489">
                  <c:v>0.869689373520798</c:v>
                </c:pt>
                <c:pt idx="490">
                  <c:v>0.870512729136112</c:v>
                </c:pt>
                <c:pt idx="491">
                  <c:v>0.87133690262006802</c:v>
                </c:pt>
                <c:pt idx="492">
                  <c:v>0.87216208689283803</c:v>
                </c:pt>
                <c:pt idx="493">
                  <c:v>0.87298851405426403</c:v>
                </c:pt>
                <c:pt idx="494">
                  <c:v>0.87381641708111002</c:v>
                </c:pt>
                <c:pt idx="495">
                  <c:v>0.87464602983066697</c:v>
                </c:pt>
                <c:pt idx="496">
                  <c:v>0.87547758704498002</c:v>
                </c:pt>
                <c:pt idx="497">
                  <c:v>0.87631132435570203</c:v>
                </c:pt>
                <c:pt idx="498">
                  <c:v>0.87714747828958795</c:v>
                </c:pt>
                <c:pt idx="499">
                  <c:v>0.87798628627461095</c:v>
                </c:pt>
                <c:pt idx="500">
                  <c:v>0.878827986646739</c:v>
                </c:pt>
                <c:pt idx="501">
                  <c:v>0.87967281865733504</c:v>
                </c:pt>
                <c:pt idx="502">
                  <c:v>0.88052102248122199</c:v>
                </c:pt>
                <c:pt idx="503">
                  <c:v>0.881372839225399</c:v>
                </c:pt>
                <c:pt idx="504">
                  <c:v>0.88222851093840704</c:v>
                </c:pt>
                <c:pt idx="505">
                  <c:v>0.88308828062036804</c:v>
                </c:pt>
                <c:pt idx="506">
                  <c:v>0.88395239223368605</c:v>
                </c:pt>
                <c:pt idx="507">
                  <c:v>0.88482109071442105</c:v>
                </c:pt>
                <c:pt idx="508">
                  <c:v>0.88569462198434001</c:v>
                </c:pt>
                <c:pt idx="509">
                  <c:v>0.88657323296364798</c:v>
                </c:pt>
                <c:pt idx="510">
                  <c:v>0.88745717158440796</c:v>
                </c:pt>
                <c:pt idx="511">
                  <c:v>0.88834668680465101</c:v>
                </c:pt>
                <c:pt idx="512">
                  <c:v>0.88924202862318402</c:v>
                </c:pt>
                <c:pt idx="513">
                  <c:v>0.89014344809509904</c:v>
                </c:pt>
                <c:pt idx="514">
                  <c:v>0.89105119734798799</c:v>
                </c:pt>
                <c:pt idx="515">
                  <c:v>0.89196552959887498</c:v>
                </c:pt>
                <c:pt idx="516">
                  <c:v>0.89288669917185803</c:v>
                </c:pt>
                <c:pt idx="517">
                  <c:v>0.89381496151648998</c:v>
                </c:pt>
                <c:pt idx="518">
                  <c:v>0.89475057322687401</c:v>
                </c:pt>
                <c:pt idx="519">
                  <c:v>0.89569379206150002</c:v>
                </c:pt>
                <c:pt idx="520">
                  <c:v>0.89664487696383199</c:v>
                </c:pt>
                <c:pt idx="521">
                  <c:v>0.89760408808363201</c:v>
                </c:pt>
                <c:pt idx="522">
                  <c:v>0.89857168679904498</c:v>
                </c:pt>
                <c:pt idx="523">
                  <c:v>0.89954793573944503</c:v>
                </c:pt>
                <c:pt idx="524">
                  <c:v>0.90053309880904997</c:v>
                </c:pt>
                <c:pt idx="525">
                  <c:v>0.90152744121131201</c:v>
                </c:pt>
                <c:pt idx="526">
                  <c:v>0.90253122947408704</c:v>
                </c:pt>
                <c:pt idx="527">
                  <c:v>0.90354473147560399</c:v>
                </c:pt>
                <c:pt idx="528">
                  <c:v>0.90456821647121999</c:v>
                </c:pt>
                <c:pt idx="529">
                  <c:v>0.90560195512098995</c:v>
                </c:pt>
                <c:pt idx="530">
                  <c:v>0.90664621951804703</c:v>
                </c:pt>
                <c:pt idx="531">
                  <c:v>0.90770128321780197</c:v>
                </c:pt>
                <c:pt idx="532">
                  <c:v>0.90876742126798005</c:v>
                </c:pt>
                <c:pt idx="533">
                  <c:v>0.90984491023948799</c:v>
                </c:pt>
                <c:pt idx="534">
                  <c:v>0.91093402825813696</c:v>
                </c:pt>
                <c:pt idx="535">
                  <c:v>0.91203505503721605</c:v>
                </c:pt>
                <c:pt idx="536">
                  <c:v>0.91314827191094206</c:v>
                </c:pt>
                <c:pt idx="537">
                  <c:v>0.91427396186876897</c:v>
                </c:pt>
                <c:pt idx="538">
                  <c:v>0.91541240959060499</c:v>
                </c:pt>
                <c:pt idx="539">
                  <c:v>0.91656390148290801</c:v>
                </c:pt>
                <c:pt idx="540">
                  <c:v>0.91772872571569697</c:v>
                </c:pt>
                <c:pt idx="541">
                  <c:v>0.91890717226048002</c:v>
                </c:pt>
                <c:pt idx="542">
                  <c:v>0.92009953292911395</c:v>
                </c:pt>
                <c:pt idx="543">
                  <c:v>0.92130610141359603</c:v>
                </c:pt>
                <c:pt idx="544">
                  <c:v>0.92252717332681999</c:v>
                </c:pt>
                <c:pt idx="545">
                  <c:v>0.92376304624428596</c:v>
                </c:pt>
                <c:pt idx="546">
                  <c:v>0.92501401974679298</c:v>
                </c:pt>
                <c:pt idx="547">
                  <c:v>0.926280395464119</c:v>
                </c:pt>
                <c:pt idx="548">
                  <c:v>0.92756247711970796</c:v>
                </c:pt>
                <c:pt idx="549">
                  <c:v>0.92886057057636695</c:v>
                </c:pt>
                <c:pt idx="550">
                  <c:v>0.93017498388299402</c:v>
                </c:pt>
                <c:pt idx="551">
                  <c:v>0.93150602732235899</c:v>
                </c:pt>
                <c:pt idx="552">
                  <c:v>0.93285401345993502</c:v>
                </c:pt>
                <c:pt idx="553">
                  <c:v>0.93421925719380305</c:v>
                </c:pt>
                <c:pt idx="554">
                  <c:v>0.93560207580565402</c:v>
                </c:pt>
                <c:pt idx="555">
                  <c:v>0.93700278901289302</c:v>
                </c:pt>
                <c:pt idx="556">
                  <c:v>0.938421719021861</c:v>
                </c:pt>
                <c:pt idx="557">
                  <c:v>0.93985919058220202</c:v>
                </c:pt>
                <c:pt idx="558">
                  <c:v>0.94131553104238197</c:v>
                </c:pt>
                <c:pt idx="559">
                  <c:v>0.94279107040638299</c:v>
                </c:pt>
                <c:pt idx="560">
                  <c:v>0.94428614139159095</c:v>
                </c:pt>
                <c:pt idx="561">
                  <c:v>0.94580107948789105</c:v>
                </c:pt>
                <c:pt idx="562">
                  <c:v>0.94733622301799103</c:v>
                </c:pt>
                <c:pt idx="563">
                  <c:v>0.94889191319900501</c:v>
                </c:pt>
                <c:pt idx="564">
                  <c:v>0.950468494205291</c:v>
                </c:pt>
                <c:pt idx="565">
                  <c:v>0.95206631323259305</c:v>
                </c:pt>
                <c:pt idx="566">
                  <c:v>0.95368572056348699</c:v>
                </c:pt>
                <c:pt idx="567">
                  <c:v>0.95532706963416503</c:v>
                </c:pt>
                <c:pt idx="568">
                  <c:v>0.956990717102573</c:v>
                </c:pt>
                <c:pt idx="569">
                  <c:v>0.958677022917927</c:v>
                </c:pt>
                <c:pt idx="570">
                  <c:v>0.960386350391641</c:v>
                </c:pt>
                <c:pt idx="571">
                  <c:v>0.96211906626967003</c:v>
                </c:pt>
                <c:pt idx="572">
                  <c:v>0.96387554080631599</c:v>
                </c:pt>
                <c:pt idx="573">
                  <c:v>0.96565614783950604</c:v>
                </c:pt>
                <c:pt idx="574">
                  <c:v>0.96746126486758</c:v>
                </c:pt>
                <c:pt idx="575">
                  <c:v>0.96929127312760499</c:v>
                </c:pt>
                <c:pt idx="576">
                  <c:v>0.97114655767525404</c:v>
                </c:pt>
                <c:pt idx="577">
                  <c:v>0.97302750746626798</c:v>
                </c:pt>
                <c:pt idx="578">
                  <c:v>0.97493451543954002</c:v>
                </c:pt>
                <c:pt idx="579">
                  <c:v>0.97686797860184305</c:v>
                </c:pt>
                <c:pt idx="580">
                  <c:v>0.978828298114236</c:v>
                </c:pt>
                <c:pt idx="581">
                  <c:v>0.980815879380183</c:v>
                </c:pt>
                <c:pt idx="582">
                  <c:v>0.98283113213541196</c:v>
                </c:pt>
                <c:pt idx="583">
                  <c:v>0.98487447053954702</c:v>
                </c:pt>
                <c:pt idx="584">
                  <c:v>0.98694631326955395</c:v>
                </c:pt>
                <c:pt idx="585">
                  <c:v>0.98904708361502602</c:v>
                </c:pt>
                <c:pt idx="586">
                  <c:v>0.99117720957535904</c:v>
                </c:pt>
                <c:pt idx="587">
                  <c:v>0.99333712395883</c:v>
                </c:pt>
                <c:pt idx="588">
                  <c:v>0.99552726448364404</c:v>
                </c:pt>
                <c:pt idx="589">
                  <c:v>0.99774807388096798</c:v>
                </c:pt>
                <c:pt idx="590">
                  <c:v>1</c:v>
                </c:pt>
                <c:pt idx="591">
                  <c:v>1.00228337819277</c:v>
                </c:pt>
                <c:pt idx="592">
                  <c:v>1.004598076081</c:v>
                </c:pt>
                <c:pt idx="593">
                  <c:v>1.0069438429269399</c:v>
                </c:pt>
                <c:pt idx="594">
                  <c:v>1.0093204267118501</c:v>
                </c:pt>
                <c:pt idx="595">
                  <c:v>1.01172757402564</c:v>
                </c:pt>
                <c:pt idx="596">
                  <c:v>1.0141650299570999</c:v>
                </c:pt>
                <c:pt idx="597">
                  <c:v>1.01663253798483</c:v>
                </c:pt>
                <c:pt idx="598">
                  <c:v>1.0191298398688799</c:v>
                </c:pt>
                <c:pt idx="599">
                  <c:v>1.0216566755429499</c:v>
                </c:pt>
                <c:pt idx="600">
                  <c:v>1.0242127830074299</c:v>
                </c:pt>
                <c:pt idx="601">
                  <c:v>1.02679789822291</c:v>
                </c:pt>
                <c:pt idx="602">
                  <c:v>1.0294117550045201</c:v>
                </c:pt>
                <c:pt idx="603">
                  <c:v>1.0320540849168101</c:v>
                </c:pt>
                <c:pt idx="604">
                  <c:v>1.03472461716942</c:v>
                </c:pt>
                <c:pt idx="605">
                  <c:v>1.0374230785133001</c:v>
                </c:pt>
                <c:pt idx="606">
                  <c:v>1.04014919313772</c:v>
                </c:pt>
                <c:pt idx="607">
                  <c:v>1.04290268256786</c:v>
                </c:pt>
                <c:pt idx="608">
                  <c:v>1.04568326556318</c:v>
                </c:pt>
                <c:pt idx="609">
                  <c:v>1.0484906580164399</c:v>
                </c:pt>
                <c:pt idx="610">
                  <c:v>1.05132457285342</c:v>
                </c:pt>
                <c:pt idx="611">
                  <c:v>1.0541847199334</c:v>
                </c:pt>
                <c:pt idx="612">
                  <c:v>1.05707080595032</c:v>
                </c:pt>
                <c:pt idx="613">
                  <c:v>1.0599825343347</c:v>
                </c:pt>
                <c:pt idx="614">
                  <c:v>1.0629196051563199</c:v>
                </c:pt>
                <c:pt idx="615">
                  <c:v>1.0658817150276501</c:v>
                </c:pt>
                <c:pt idx="616">
                  <c:v>1.06886855700809</c:v>
                </c:pt>
                <c:pt idx="617">
                  <c:v>1.0718798205089699</c:v>
                </c:pt>
                <c:pt idx="618">
                  <c:v>1.0749151911993899</c:v>
                </c:pt>
                <c:pt idx="619">
                  <c:v>1.0779743509128701</c:v>
                </c:pt>
                <c:pt idx="620">
                  <c:v>1.0810569775549199</c:v>
                </c:pt>
                <c:pt idx="621">
                  <c:v>1.08416274501136</c:v>
                </c:pt>
                <c:pt idx="622">
                  <c:v>1.08729132305767</c:v>
                </c:pt>
                <c:pt idx="623">
                  <c:v>1.0904423772691301</c:v>
                </c:pt>
                <c:pt idx="624">
                  <c:v>1.0936155689320299</c:v>
                </c:pt>
                <c:pt idx="625">
                  <c:v>1.0968105549556899</c:v>
                </c:pt>
                <c:pt idx="626">
                  <c:v>1.1000269877856399</c:v>
                </c:pt>
                <c:pt idx="627">
                  <c:v>1.1032645153176299</c:v>
                </c:pt>
                <c:pt idx="628">
                  <c:v>1.1065227808128499</c:v>
                </c:pt>
                <c:pt idx="629">
                  <c:v>1.10980142281411</c:v>
                </c:pt>
                <c:pt idx="630">
                  <c:v>1.1131000750631601</c:v>
                </c:pt>
                <c:pt idx="631">
                  <c:v>1.1164183664191101</c:v>
                </c:pt>
                <c:pt idx="632">
                  <c:v>1.1197559207780701</c:v>
                </c:pt>
                <c:pt idx="633">
                  <c:v>1.1231123569938799</c:v>
                </c:pt>
                <c:pt idx="634">
                  <c:v>1.12648728880016</c:v>
                </c:pt>
                <c:pt idx="635">
                  <c:v>1.12988032473359</c:v>
                </c:pt>
                <c:pt idx="636">
                  <c:v>1.1332910680583901</c:v>
                </c:pt>
                <c:pt idx="637">
                  <c:v>1.1367191166923101</c:v>
                </c:pt>
                <c:pt idx="638">
                  <c:v>1.14016406313376</c:v>
                </c:pt>
                <c:pt idx="639">
                  <c:v>1.1436254943905499</c:v>
                </c:pt>
                <c:pt idx="640">
                  <c:v>1.1471029919099101</c:v>
                </c:pt>
                <c:pt idx="641">
                  <c:v>1.1505961315100299</c:v>
                </c:pt>
                <c:pt idx="642">
                  <c:v>1.1541044833131899</c:v>
                </c:pt>
                <c:pt idx="643">
                  <c:v>1.1576276116803299</c:v>
                </c:pt>
                <c:pt idx="644">
                  <c:v>1.16116507514727</c:v>
                </c:pt>
                <c:pt idx="645">
                  <c:v>1.1647164263626</c:v>
                </c:pt>
                <c:pt idx="646">
                  <c:v>1.16828121202716</c:v>
                </c:pt>
                <c:pt idx="647">
                  <c:v>1.1718589728353499</c:v>
                </c:pt>
                <c:pt idx="648">
                  <c:v>1.1754492434181101</c:v>
                </c:pt>
                <c:pt idx="649">
                  <c:v>1.17905155228778</c:v>
                </c:pt>
                <c:pt idx="650">
                  <c:v>1.1826654217848001</c:v>
                </c:pt>
                <c:pt idx="651">
                  <c:v>1.18629045511047</c:v>
                </c:pt>
                <c:pt idx="652">
                  <c:v>1.1899265996653801</c:v>
                </c:pt>
                <c:pt idx="653">
                  <c:v>1.1935738895069801</c:v>
                </c:pt>
                <c:pt idx="654">
                  <c:v>1.1972323587971201</c:v>
                </c:pt>
                <c:pt idx="655">
                  <c:v>1.2009020418023699</c:v>
                </c:pt>
                <c:pt idx="656">
                  <c:v>1.2045829728943001</c:v>
                </c:pt>
                <c:pt idx="657">
                  <c:v>1.20827518654987</c:v>
                </c:pt>
                <c:pt idx="658">
                  <c:v>1.2119787173516801</c:v>
                </c:pt>
                <c:pt idx="659">
                  <c:v>1.21569359998838</c:v>
                </c:pt>
                <c:pt idx="660">
                  <c:v>1.2194198692548901</c:v>
                </c:pt>
                <c:pt idx="661">
                  <c:v>1.2231575600528199</c:v>
                </c:pt>
                <c:pt idx="662">
                  <c:v>1.22690670739074</c:v>
                </c:pt>
                <c:pt idx="663">
                  <c:v>1.2306673463845399</c:v>
                </c:pt>
                <c:pt idx="664">
                  <c:v>1.2344395122577301</c:v>
                </c:pt>
                <c:pt idx="665">
                  <c:v>1.2382232403418001</c:v>
                </c:pt>
                <c:pt idx="666">
                  <c:v>1.2420185660765199</c:v>
                </c:pt>
                <c:pt idx="667">
                  <c:v>1.2458255250102901</c:v>
                </c:pt>
                <c:pt idx="668">
                  <c:v>1.24964415280049</c:v>
                </c:pt>
                <c:pt idx="669">
                  <c:v>1.25347448521378</c:v>
                </c:pt>
                <c:pt idx="670">
                  <c:v>1.2573165581264401</c:v>
                </c:pt>
                <c:pt idx="671">
                  <c:v>1.2611704075247301</c:v>
                </c:pt>
                <c:pt idx="672">
                  <c:v>1.2650360695052201</c:v>
                </c:pt>
                <c:pt idx="673">
                  <c:v>1.2689135802750999</c:v>
                </c:pt>
                <c:pt idx="674">
                  <c:v>1.2728029761525499</c:v>
                </c:pt>
                <c:pt idx="675">
                  <c:v>1.27670429356708</c:v>
                </c:pt>
                <c:pt idx="676">
                  <c:v>1.28061756905984</c:v>
                </c:pt>
                <c:pt idx="677">
                  <c:v>1.2845428392840099</c:v>
                </c:pt>
                <c:pt idx="678">
                  <c:v>1.2884801410050899</c:v>
                </c:pt>
                <c:pt idx="679">
                  <c:v>1.29242951110129</c:v>
                </c:pt>
                <c:pt idx="680">
                  <c:v>1.2963909865638601</c:v>
                </c:pt>
                <c:pt idx="681">
                  <c:v>1.30036460449741</c:v>
                </c:pt>
                <c:pt idx="682">
                  <c:v>1.3043504021203001</c:v>
                </c:pt>
                <c:pt idx="683">
                  <c:v>1.3083484167649699</c:v>
                </c:pt>
                <c:pt idx="684">
                  <c:v>1.3123586858782801</c:v>
                </c:pt>
                <c:pt idx="685">
                  <c:v>1.3163812470218701</c:v>
                </c:pt>
                <c:pt idx="686">
                  <c:v>1.3204161378725301</c:v>
                </c:pt>
                <c:pt idx="687">
                  <c:v>1.3244633962225001</c:v>
                </c:pt>
                <c:pt idx="688">
                  <c:v>1.3285230599798901</c:v>
                </c:pt>
                <c:pt idx="689">
                  <c:v>1.33259516716899</c:v>
                </c:pt>
                <c:pt idx="690">
                  <c:v>1.33667975593065</c:v>
                </c:pt>
                <c:pt idx="691">
                  <c:v>1.3407768645225999</c:v>
                </c:pt>
                <c:pt idx="692">
                  <c:v>1.3448865313198599</c:v>
                </c:pt>
                <c:pt idx="693">
                  <c:v>1.34900879481508</c:v>
                </c:pt>
                <c:pt idx="694">
                  <c:v>1.3531436936188801</c:v>
                </c:pt>
                <c:pt idx="695">
                  <c:v>1.3572912664602299</c:v>
                </c:pt>
                <c:pt idx="696">
                  <c:v>1.3614515521868</c:v>
                </c:pt>
                <c:pt idx="697">
                  <c:v>1.3656245897653501</c:v>
                </c:pt>
                <c:pt idx="698">
                  <c:v>1.3698104182820801</c:v>
                </c:pt>
                <c:pt idx="699">
                  <c:v>1.37400907694298</c:v>
                </c:pt>
                <c:pt idx="700">
                  <c:v>1.3782206050742301</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0.244981206599686</c:v>
                </c:pt>
                <c:pt idx="1">
                  <c:v>0.24556744729065799</c:v>
                </c:pt>
                <c:pt idx="2">
                  <c:v>0.24615508981523199</c:v>
                </c:pt>
                <c:pt idx="3">
                  <c:v>0.24674413751735699</c:v>
                </c:pt>
                <c:pt idx="4">
                  <c:v>0.247334593748884</c:v>
                </c:pt>
                <c:pt idx="5">
                  <c:v>0.247926461869585</c:v>
                </c:pt>
                <c:pt idx="6">
                  <c:v>0.24851974524717099</c:v>
                </c:pt>
                <c:pt idx="7">
                  <c:v>0.249114447257308</c:v>
                </c:pt>
                <c:pt idx="8">
                  <c:v>0.249710571283637</c:v>
                </c:pt>
                <c:pt idx="9">
                  <c:v>0.25030812071779202</c:v>
                </c:pt>
                <c:pt idx="10">
                  <c:v>0.25090709895941798</c:v>
                </c:pt>
                <c:pt idx="11">
                  <c:v>0.25150750941618499</c:v>
                </c:pt>
                <c:pt idx="12">
                  <c:v>0.25210935550381403</c:v>
                </c:pt>
                <c:pt idx="13">
                  <c:v>0.252712640646088</c:v>
                </c:pt>
                <c:pt idx="14">
                  <c:v>0.253317368274875</c:v>
                </c:pt>
                <c:pt idx="15">
                  <c:v>0.25392354183014099</c:v>
                </c:pt>
                <c:pt idx="16">
                  <c:v>0.254531164759974</c:v>
                </c:pt>
                <c:pt idx="17">
                  <c:v>0.25514024052059903</c:v>
                </c:pt>
                <c:pt idx="18">
                  <c:v>0.255750772576397</c:v>
                </c:pt>
                <c:pt idx="19">
                  <c:v>0.256362764399924</c:v>
                </c:pt>
                <c:pt idx="20">
                  <c:v>0.256976219471926</c:v>
                </c:pt>
                <c:pt idx="21">
                  <c:v>0.25759114128136201</c:v>
                </c:pt>
                <c:pt idx="22">
                  <c:v>0.25820753332542101</c:v>
                </c:pt>
                <c:pt idx="23">
                  <c:v>0.258825399109538</c:v>
                </c:pt>
                <c:pt idx="24">
                  <c:v>0.25944474214741597</c:v>
                </c:pt>
                <c:pt idx="25">
                  <c:v>0.26006556596104102</c:v>
                </c:pt>
                <c:pt idx="26">
                  <c:v>0.26068787408070399</c:v>
                </c:pt>
                <c:pt idx="27">
                  <c:v>0.26131167004501799</c:v>
                </c:pt>
                <c:pt idx="28">
                  <c:v>0.26193695740093298</c:v>
                </c:pt>
                <c:pt idx="29">
                  <c:v>0.26256373970376401</c:v>
                </c:pt>
                <c:pt idx="30">
                  <c:v>0.26319202051719798</c:v>
                </c:pt>
                <c:pt idx="31">
                  <c:v>0.26382180341332201</c:v>
                </c:pt>
                <c:pt idx="32">
                  <c:v>0.264453091972636</c:v>
                </c:pt>
                <c:pt idx="33">
                  <c:v>0.26508588978407599</c:v>
                </c:pt>
                <c:pt idx="34">
                  <c:v>0.26572020044502798</c:v>
                </c:pt>
                <c:pt idx="35">
                  <c:v>0.26635602756135102</c:v>
                </c:pt>
                <c:pt idx="36">
                  <c:v>0.26699337474739399</c:v>
                </c:pt>
                <c:pt idx="37">
                  <c:v>0.26763224562601401</c:v>
                </c:pt>
                <c:pt idx="38">
                  <c:v>0.268272643828598</c:v>
                </c:pt>
                <c:pt idx="39">
                  <c:v>0.26891457299507698</c:v>
                </c:pt>
                <c:pt idx="40">
                  <c:v>0.26955803677394902</c:v>
                </c:pt>
                <c:pt idx="41">
                  <c:v>0.27020303882229701</c:v>
                </c:pt>
                <c:pt idx="42">
                  <c:v>0.27084958280580601</c:v>
                </c:pt>
                <c:pt idx="43">
                  <c:v>0.27149767239878603</c:v>
                </c:pt>
                <c:pt idx="44">
                  <c:v>0.27214731128418601</c:v>
                </c:pt>
                <c:pt idx="45">
                  <c:v>0.27279850315361698</c:v>
                </c:pt>
                <c:pt idx="46">
                  <c:v>0.27345125170737</c:v>
                </c:pt>
                <c:pt idx="47">
                  <c:v>0.27410556065443398</c:v>
                </c:pt>
                <c:pt idx="48">
                  <c:v>0.27476143371251399</c:v>
                </c:pt>
                <c:pt idx="49">
                  <c:v>0.27541887460805697</c:v>
                </c:pt>
                <c:pt idx="50">
                  <c:v>0.27607788707626102</c:v>
                </c:pt>
                <c:pt idx="51">
                  <c:v>0.27673847486110298</c:v>
                </c:pt>
                <c:pt idx="52">
                  <c:v>0.277400641715352</c:v>
                </c:pt>
                <c:pt idx="53">
                  <c:v>0.27806439140059303</c:v>
                </c:pt>
                <c:pt idx="54">
                  <c:v>0.27872972768724302</c:v>
                </c:pt>
                <c:pt idx="55">
                  <c:v>0.27939665435457001</c:v>
                </c:pt>
                <c:pt idx="56">
                  <c:v>0.280065175190718</c:v>
                </c:pt>
                <c:pt idx="57">
                  <c:v>0.28073529399271602</c:v>
                </c:pt>
                <c:pt idx="58">
                  <c:v>0.28140701456650902</c:v>
                </c:pt>
                <c:pt idx="59">
                  <c:v>0.28208034072696803</c:v>
                </c:pt>
                <c:pt idx="60">
                  <c:v>0.28275527629791603</c:v>
                </c:pt>
                <c:pt idx="61">
                  <c:v>0.28343182511213999</c:v>
                </c:pt>
                <c:pt idx="62">
                  <c:v>0.28410999101142098</c:v>
                </c:pt>
                <c:pt idx="63">
                  <c:v>0.28478977784654302</c:v>
                </c:pt>
                <c:pt idx="64">
                  <c:v>0.28547118947731898</c:v>
                </c:pt>
                <c:pt idx="65">
                  <c:v>0.28615422977260702</c:v>
                </c:pt>
                <c:pt idx="66">
                  <c:v>0.28683890261033201</c:v>
                </c:pt>
                <c:pt idx="67">
                  <c:v>0.28752521187750502</c:v>
                </c:pt>
                <c:pt idx="68">
                  <c:v>0.28821316147024001</c:v>
                </c:pt>
                <c:pt idx="69">
                  <c:v>0.28890275529377801</c:v>
                </c:pt>
                <c:pt idx="70">
                  <c:v>0.28959399726250201</c:v>
                </c:pt>
                <c:pt idx="71">
                  <c:v>0.29028689129996099</c:v>
                </c:pt>
                <c:pt idx="72">
                  <c:v>0.29098144133888498</c:v>
                </c:pt>
                <c:pt idx="73">
                  <c:v>0.29167765132120999</c:v>
                </c:pt>
                <c:pt idx="74">
                  <c:v>0.29237552519809201</c:v>
                </c:pt>
                <c:pt idx="75">
                  <c:v>0.29307506692993102</c:v>
                </c:pt>
                <c:pt idx="76">
                  <c:v>0.29377628048638899</c:v>
                </c:pt>
                <c:pt idx="77">
                  <c:v>0.29447916984640898</c:v>
                </c:pt>
                <c:pt idx="78">
                  <c:v>0.29518373899823702</c:v>
                </c:pt>
                <c:pt idx="79">
                  <c:v>0.29588999193943799</c:v>
                </c:pt>
                <c:pt idx="80">
                  <c:v>0.29659793267692097</c:v>
                </c:pt>
                <c:pt idx="81">
                  <c:v>0.29730756522695301</c:v>
                </c:pt>
                <c:pt idx="82">
                  <c:v>0.29801889361518302</c:v>
                </c:pt>
                <c:pt idx="83">
                  <c:v>0.29873192187665998</c:v>
                </c:pt>
                <c:pt idx="84">
                  <c:v>0.29944665405585402</c:v>
                </c:pt>
                <c:pt idx="85">
                  <c:v>0.30016309420667497</c:v>
                </c:pt>
                <c:pt idx="86">
                  <c:v>0.30088124639248998</c:v>
                </c:pt>
                <c:pt idx="87">
                  <c:v>0.30160111468614997</c:v>
                </c:pt>
                <c:pt idx="88">
                  <c:v>0.30232270317000198</c:v>
                </c:pt>
                <c:pt idx="89">
                  <c:v>0.30304601593591401</c:v>
                </c:pt>
                <c:pt idx="90">
                  <c:v>0.30377105708529301</c:v>
                </c:pt>
                <c:pt idx="91">
                  <c:v>0.30449783072910402</c:v>
                </c:pt>
                <c:pt idx="92">
                  <c:v>0.30522634098789297</c:v>
                </c:pt>
                <c:pt idx="93">
                  <c:v>0.30595659199180403</c:v>
                </c:pt>
                <c:pt idx="94">
                  <c:v>0.306688587880597</c:v>
                </c:pt>
                <c:pt idx="95">
                  <c:v>0.30742233280367598</c:v>
                </c:pt>
                <c:pt idx="96">
                  <c:v>0.30815783092009902</c:v>
                </c:pt>
                <c:pt idx="97">
                  <c:v>0.30889508639860502</c:v>
                </c:pt>
                <c:pt idx="98">
                  <c:v>0.30963410341762898</c:v>
                </c:pt>
                <c:pt idx="99">
                  <c:v>0.31037488616532599</c:v>
                </c:pt>
                <c:pt idx="100">
                  <c:v>0.31111743883958998</c:v>
                </c:pt>
                <c:pt idx="101">
                  <c:v>0.311861765648071</c:v>
                </c:pt>
                <c:pt idx="102">
                  <c:v>0.31260787080819702</c:v>
                </c:pt>
                <c:pt idx="103">
                  <c:v>0.31335575854719599</c:v>
                </c:pt>
                <c:pt idx="104">
                  <c:v>0.31410543310211297</c:v>
                </c:pt>
                <c:pt idx="105">
                  <c:v>0.31485689871982903</c:v>
                </c:pt>
                <c:pt idx="106">
                  <c:v>0.315610159657085</c:v>
                </c:pt>
                <c:pt idx="107">
                  <c:v>0.31636522018049801</c:v>
                </c:pt>
                <c:pt idx="108">
                  <c:v>0.31712208456658397</c:v>
                </c:pt>
                <c:pt idx="109">
                  <c:v>0.31788075710177499</c:v>
                </c:pt>
                <c:pt idx="110">
                  <c:v>0.31864124208244099</c:v>
                </c:pt>
                <c:pt idx="111">
                  <c:v>0.31940354381490899</c:v>
                </c:pt>
                <c:pt idx="112">
                  <c:v>0.32016766661548302</c:v>
                </c:pt>
                <c:pt idx="113">
                  <c:v>0.32093361481046401</c:v>
                </c:pt>
                <c:pt idx="114">
                  <c:v>0.32170139273616899</c:v>
                </c:pt>
                <c:pt idx="115">
                  <c:v>0.32247100473895401</c:v>
                </c:pt>
                <c:pt idx="116">
                  <c:v>0.32324245517522798</c:v>
                </c:pt>
                <c:pt idx="117">
                  <c:v>0.32401574841148001</c:v>
                </c:pt>
                <c:pt idx="118">
                  <c:v>0.32479088882429202</c:v>
                </c:pt>
                <c:pt idx="119">
                  <c:v>0.32556788080036497</c:v>
                </c:pt>
                <c:pt idx="120">
                  <c:v>0.32634672873653298</c:v>
                </c:pt>
                <c:pt idx="121">
                  <c:v>0.32712743703978597</c:v>
                </c:pt>
                <c:pt idx="122">
                  <c:v>0.32791001012729099</c:v>
                </c:pt>
                <c:pt idx="123">
                  <c:v>0.32869445242640899</c:v>
                </c:pt>
                <c:pt idx="124">
                  <c:v>0.32948076837471502</c:v>
                </c:pt>
                <c:pt idx="125">
                  <c:v>0.33026896242002002</c:v>
                </c:pt>
                <c:pt idx="126">
                  <c:v>0.33105903902038702</c:v>
                </c:pt>
                <c:pt idx="127">
                  <c:v>0.33185100264415501</c:v>
                </c:pt>
                <c:pt idx="128">
                  <c:v>0.33264485776995401</c:v>
                </c:pt>
                <c:pt idx="129">
                  <c:v>0.33344060888672999</c:v>
                </c:pt>
                <c:pt idx="130">
                  <c:v>0.33423826049375999</c:v>
                </c:pt>
                <c:pt idx="131">
                  <c:v>0.33503781710067099</c:v>
                </c:pt>
                <c:pt idx="132">
                  <c:v>0.33583928322746598</c:v>
                </c:pt>
                <c:pt idx="133">
                  <c:v>0.33664266340453503</c:v>
                </c:pt>
                <c:pt idx="134">
                  <c:v>0.33744796217268203</c:v>
                </c:pt>
                <c:pt idx="135">
                  <c:v>0.33825518408313898</c:v>
                </c:pt>
                <c:pt idx="136">
                  <c:v>0.33906433369758798</c:v>
                </c:pt>
                <c:pt idx="137">
                  <c:v>0.33987541558817902</c:v>
                </c:pt>
                <c:pt idx="138">
                  <c:v>0.34068843433755103</c:v>
                </c:pt>
                <c:pt idx="139">
                  <c:v>0.34150339453884998</c:v>
                </c:pt>
                <c:pt idx="140">
                  <c:v>0.34232030079574899</c:v>
                </c:pt>
                <c:pt idx="141">
                  <c:v>0.343139157722466</c:v>
                </c:pt>
                <c:pt idx="142">
                  <c:v>0.34395996994378503</c:v>
                </c:pt>
                <c:pt idx="143">
                  <c:v>0.34478274209507298</c:v>
                </c:pt>
                <c:pt idx="144">
                  <c:v>0.34560747882229897</c:v>
                </c:pt>
                <c:pt idx="145">
                  <c:v>0.34643418478205801</c:v>
                </c:pt>
                <c:pt idx="146">
                  <c:v>0.34726286464158201</c:v>
                </c:pt>
                <c:pt idx="147">
                  <c:v>0.34809352307876401</c:v>
                </c:pt>
                <c:pt idx="148">
                  <c:v>0.34892616478217697</c:v>
                </c:pt>
                <c:pt idx="149">
                  <c:v>0.34976079445109098</c:v>
                </c:pt>
                <c:pt idx="150">
                  <c:v>0.350597416795492</c:v>
                </c:pt>
                <c:pt idx="151">
                  <c:v>0.3514360365361</c:v>
                </c:pt>
                <c:pt idx="152">
                  <c:v>0.35227665840438999</c:v>
                </c:pt>
                <c:pt idx="153">
                  <c:v>0.35311928714260898</c:v>
                </c:pt>
                <c:pt idx="154">
                  <c:v>0.35396392750379302</c:v>
                </c:pt>
                <c:pt idx="155">
                  <c:v>0.35481058425179002</c:v>
                </c:pt>
                <c:pt idx="156">
                  <c:v>0.35565926216127203</c:v>
                </c:pt>
                <c:pt idx="157">
                  <c:v>0.35650996601775897</c:v>
                </c:pt>
                <c:pt idx="158">
                  <c:v>0.35736270061763298</c:v>
                </c:pt>
                <c:pt idx="159">
                  <c:v>0.35821747076815902</c:v>
                </c:pt>
                <c:pt idx="160">
                  <c:v>0.35907428128750202</c:v>
                </c:pt>
                <c:pt idx="161">
                  <c:v>0.359933137004743</c:v>
                </c:pt>
                <c:pt idx="162">
                  <c:v>0.36079404275990001</c:v>
                </c:pt>
                <c:pt idx="163">
                  <c:v>0.36165700340394602</c:v>
                </c:pt>
                <c:pt idx="164">
                  <c:v>0.36252202379882198</c:v>
                </c:pt>
                <c:pt idx="165">
                  <c:v>0.36338910881746</c:v>
                </c:pt>
                <c:pt idx="166">
                  <c:v>0.36425826334379702</c:v>
                </c:pt>
                <c:pt idx="167">
                  <c:v>0.36512949227279401</c:v>
                </c:pt>
                <c:pt idx="168">
                  <c:v>0.36600280051045397</c:v>
                </c:pt>
                <c:pt idx="169">
                  <c:v>0.366878192973835</c:v>
                </c:pt>
                <c:pt idx="170">
                  <c:v>0.367755674591074</c:v>
                </c:pt>
                <c:pt idx="171">
                  <c:v>0.36863525030139599</c:v>
                </c:pt>
                <c:pt idx="172">
                  <c:v>0.36951692505514</c:v>
                </c:pt>
                <c:pt idx="173">
                  <c:v>0.370400703813765</c:v>
                </c:pt>
                <c:pt idx="174">
                  <c:v>0.37128659154987698</c:v>
                </c:pt>
                <c:pt idx="175">
                  <c:v>0.37217459324723801</c:v>
                </c:pt>
                <c:pt idx="176">
                  <c:v>0.37306471390078599</c:v>
                </c:pt>
                <c:pt idx="177">
                  <c:v>0.373956958516652</c:v>
                </c:pt>
                <c:pt idx="178">
                  <c:v>0.37485133211217098</c:v>
                </c:pt>
                <c:pt idx="179">
                  <c:v>0.37574783971590398</c:v>
                </c:pt>
                <c:pt idx="180">
                  <c:v>0.37664648636765202</c:v>
                </c:pt>
                <c:pt idx="181">
                  <c:v>0.37754727711846903</c:v>
                </c:pt>
                <c:pt idx="182">
                  <c:v>0.37845021703067999</c:v>
                </c:pt>
                <c:pt idx="183">
                  <c:v>0.379355311177897</c:v>
                </c:pt>
                <c:pt idx="184">
                  <c:v>0.380262564645032</c:v>
                </c:pt>
                <c:pt idx="185">
                  <c:v>0.38117198252831402</c:v>
                </c:pt>
                <c:pt idx="186">
                  <c:v>0.38208356993530201</c:v>
                </c:pt>
                <c:pt idx="187">
                  <c:v>0.38299733198490199</c:v>
                </c:pt>
                <c:pt idx="188">
                  <c:v>0.383913273807379</c:v>
                </c:pt>
                <c:pt idx="189">
                  <c:v>0.38483140054437598</c:v>
                </c:pt>
                <c:pt idx="190">
                  <c:v>0.385751717348921</c:v>
                </c:pt>
                <c:pt idx="191">
                  <c:v>0.38667422938544699</c:v>
                </c:pt>
                <c:pt idx="192">
                  <c:v>0.38759894182980398</c:v>
                </c:pt>
                <c:pt idx="193">
                  <c:v>0.38852585986927202</c:v>
                </c:pt>
                <c:pt idx="194">
                  <c:v>0.389454988702574</c:v>
                </c:pt>
                <c:pt idx="195">
                  <c:v>0.39038633353989299</c:v>
                </c:pt>
                <c:pt idx="196">
                  <c:v>0.391319899602879</c:v>
                </c:pt>
                <c:pt idx="197">
                  <c:v>0.39225569212466599</c:v>
                </c:pt>
                <c:pt idx="198">
                  <c:v>0.39319371634988498</c:v>
                </c:pt>
                <c:pt idx="199">
                  <c:v>0.394133977534671</c:v>
                </c:pt>
                <c:pt idx="200">
                  <c:v>0.39507648094668402</c:v>
                </c:pt>
                <c:pt idx="201">
                  <c:v>0.39602123186511201</c:v>
                </c:pt>
                <c:pt idx="202">
                  <c:v>0.396968235580688</c:v>
                </c:pt>
                <c:pt idx="203">
                  <c:v>0.39791749739569898</c:v>
                </c:pt>
                <c:pt idx="204">
                  <c:v>0.39886902262399898</c:v>
                </c:pt>
                <c:pt idx="205">
                  <c:v>0.39982281659101898</c:v>
                </c:pt>
                <c:pt idx="206">
                  <c:v>0.40077888463377498</c:v>
                </c:pt>
                <c:pt idx="207">
                  <c:v>0.40173723210088302</c:v>
                </c:pt>
                <c:pt idx="208">
                  <c:v>0.40269786435256599</c:v>
                </c:pt>
                <c:pt idx="209">
                  <c:v>0.40366078676066602</c:v>
                </c:pt>
                <c:pt idx="210">
                  <c:v>0.40462600470864801</c:v>
                </c:pt>
                <c:pt idx="211">
                  <c:v>0.40559352359161699</c:v>
                </c:pt>
                <c:pt idx="212">
                  <c:v>0.40656334881632</c:v>
                </c:pt>
                <c:pt idx="213">
                  <c:v>0.40753548580116</c:v>
                </c:pt>
                <c:pt idx="214">
                  <c:v>0.408509939976198</c:v>
                </c:pt>
                <c:pt idx="215">
                  <c:v>0.409486716783168</c:v>
                </c:pt>
                <c:pt idx="216">
                  <c:v>0.41046582167547901</c:v>
                </c:pt>
                <c:pt idx="217">
                  <c:v>0.41144726011822202</c:v>
                </c:pt>
                <c:pt idx="218">
                  <c:v>0.412431037588183</c:v>
                </c:pt>
                <c:pt idx="219">
                  <c:v>0.41341715957384201</c:v>
                </c:pt>
                <c:pt idx="220">
                  <c:v>0.41440563157538302</c:v>
                </c:pt>
                <c:pt idx="221">
                  <c:v>0.41539645910469802</c:v>
                </c:pt>
                <c:pt idx="222">
                  <c:v>0.41638964768539399</c:v>
                </c:pt>
                <c:pt idx="223">
                  <c:v>0.41738520285279701</c:v>
                </c:pt>
                <c:pt idx="224">
                  <c:v>0.41838313015395401</c:v>
                </c:pt>
                <c:pt idx="225">
                  <c:v>0.41938343514764298</c:v>
                </c:pt>
                <c:pt idx="226">
                  <c:v>0.42038612340436898</c:v>
                </c:pt>
                <c:pt idx="227">
                  <c:v>0.42139120050637202</c:v>
                </c:pt>
                <c:pt idx="228">
                  <c:v>0.42239867204762999</c:v>
                </c:pt>
                <c:pt idx="229">
                  <c:v>0.42340854363385699</c:v>
                </c:pt>
                <c:pt idx="230">
                  <c:v>0.42442082088250999</c:v>
                </c:pt>
                <c:pt idx="231">
                  <c:v>0.42543550942278502</c:v>
                </c:pt>
                <c:pt idx="232">
                  <c:v>0.42645261489562197</c:v>
                </c:pt>
                <c:pt idx="233">
                  <c:v>0.42747214295370101</c:v>
                </c:pt>
                <c:pt idx="234">
                  <c:v>0.42849409926144699</c:v>
                </c:pt>
                <c:pt idx="235">
                  <c:v>0.42951848949502203</c:v>
                </c:pt>
                <c:pt idx="236">
                  <c:v>0.43054531934233198</c:v>
                </c:pt>
                <c:pt idx="237">
                  <c:v>0.43157459450301699</c:v>
                </c:pt>
                <c:pt idx="238">
                  <c:v>0.43260632068845201</c:v>
                </c:pt>
                <c:pt idx="239">
                  <c:v>0.433640503621746</c:v>
                </c:pt>
                <c:pt idx="240">
                  <c:v>0.43467714903773302</c:v>
                </c:pt>
                <c:pt idx="241">
                  <c:v>0.43571626268297098</c:v>
                </c:pt>
                <c:pt idx="242">
                  <c:v>0.436757850315737</c:v>
                </c:pt>
                <c:pt idx="243">
                  <c:v>0.43780191770601801</c:v>
                </c:pt>
                <c:pt idx="244">
                  <c:v>0.43884847063550902</c:v>
                </c:pt>
                <c:pt idx="245">
                  <c:v>0.43989751489760298</c:v>
                </c:pt>
                <c:pt idx="246">
                  <c:v>0.44094905629738401</c:v>
                </c:pt>
                <c:pt idx="247">
                  <c:v>0.44200310065161502</c:v>
                </c:pt>
                <c:pt idx="248">
                  <c:v>0.44305965378873602</c:v>
                </c:pt>
                <c:pt idx="249">
                  <c:v>0.44411872154884702</c:v>
                </c:pt>
                <c:pt idx="250">
                  <c:v>0.44518030978369999</c:v>
                </c:pt>
                <c:pt idx="251">
                  <c:v>0.44624442435668799</c:v>
                </c:pt>
                <c:pt idx="252">
                  <c:v>0.44731107114283097</c:v>
                </c:pt>
                <c:pt idx="253">
                  <c:v>0.44838025602876103</c:v>
                </c:pt>
                <c:pt idx="254">
                  <c:v>0.44945198491271199</c:v>
                </c:pt>
                <c:pt idx="255">
                  <c:v>0.45052626370450199</c:v>
                </c:pt>
                <c:pt idx="256">
                  <c:v>0.45160309832551698</c:v>
                </c:pt>
                <c:pt idx="257">
                  <c:v>0.45268249470869598</c:v>
                </c:pt>
                <c:pt idx="258">
                  <c:v>0.45376445879850902</c:v>
                </c:pt>
                <c:pt idx="259">
                  <c:v>0.45484899655094202</c:v>
                </c:pt>
                <c:pt idx="260">
                  <c:v>0.45593611393347699</c:v>
                </c:pt>
                <c:pt idx="261">
                  <c:v>0.457025816925067</c:v>
                </c:pt>
                <c:pt idx="262">
                  <c:v>0.45811811151611997</c:v>
                </c:pt>
                <c:pt idx="263">
                  <c:v>0.45921300370846801</c:v>
                </c:pt>
                <c:pt idx="264">
                  <c:v>0.46031049951535302</c:v>
                </c:pt>
                <c:pt idx="265">
                  <c:v>0.46141060496139102</c:v>
                </c:pt>
                <c:pt idx="266">
                  <c:v>0.46251332608255402</c:v>
                </c:pt>
                <c:pt idx="267">
                  <c:v>0.46361866892613601</c:v>
                </c:pt>
                <c:pt idx="268">
                  <c:v>0.46472663955072901</c:v>
                </c:pt>
                <c:pt idx="269">
                  <c:v>0.46583724402618898</c:v>
                </c:pt>
                <c:pt idx="270">
                  <c:v>0.46695048843360698</c:v>
                </c:pt>
                <c:pt idx="271">
                  <c:v>0.46806637886527402</c:v>
                </c:pt>
                <c:pt idx="272">
                  <c:v>0.46918492142465001</c:v>
                </c:pt>
                <c:pt idx="273">
                  <c:v>0.47030612222632501</c:v>
                </c:pt>
                <c:pt idx="274">
                  <c:v>0.47142998739598302</c:v>
                </c:pt>
                <c:pt idx="275">
                  <c:v>0.472556523070365</c:v>
                </c:pt>
                <c:pt idx="276">
                  <c:v>0.47368573539722703</c:v>
                </c:pt>
                <c:pt idx="277">
                  <c:v>0.47481763053530002</c:v>
                </c:pt>
                <c:pt idx="278">
                  <c:v>0.47595221465424498</c:v>
                </c:pt>
                <c:pt idx="279">
                  <c:v>0.47708949393461197</c:v>
                </c:pt>
                <c:pt idx="280">
                  <c:v>0.47822947456778803</c:v>
                </c:pt>
                <c:pt idx="281">
                  <c:v>0.47937216275595301</c:v>
                </c:pt>
                <c:pt idx="282">
                  <c:v>0.480517564712028</c:v>
                </c:pt>
                <c:pt idx="283">
                  <c:v>0.481665686659627</c:v>
                </c:pt>
                <c:pt idx="284">
                  <c:v>0.48281653483299802</c:v>
                </c:pt>
                <c:pt idx="285">
                  <c:v>0.48397011547697</c:v>
                </c:pt>
                <c:pt idx="286">
                  <c:v>0.48512643484689599</c:v>
                </c:pt>
                <c:pt idx="287">
                  <c:v>0.48628549920859598</c:v>
                </c:pt>
                <c:pt idx="288">
                  <c:v>0.48744731483828702</c:v>
                </c:pt>
                <c:pt idx="289">
                  <c:v>0.48861188802253103</c:v>
                </c:pt>
                <c:pt idx="290">
                  <c:v>0.48977922505816002</c:v>
                </c:pt>
                <c:pt idx="291">
                  <c:v>0.49094933225220999</c:v>
                </c:pt>
                <c:pt idx="292">
                  <c:v>0.49212221592185601</c:v>
                </c:pt>
                <c:pt idx="293">
                  <c:v>0.49329788239433198</c:v>
                </c:pt>
                <c:pt idx="294">
                  <c:v>0.49447633800686103</c:v>
                </c:pt>
                <c:pt idx="295">
                  <c:v>0.49565758910657198</c:v>
                </c:pt>
                <c:pt idx="296">
                  <c:v>0.49684164205042902</c:v>
                </c:pt>
                <c:pt idx="297">
                  <c:v>0.49802850320513697</c:v>
                </c:pt>
                <c:pt idx="298">
                  <c:v>0.49921817894706599</c:v>
                </c:pt>
                <c:pt idx="299">
                  <c:v>0.50041067566215702</c:v>
                </c:pt>
                <c:pt idx="300">
                  <c:v>0.50160599974583298</c:v>
                </c:pt>
                <c:pt idx="301">
                  <c:v>0.50280415760290598</c:v>
                </c:pt>
                <c:pt idx="302">
                  <c:v>0.50400515564747606</c:v>
                </c:pt>
                <c:pt idx="303">
                  <c:v>0.505209000302837</c:v>
                </c:pt>
                <c:pt idx="304">
                  <c:v>0.50641569800136799</c:v>
                </c:pt>
                <c:pt idx="305">
                  <c:v>0.50762525518443002</c:v>
                </c:pt>
                <c:pt idx="306">
                  <c:v>0.50883767830225202</c:v>
                </c:pt>
                <c:pt idx="307">
                  <c:v>0.51005297381382497</c:v>
                </c:pt>
                <c:pt idx="308">
                  <c:v>0.51127114818677599</c:v>
                </c:pt>
                <c:pt idx="309">
                  <c:v>0.51249220789725503</c:v>
                </c:pt>
                <c:pt idx="310">
                  <c:v>0.51371615942980597</c:v>
                </c:pt>
                <c:pt idx="311">
                  <c:v>0.51494300927724002</c:v>
                </c:pt>
                <c:pt idx="312">
                  <c:v>0.51617276394050204</c:v>
                </c:pt>
                <c:pt idx="313">
                  <c:v>0.517405429928539</c:v>
                </c:pt>
                <c:pt idx="314">
                  <c:v>0.51864101375815197</c:v>
                </c:pt>
                <c:pt idx="315">
                  <c:v>0.519879521953858</c:v>
                </c:pt>
                <c:pt idx="316">
                  <c:v>0.52112096104773697</c:v>
                </c:pt>
                <c:pt idx="317">
                  <c:v>0.52236533757927694</c:v>
                </c:pt>
                <c:pt idx="318">
                  <c:v>0.52361265809521895</c:v>
                </c:pt>
                <c:pt idx="319">
                  <c:v>0.52486292914939203</c:v>
                </c:pt>
                <c:pt idx="320">
                  <c:v>0.52611615730254202</c:v>
                </c:pt>
                <c:pt idx="321">
                  <c:v>0.52737234912216102</c:v>
                </c:pt>
                <c:pt idx="322">
                  <c:v>0.528631511182308</c:v>
                </c:pt>
                <c:pt idx="323">
                  <c:v>0.52989365006342204</c:v>
                </c:pt>
                <c:pt idx="324">
                  <c:v>0.53115877235213405</c:v>
                </c:pt>
                <c:pt idx="325">
                  <c:v>0.53242688464106902</c:v>
                </c:pt>
                <c:pt idx="326">
                  <c:v>0.533697993528648</c:v>
                </c:pt>
                <c:pt idx="327">
                  <c:v>0.53497210561887398</c:v>
                </c:pt>
                <c:pt idx="328">
                  <c:v>0.53624922752112103</c:v>
                </c:pt>
                <c:pt idx="329">
                  <c:v>0.53752936584991295</c:v>
                </c:pt>
                <c:pt idx="330">
                  <c:v>0.53881252722469497</c:v>
                </c:pt>
                <c:pt idx="331">
                  <c:v>0.54009871826959699</c:v>
                </c:pt>
                <c:pt idx="332">
                  <c:v>0.54138794561319703</c:v>
                </c:pt>
                <c:pt idx="333">
                  <c:v>0.54268021588826199</c:v>
                </c:pt>
                <c:pt idx="334">
                  <c:v>0.54397553573150204</c:v>
                </c:pt>
                <c:pt idx="335">
                  <c:v>0.54527391178329698</c:v>
                </c:pt>
                <c:pt idx="336">
                  <c:v>0.54657535068742702</c:v>
                </c:pt>
                <c:pt idx="337">
                  <c:v>0.54787985909078896</c:v>
                </c:pt>
                <c:pt idx="338">
                  <c:v>0.54918744364310801</c:v>
                </c:pt>
                <c:pt idx="339">
                  <c:v>0.55049811099663803</c:v>
                </c:pt>
                <c:pt idx="340">
                  <c:v>0.55181186780585301</c:v>
                </c:pt>
                <c:pt idx="341">
                  <c:v>0.55312872072712904</c:v>
                </c:pt>
                <c:pt idx="342">
                  <c:v>0.554448676418416</c:v>
                </c:pt>
                <c:pt idx="343">
                  <c:v>0.55577174153889997</c:v>
                </c:pt>
                <c:pt idx="344">
                  <c:v>0.55709792274865699</c:v>
                </c:pt>
                <c:pt idx="345">
                  <c:v>0.55842722670828904</c:v>
                </c:pt>
                <c:pt idx="346">
                  <c:v>0.55975966007856004</c:v>
                </c:pt>
                <c:pt idx="347">
                  <c:v>0.56109522952000701</c:v>
                </c:pt>
                <c:pt idx="348">
                  <c:v>0.56243394169255301</c:v>
                </c:pt>
                <c:pt idx="349">
                  <c:v>0.56377580325509602</c:v>
                </c:pt>
                <c:pt idx="350">
                  <c:v>0.56512082086509097</c:v>
                </c:pt>
                <c:pt idx="351">
                  <c:v>0.56646900117811905</c:v>
                </c:pt>
                <c:pt idx="352">
                  <c:v>0.56782035084744198</c:v>
                </c:pt>
                <c:pt idx="353">
                  <c:v>0.56917487652354104</c:v>
                </c:pt>
                <c:pt idx="354">
                  <c:v>0.570532584853642</c:v>
                </c:pt>
                <c:pt idx="355">
                  <c:v>0.57189348248122895</c:v>
                </c:pt>
                <c:pt idx="356">
                  <c:v>0.57325757604553695</c:v>
                </c:pt>
                <c:pt idx="357">
                  <c:v>0.57462487218102798</c:v>
                </c:pt>
                <c:pt idx="358">
                  <c:v>0.57599537751686203</c:v>
                </c:pt>
                <c:pt idx="359">
                  <c:v>0.57736909867633202</c:v>
                </c:pt>
                <c:pt idx="360">
                  <c:v>0.578746042276298</c:v>
                </c:pt>
                <c:pt idx="361">
                  <c:v>0.580126214926593</c:v>
                </c:pt>
                <c:pt idx="362">
                  <c:v>0.58150962322941202</c:v>
                </c:pt>
                <c:pt idx="363">
                  <c:v>0.58289627377868403</c:v>
                </c:pt>
                <c:pt idx="364">
                  <c:v>0.584286173159418</c:v>
                </c:pt>
                <c:pt idx="365">
                  <c:v>0.58567932794703403</c:v>
                </c:pt>
                <c:pt idx="366">
                  <c:v>0.58707574470666901</c:v>
                </c:pt>
                <c:pt idx="367">
                  <c:v>0.58847542999245595</c:v>
                </c:pt>
                <c:pt idx="368">
                  <c:v>0.58987839034678802</c:v>
                </c:pt>
                <c:pt idx="369">
                  <c:v>0.59128463229955197</c:v>
                </c:pt>
                <c:pt idx="370">
                  <c:v>0.59269416236733496</c:v>
                </c:pt>
                <c:pt idx="371">
                  <c:v>0.594106987052614</c:v>
                </c:pt>
                <c:pt idx="372">
                  <c:v>0.59552311284290405</c:v>
                </c:pt>
                <c:pt idx="373">
                  <c:v>0.59694254620989295</c:v>
                </c:pt>
                <c:pt idx="374">
                  <c:v>0.59836529360853297</c:v>
                </c:pt>
                <c:pt idx="375">
                  <c:v>0.59979136147611301</c:v>
                </c:pt>
                <c:pt idx="376">
                  <c:v>0.60122075623129401</c:v>
                </c:pt>
                <c:pt idx="377">
                  <c:v>0.60265348427310905</c:v>
                </c:pt>
                <c:pt idx="378">
                  <c:v>0.60408955197993497</c:v>
                </c:pt>
                <c:pt idx="379">
                  <c:v>0.60552896570842496</c:v>
                </c:pt>
                <c:pt idx="380">
                  <c:v>0.60697173179240704</c:v>
                </c:pt>
                <c:pt idx="381">
                  <c:v>0.60841785654173797</c:v>
                </c:pt>
                <c:pt idx="382">
                  <c:v>0.60986734624112604</c:v>
                </c:pt>
                <c:pt idx="383">
                  <c:v>0.611320207148907</c:v>
                </c:pt>
                <c:pt idx="384">
                  <c:v>0.61277644549577903</c:v>
                </c:pt>
                <c:pt idx="385">
                  <c:v>0.61423606748349202</c:v>
                </c:pt>
                <c:pt idx="386">
                  <c:v>0.61569907928348899</c:v>
                </c:pt>
                <c:pt idx="387">
                  <c:v>0.617165487035506</c:v>
                </c:pt>
                <c:pt idx="388">
                  <c:v>0.61863529684611396</c:v>
                </c:pt>
                <c:pt idx="389">
                  <c:v>0.62010851478720896</c:v>
                </c:pt>
                <c:pt idx="390">
                  <c:v>0.62158514689445699</c:v>
                </c:pt>
                <c:pt idx="391">
                  <c:v>0.62306519916566805</c:v>
                </c:pt>
                <c:pt idx="392">
                  <c:v>0.62454867755912502</c:v>
                </c:pt>
                <c:pt idx="393">
                  <c:v>0.626035587991841</c:v>
                </c:pt>
                <c:pt idx="394">
                  <c:v>0.62752593633775899</c:v>
                </c:pt>
                <c:pt idx="395">
                  <c:v>0.62901972842588105</c:v>
                </c:pt>
                <c:pt idx="396">
                  <c:v>0.63051697003832896</c:v>
                </c:pt>
                <c:pt idx="397">
                  <c:v>0.63201766690833705</c:v>
                </c:pt>
                <c:pt idx="398">
                  <c:v>0.63352182471815999</c:v>
                </c:pt>
                <c:pt idx="399">
                  <c:v>0.63502944909690995</c:v>
                </c:pt>
                <c:pt idx="400">
                  <c:v>0.63654054561831197</c:v>
                </c:pt>
                <c:pt idx="401">
                  <c:v>0.63805511979836504</c:v>
                </c:pt>
                <c:pt idx="402">
                  <c:v>0.63957317709292505</c:v>
                </c:pt>
                <c:pt idx="403">
                  <c:v>0.64109472289518399</c:v>
                </c:pt>
                <c:pt idx="404">
                  <c:v>0.64261976253306097</c:v>
                </c:pt>
                <c:pt idx="405">
                  <c:v>0.64414830126648204</c:v>
                </c:pt>
                <c:pt idx="406">
                  <c:v>0.645680344284564</c:v>
                </c:pt>
                <c:pt idx="407">
                  <c:v>0.64721589670267898</c:v>
                </c:pt>
                <c:pt idx="408">
                  <c:v>0.64875496355940299</c:v>
                </c:pt>
                <c:pt idx="409">
                  <c:v>0.65029754981335197</c:v>
                </c:pt>
                <c:pt idx="410">
                  <c:v>0.65184366033987795</c:v>
                </c:pt>
                <c:pt idx="411">
                  <c:v>0.65339329992764095</c:v>
                </c:pt>
                <c:pt idx="412">
                  <c:v>0.65494647327504096</c:v>
                </c:pt>
                <c:pt idx="413">
                  <c:v>0.65650318498650395</c:v>
                </c:pt>
                <c:pt idx="414">
                  <c:v>0.65806343956860902</c:v>
                </c:pt>
                <c:pt idx="415">
                  <c:v>0.65962724142606699</c:v>
                </c:pt>
                <c:pt idx="416">
                  <c:v>0.66119459485752596</c:v>
                </c:pt>
                <c:pt idx="417">
                  <c:v>0.66276550405119705</c:v>
                </c:pt>
                <c:pt idx="418">
                  <c:v>0.66433997308030701</c:v>
                </c:pt>
                <c:pt idx="419">
                  <c:v>0.66591800589835204</c:v>
                </c:pt>
                <c:pt idx="420">
                  <c:v>0.66749960633414596</c:v>
                </c:pt>
                <c:pt idx="421">
                  <c:v>0.669084778086666</c:v>
                </c:pt>
                <c:pt idx="422">
                  <c:v>0.67067352471966801</c:v>
                </c:pt>
                <c:pt idx="423">
                  <c:v>0.67226584965607505</c:v>
                </c:pt>
                <c:pt idx="424">
                  <c:v>0.67386175617210997</c:v>
                </c:pt>
                <c:pt idx="425">
                  <c:v>0.67546124739118796</c:v>
                </c:pt>
                <c:pt idx="426">
                  <c:v>0.677064326277517</c:v>
                </c:pt>
                <c:pt idx="427">
                  <c:v>0.678670995629435</c:v>
                </c:pt>
                <c:pt idx="428">
                  <c:v>0.68028125807243101</c:v>
                </c:pt>
                <c:pt idx="429">
                  <c:v>0.68189511605186204</c:v>
                </c:pt>
                <c:pt idx="430">
                  <c:v>0.68351257182533498</c:v>
                </c:pt>
                <c:pt idx="431">
                  <c:v>0.68513362745474005</c:v>
                </c:pt>
                <c:pt idx="432">
                  <c:v>0.68675828479791901</c:v>
                </c:pt>
                <c:pt idx="433">
                  <c:v>0.68838654549994305</c:v>
                </c:pt>
                <c:pt idx="434">
                  <c:v>0.69001841098398997</c:v>
                </c:pt>
                <c:pt idx="435">
                  <c:v>0.69165388244178405</c:v>
                </c:pt>
                <c:pt idx="436">
                  <c:v>0.69329296082359404</c:v>
                </c:pt>
                <c:pt idx="437">
                  <c:v>0.69493564682773701</c:v>
                </c:pt>
                <c:pt idx="438">
                  <c:v>0.69658194088959902</c:v>
                </c:pt>
                <c:pt idx="439">
                  <c:v>0.69823184317010401</c:v>
                </c:pt>
                <c:pt idx="440">
                  <c:v>0.69988535354363701</c:v>
                </c:pt>
                <c:pt idx="441">
                  <c:v>0.70154247158536298</c:v>
                </c:pt>
                <c:pt idx="442">
                  <c:v>0.70320319655792196</c:v>
                </c:pt>
                <c:pt idx="443">
                  <c:v>0.70486752739746295</c:v>
                </c:pt>
                <c:pt idx="444">
                  <c:v>0.70653546269897205</c:v>
                </c:pt>
                <c:pt idx="445">
                  <c:v>0.70820700070086295</c:v>
                </c:pt>
                <c:pt idx="446">
                  <c:v>0.70988213926877597</c:v>
                </c:pt>
                <c:pt idx="447">
                  <c:v>0.71156087587854799</c:v>
                </c:pt>
                <c:pt idx="448">
                  <c:v>0.71324320759829996</c:v>
                </c:pt>
                <c:pt idx="449">
                  <c:v>0.714929131069587</c:v>
                </c:pt>
                <c:pt idx="450">
                  <c:v>0.71661864248756302</c:v>
                </c:pt>
                <c:pt idx="451">
                  <c:v>0.71831173758008204</c:v>
                </c:pt>
                <c:pt idx="452">
                  <c:v>0.72000841158569695</c:v>
                </c:pt>
                <c:pt idx="453">
                  <c:v>0.72170865923045902</c:v>
                </c:pt>
                <c:pt idx="454">
                  <c:v>0.72341247470346703</c:v>
                </c:pt>
                <c:pt idx="455">
                  <c:v>0.72511985163106996</c:v>
                </c:pt>
                <c:pt idx="456">
                  <c:v>0.72683078304965498</c:v>
                </c:pt>
                <c:pt idx="457">
                  <c:v>0.728545261376908</c:v>
                </c:pt>
                <c:pt idx="458">
                  <c:v>0.73026327838147098</c:v>
                </c:pt>
                <c:pt idx="459">
                  <c:v>0.73198482515087804</c:v>
                </c:pt>
                <c:pt idx="460">
                  <c:v>0.73370989205766202</c:v>
                </c:pt>
                <c:pt idx="461">
                  <c:v>0.73543846872350804</c:v>
                </c:pt>
                <c:pt idx="462">
                  <c:v>0.73717054398132997</c:v>
                </c:pt>
                <c:pt idx="463">
                  <c:v>0.73890610583512295</c:v>
                </c:pt>
                <c:pt idx="464">
                  <c:v>0.74064514141744398</c:v>
                </c:pt>
                <c:pt idx="465">
                  <c:v>0.74238763694436505</c:v>
                </c:pt>
                <c:pt idx="466">
                  <c:v>0.74413357766771504</c:v>
                </c:pt>
                <c:pt idx="467">
                  <c:v>0.74588294782442399</c:v>
                </c:pt>
                <c:pt idx="468">
                  <c:v>0.74763573058277699</c:v>
                </c:pt>
                <c:pt idx="469">
                  <c:v>0.74939190798534505</c:v>
                </c:pt>
                <c:pt idx="470">
                  <c:v>0.75115146088836704</c:v>
                </c:pt>
                <c:pt idx="471">
                  <c:v>0.75291436889732299</c:v>
                </c:pt>
                <c:pt idx="472">
                  <c:v>0.75468061029842304</c:v>
                </c:pt>
                <c:pt idx="473">
                  <c:v>0.75645016198571802</c:v>
                </c:pt>
                <c:pt idx="474">
                  <c:v>0.75822299938350501</c:v>
                </c:pt>
                <c:pt idx="475">
                  <c:v>0.75999909636367502</c:v>
                </c:pt>
                <c:pt idx="476">
                  <c:v>0.76177842515763605</c:v>
                </c:pt>
                <c:pt idx="477">
                  <c:v>0.76356095626239195</c:v>
                </c:pt>
                <c:pt idx="478">
                  <c:v>0.765346658340327</c:v>
                </c:pt>
                <c:pt idx="479">
                  <c:v>0.76713549811222903</c:v>
                </c:pt>
                <c:pt idx="480">
                  <c:v>0.76892744024301096</c:v>
                </c:pt>
                <c:pt idx="481">
                  <c:v>0.77072244721957195</c:v>
                </c:pt>
                <c:pt idx="482">
                  <c:v>0.77252047922016598</c:v>
                </c:pt>
                <c:pt idx="483">
                  <c:v>0.77432149397461703</c:v>
                </c:pt>
                <c:pt idx="484">
                  <c:v>0.77612544661463601</c:v>
                </c:pt>
                <c:pt idx="485">
                  <c:v>0.77793228951343996</c:v>
                </c:pt>
                <c:pt idx="486">
                  <c:v>0.77974197211381602</c:v>
                </c:pt>
                <c:pt idx="487">
                  <c:v>0.78155444074365898</c:v>
                </c:pt>
                <c:pt idx="488">
                  <c:v>0.78336963841795804</c:v>
                </c:pt>
                <c:pt idx="489">
                  <c:v>0.78518750462610098</c:v>
                </c:pt>
                <c:pt idx="490">
                  <c:v>0.78700797510325704</c:v>
                </c:pt>
                <c:pt idx="491">
                  <c:v>0.788830988096897</c:v>
                </c:pt>
                <c:pt idx="492">
                  <c:v>0.790656505174539</c:v>
                </c:pt>
                <c:pt idx="493">
                  <c:v>0.79248449426091905</c:v>
                </c:pt>
                <c:pt idx="494">
                  <c:v>0.79431492358228295</c:v>
                </c:pt>
                <c:pt idx="495">
                  <c:v>0.79614776176328905</c:v>
                </c:pt>
                <c:pt idx="496">
                  <c:v>0.79798297793000095</c:v>
                </c:pt>
                <c:pt idx="497">
                  <c:v>0.79982054181937801</c:v>
                </c:pt>
                <c:pt idx="498">
                  <c:v>0.80166042389573999</c:v>
                </c:pt>
                <c:pt idx="499">
                  <c:v>0.80350259547465097</c:v>
                </c:pt>
                <c:pt idx="500">
                  <c:v>0.80534702885475296</c:v>
                </c:pt>
                <c:pt idx="501">
                  <c:v>0.80719369745805603</c:v>
                </c:pt>
                <c:pt idx="502">
                  <c:v>0.80904257597926099</c:v>
                </c:pt>
                <c:pt idx="503">
                  <c:v>0.81089364054468405</c:v>
                </c:pt>
                <c:pt idx="504">
                  <c:v>0.81274686888141101</c:v>
                </c:pt>
                <c:pt idx="505">
                  <c:v>0.81460224049732899</c:v>
                </c:pt>
                <c:pt idx="506">
                  <c:v>0.81645973687269902</c:v>
                </c:pt>
                <c:pt idx="507">
                  <c:v>0.81831934166398401</c:v>
                </c:pt>
                <c:pt idx="508">
                  <c:v>0.82018104092067401</c:v>
                </c:pt>
                <c:pt idx="509">
                  <c:v>0.82204482331586104</c:v>
                </c:pt>
                <c:pt idx="510">
                  <c:v>0.82391068039136695</c:v>
                </c:pt>
                <c:pt idx="511">
                  <c:v>0.825778606818243</c:v>
                </c:pt>
                <c:pt idx="512">
                  <c:v>0.82764860067347601</c:v>
                </c:pt>
                <c:pt idx="513">
                  <c:v>0.82952066373378996</c:v>
                </c:pt>
                <c:pt idx="514">
                  <c:v>0.83139480178740699</c:v>
                </c:pt>
                <c:pt idx="515">
                  <c:v>0.83327102496468497</c:v>
                </c:pt>
                <c:pt idx="516">
                  <c:v>0.83514934808852803</c:v>
                </c:pt>
                <c:pt idx="517">
                  <c:v>0.83702979104551201</c:v>
                </c:pt>
                <c:pt idx="518">
                  <c:v>0.83891237917860295</c:v>
                </c:pt>
                <c:pt idx="519">
                  <c:v>0.84079714370240999</c:v>
                </c:pt>
                <c:pt idx="520">
                  <c:v>0.84268412214182897</c:v>
                </c:pt>
                <c:pt idx="521">
                  <c:v>0.84457335879494899</c:v>
                </c:pt>
                <c:pt idx="522">
                  <c:v>0.84646490522102902</c:v>
                </c:pt>
                <c:pt idx="523">
                  <c:v>0.84835882075431301</c:v>
                </c:pt>
                <c:pt idx="524">
                  <c:v>0.85025517304435505</c:v>
                </c:pt>
                <c:pt idx="525">
                  <c:v>0.85215403862349604</c:v>
                </c:pt>
                <c:pt idx="526">
                  <c:v>0.85405550350195103</c:v>
                </c:pt>
                <c:pt idx="527">
                  <c:v>0.85595966379092503</c:v>
                </c:pt>
                <c:pt idx="528">
                  <c:v>0.85786662635397604</c:v>
                </c:pt>
                <c:pt idx="529">
                  <c:v>0.85977650948668904</c:v>
                </c:pt>
                <c:pt idx="530">
                  <c:v>0.86168944362456201</c:v>
                </c:pt>
                <c:pt idx="531">
                  <c:v>0.86360557207875299</c:v>
                </c:pt>
                <c:pt idx="532">
                  <c:v>0.86552505179912198</c:v>
                </c:pt>
                <c:pt idx="533">
                  <c:v>0.86744805416371396</c:v>
                </c:pt>
                <c:pt idx="534">
                  <c:v>0.86937476579357398</c:v>
                </c:pt>
                <c:pt idx="535">
                  <c:v>0.87130538939140501</c:v>
                </c:pt>
                <c:pt idx="536">
                  <c:v>0.87324014460230104</c:v>
                </c:pt>
                <c:pt idx="537">
                  <c:v>0.87517926889437003</c:v>
                </c:pt>
                <c:pt idx="538">
                  <c:v>0.87712301845670804</c:v>
                </c:pt>
                <c:pt idx="539">
                  <c:v>0.87907166911173695</c:v>
                </c:pt>
                <c:pt idx="540">
                  <c:v>0.88102551723856404</c:v>
                </c:pt>
                <c:pt idx="541">
                  <c:v>0.88298488070352199</c:v>
                </c:pt>
                <c:pt idx="542">
                  <c:v>0.88495009979366202</c:v>
                </c:pt>
                <c:pt idx="543">
                  <c:v>0.88692153814854902</c:v>
                </c:pt>
                <c:pt idx="544">
                  <c:v>0.88889958368526301</c:v>
                </c:pt>
                <c:pt idx="545">
                  <c:v>0.89088464951116797</c:v>
                </c:pt>
                <c:pt idx="546">
                  <c:v>0.89287717481860795</c:v>
                </c:pt>
                <c:pt idx="547">
                  <c:v>0.89487762575541796</c:v>
                </c:pt>
                <c:pt idx="548">
                  <c:v>0.89688649626483896</c:v>
                </c:pt>
                <c:pt idx="549">
                  <c:v>0.89890430888828099</c:v>
                </c:pt>
                <c:pt idx="550">
                  <c:v>0.90093161552419798</c:v>
                </c:pt>
                <c:pt idx="551">
                  <c:v>0.90296899813638398</c:v>
                </c:pt>
                <c:pt idx="552">
                  <c:v>0.90501706940499205</c:v>
                </c:pt>
                <c:pt idx="553">
                  <c:v>0.90707647331380603</c:v>
                </c:pt>
                <c:pt idx="554">
                  <c:v>0.909147885667559</c:v>
                </c:pt>
                <c:pt idx="555">
                  <c:v>0.91123201453347102</c:v>
                </c:pt>
                <c:pt idx="556">
                  <c:v>0.91332960060175195</c:v>
                </c:pt>
                <c:pt idx="557">
                  <c:v>0.91544141746038299</c:v>
                </c:pt>
                <c:pt idx="558">
                  <c:v>0.91756827178029499</c:v>
                </c:pt>
                <c:pt idx="559">
                  <c:v>0.91971100340790202</c:v>
                </c:pt>
                <c:pt idx="560">
                  <c:v>0.92187048536286798</c:v>
                </c:pt>
                <c:pt idx="561">
                  <c:v>0.92404762374007199</c:v>
                </c:pt>
                <c:pt idx="562">
                  <c:v>0.92624335751578002</c:v>
                </c:pt>
                <c:pt idx="563">
                  <c:v>0.92845865825921403</c:v>
                </c:pt>
                <c:pt idx="564">
                  <c:v>0.93069452975184097</c:v>
                </c:pt>
                <c:pt idx="565">
                  <c:v>0.93295200751790097</c:v>
                </c:pt>
                <c:pt idx="566">
                  <c:v>0.93523215827079098</c:v>
                </c:pt>
                <c:pt idx="567">
                  <c:v>0.93753607928105698</c:v>
                </c:pt>
                <c:pt idx="568">
                  <c:v>0.93986489767273296</c:v>
                </c:pt>
                <c:pt idx="569">
                  <c:v>0.94221976965569898</c:v>
                </c:pt>
                <c:pt idx="570">
                  <c:v>0.94460187970254395</c:v>
                </c:pt>
                <c:pt idx="571">
                  <c:v>0.94701243967909599</c:v>
                </c:pt>
                <c:pt idx="572">
                  <c:v>0.94945268793831095</c:v>
                </c:pt>
                <c:pt idx="573">
                  <c:v>0.951923888387603</c:v>
                </c:pt>
                <c:pt idx="574">
                  <c:v>0.95442732953991705</c:v>
                </c:pt>
                <c:pt idx="575">
                  <c:v>0.95696432355890504</c:v>
                </c:pt>
                <c:pt idx="576">
                  <c:v>0.95953620530849204</c:v>
                </c:pt>
                <c:pt idx="577">
                  <c:v>0.96214433141684397</c:v>
                </c:pt>
                <c:pt idx="578">
                  <c:v>0.96479007936441497</c:v>
                </c:pt>
                <c:pt idx="579">
                  <c:v>0.96747484660521799</c:v>
                </c:pt>
                <c:pt idx="580">
                  <c:v>0.97020004972984997</c:v>
                </c:pt>
                <c:pt idx="581">
                  <c:v>0.97296712367814597</c:v>
                </c:pt>
                <c:pt idx="582">
                  <c:v>0.97577752100849802</c:v>
                </c:pt>
                <c:pt idx="583">
                  <c:v>0.97863271123011697</c:v>
                </c:pt>
                <c:pt idx="584">
                  <c:v>0.98153418020363403</c:v>
                </c:pt>
                <c:pt idx="585">
                  <c:v>0.98448342961456703</c:v>
                </c:pt>
                <c:pt idx="586">
                  <c:v>0.98748197652332503</c:v>
                </c:pt>
                <c:pt idx="587">
                  <c:v>0.99053135299459405</c:v>
                </c:pt>
                <c:pt idx="588">
                  <c:v>0.99363310580811404</c:v>
                </c:pt>
                <c:pt idx="589">
                  <c:v>0.99678879625212102</c:v>
                </c:pt>
                <c:pt idx="590">
                  <c:v>1</c:v>
                </c:pt>
                <c:pt idx="591">
                  <c:v>1.0012996255347599</c:v>
                </c:pt>
                <c:pt idx="592">
                  <c:v>1.00260648424716</c:v>
                </c:pt>
                <c:pt idx="593">
                  <c:v>1.00391992818253</c:v>
                </c:pt>
                <c:pt idx="594">
                  <c:v>1.00523935530649</c:v>
                </c:pt>
                <c:pt idx="595">
                  <c:v>1.0065642067906799</c:v>
                </c:pt>
                <c:pt idx="596">
                  <c:v>1.0078939644232101</c:v>
                </c:pt>
                <c:pt idx="597">
                  <c:v>1.00922814814592</c:v>
                </c:pt>
                <c:pt idx="598">
                  <c:v>1.0105663137188701</c:v>
                </c:pt>
                <c:pt idx="599">
                  <c:v>1.0119080505106599</c:v>
                </c:pt>
                <c:pt idx="600">
                  <c:v>1.0132529794124501</c:v>
                </c:pt>
                <c:pt idx="601">
                  <c:v>1.0146007508722601</c:v>
                </c:pt>
                <c:pt idx="602">
                  <c:v>1.01595104304557</c:v>
                </c:pt>
                <c:pt idx="603">
                  <c:v>1.01730356005784</c:v>
                </c:pt>
                <c:pt idx="604">
                  <c:v>1.01865803037406</c:v>
                </c:pt>
                <c:pt idx="605">
                  <c:v>1.0200142052703201</c:v>
                </c:pt>
                <c:pt idx="606">
                  <c:v>1.0213718574022099</c:v>
                </c:pt>
                <c:pt idx="607">
                  <c:v>1.02273077946498</c:v>
                </c:pt>
                <c:pt idx="608">
                  <c:v>1.02409078294018</c:v>
                </c:pt>
                <c:pt idx="609">
                  <c:v>1.0254516969238701</c:v>
                </c:pt>
                <c:pt idx="610">
                  <c:v>1.0268133670314801</c:v>
                </c:pt>
                <c:pt idx="611">
                  <c:v>1.02817565437451</c:v>
                </c:pt>
                <c:pt idx="612">
                  <c:v>1.0295384346045999</c:v>
                </c:pt>
                <c:pt idx="613">
                  <c:v>1.0309015970206601</c:v>
                </c:pt>
                <c:pt idx="614">
                  <c:v>1.03226504373482</c:v>
                </c:pt>
                <c:pt idx="615">
                  <c:v>1.0336286888934101</c:v>
                </c:pt>
                <c:pt idx="616">
                  <c:v>1.0349924579491401</c:v>
                </c:pt>
                <c:pt idx="617">
                  <c:v>1.03635628698116</c:v>
                </c:pt>
                <c:pt idx="618">
                  <c:v>1.03772012205954</c:v>
                </c:pt>
                <c:pt idx="619">
                  <c:v>1.0390839186512799</c:v>
                </c:pt>
                <c:pt idx="620">
                  <c:v>1.0404476410647701</c:v>
                </c:pt>
                <c:pt idx="621">
                  <c:v>1.04181126193026</c:v>
                </c:pt>
                <c:pt idx="622">
                  <c:v>1.0431747617135401</c:v>
                </c:pt>
                <c:pt idx="623">
                  <c:v>1.04453812826072</c:v>
                </c:pt>
                <c:pt idx="624">
                  <c:v>1.0459013563717601</c:v>
                </c:pt>
                <c:pt idx="625">
                  <c:v>1.0472644474008701</c:v>
                </c:pt>
                <c:pt idx="626">
                  <c:v>1.04862740888168</c:v>
                </c:pt>
                <c:pt idx="627">
                  <c:v>1.0499902541756001</c:v>
                </c:pt>
                <c:pt idx="628">
                  <c:v>1.05135300214162</c:v>
                </c:pt>
                <c:pt idx="629">
                  <c:v>1.0527156768260999</c:v>
                </c:pt>
                <c:pt idx="630">
                  <c:v>1.054078307171</c:v>
                </c:pt>
                <c:pt idx="631">
                  <c:v>1.0554409267393801</c:v>
                </c:pt>
                <c:pt idx="632">
                  <c:v>1.0568035734568799</c:v>
                </c:pt>
                <c:pt idx="633">
                  <c:v>1.05816628936798</c:v>
                </c:pt>
                <c:pt idx="634">
                  <c:v>1.0595291204060799</c:v>
                </c:pt>
                <c:pt idx="635">
                  <c:v>1.06089211617634</c:v>
                </c:pt>
                <c:pt idx="636">
                  <c:v>1.0622553297503901</c:v>
                </c:pt>
                <c:pt idx="637">
                  <c:v>1.06361881747206</c:v>
                </c:pt>
                <c:pt idx="638">
                  <c:v>1.0649826387733099</c:v>
                </c:pt>
                <c:pt idx="639">
                  <c:v>1.0663468559996201</c:v>
                </c:pt>
                <c:pt idx="640">
                  <c:v>1.0677115342441901</c:v>
                </c:pt>
                <c:pt idx="641">
                  <c:v>1.06907674119025</c:v>
                </c:pt>
                <c:pt idx="642">
                  <c:v>1.07044254696089</c:v>
                </c:pt>
                <c:pt idx="643">
                  <c:v>1.07180902397586</c:v>
                </c:pt>
                <c:pt idx="644">
                  <c:v>1.07317624681482</c:v>
                </c:pt>
                <c:pt idx="645">
                  <c:v>1.07454429208652</c:v>
                </c:pt>
                <c:pt idx="646">
                  <c:v>1.07591323830345</c:v>
                </c:pt>
                <c:pt idx="647">
                  <c:v>1.07728316576155</c:v>
                </c:pt>
                <c:pt idx="648">
                  <c:v>1.07865415642454</c:v>
                </c:pt>
                <c:pt idx="649">
                  <c:v>1.0800262938125</c:v>
                </c:pt>
                <c:pt idx="650">
                  <c:v>1.0813996628943201</c:v>
                </c:pt>
                <c:pt idx="651">
                  <c:v>1.0827743397368399</c:v>
                </c:pt>
                <c:pt idx="652">
                  <c:v>1.0841503596656199</c:v>
                </c:pt>
                <c:pt idx="653">
                  <c:v>1.0855277462819</c:v>
                </c:pt>
                <c:pt idx="654">
                  <c:v>1.0869065216065501</c:v>
                </c:pt>
                <c:pt idx="655">
                  <c:v>1.0882867062233601</c:v>
                </c:pt>
                <c:pt idx="656">
                  <c:v>1.0896683194069099</c:v>
                </c:pt>
                <c:pt idx="657">
                  <c:v>1.09105137923726</c:v>
                </c:pt>
                <c:pt idx="658">
                  <c:v>1.0924359027027</c:v>
                </c:pt>
                <c:pt idx="659">
                  <c:v>1.0938219057922001</c:v>
                </c:pt>
                <c:pt idx="660">
                  <c:v>1.0952094035786499</c:v>
                </c:pt>
                <c:pt idx="661">
                  <c:v>1.0965984102938799</c:v>
                </c:pt>
                <c:pt idx="662">
                  <c:v>1.09798893939661</c:v>
                </c:pt>
                <c:pt idx="663">
                  <c:v>1.0993810036338001</c:v>
                </c:pt>
                <c:pt idx="664">
                  <c:v>1.10077461509636</c:v>
                </c:pt>
                <c:pt idx="665">
                  <c:v>1.1021697852697301</c:v>
                </c:pt>
                <c:pt idx="666">
                  <c:v>1.1035665250798801</c:v>
                </c:pt>
                <c:pt idx="667">
                  <c:v>1.1049648449351399</c:v>
                </c:pt>
                <c:pt idx="668">
                  <c:v>1.1063647547644799</c:v>
                </c:pt>
                <c:pt idx="669">
                  <c:v>1.10776626405235</c:v>
                </c:pt>
                <c:pt idx="670">
                  <c:v>1.1091693818706101</c:v>
                </c:pt>
                <c:pt idx="671">
                  <c:v>1.1105741169077401</c:v>
                </c:pt>
                <c:pt idx="672">
                  <c:v>1.1119804774956401</c:v>
                </c:pt>
                <c:pt idx="673">
                  <c:v>1.1133884716342299</c:v>
                </c:pt>
                <c:pt idx="674">
                  <c:v>1.11479810701404</c:v>
                </c:pt>
                <c:pt idx="675">
                  <c:v>1.1162093910370401</c:v>
                </c:pt>
                <c:pt idx="676">
                  <c:v>1.11762233083577</c:v>
                </c:pt>
                <c:pt idx="677">
                  <c:v>1.1190369332910299</c:v>
                </c:pt>
                <c:pt idx="678">
                  <c:v>1.1204532050482101</c:v>
                </c:pt>
                <c:pt idx="679">
                  <c:v>1.1218711525323199</c:v>
                </c:pt>
                <c:pt idx="680">
                  <c:v>1.1232907819620099</c:v>
                </c:pt>
                <c:pt idx="681">
                  <c:v>1.12471209936242</c:v>
                </c:pt>
                <c:pt idx="682">
                  <c:v>1.12613511057719</c:v>
                </c:pt>
                <c:pt idx="683">
                  <c:v>1.1275598212795701</c:v>
                </c:pt>
                <c:pt idx="684">
                  <c:v>1.1289862369827299</c:v>
                </c:pt>
                <c:pt idx="685">
                  <c:v>1.13041436304933</c:v>
                </c:pt>
                <c:pt idx="686">
                  <c:v>1.13184420470047</c:v>
                </c:pt>
                <c:pt idx="687">
                  <c:v>1.1332757670240099</c:v>
                </c:pt>
                <c:pt idx="688">
                  <c:v>1.1347090549822501</c:v>
                </c:pt>
                <c:pt idx="689">
                  <c:v>1.1361440734192101</c:v>
                </c:pt>
                <c:pt idx="690">
                  <c:v>1.13758082706734</c:v>
                </c:pt>
                <c:pt idx="691">
                  <c:v>1.1390193205538199</c:v>
                </c:pt>
                <c:pt idx="692">
                  <c:v>1.1404595584064301</c:v>
                </c:pt>
                <c:pt idx="693">
                  <c:v>1.1419015450590899</c:v>
                </c:pt>
                <c:pt idx="694">
                  <c:v>1.1433452848569901</c:v>
                </c:pt>
                <c:pt idx="695">
                  <c:v>1.14479078206142</c:v>
                </c:pt>
                <c:pt idx="696">
                  <c:v>1.14623804085429</c:v>
                </c:pt>
                <c:pt idx="697">
                  <c:v>1.1476870653423901</c:v>
                </c:pt>
                <c:pt idx="698">
                  <c:v>1.1491378595613999</c:v>
                </c:pt>
                <c:pt idx="699">
                  <c:v>1.15059042747957</c:v>
                </c:pt>
                <c:pt idx="700">
                  <c:v>1.1520447730013199</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1.2236981925125801</c:v>
                </c:pt>
                <c:pt idx="1">
                  <c:v>1.22308944131858</c:v>
                </c:pt>
                <c:pt idx="2">
                  <c:v>1.2224809981337399</c:v>
                </c:pt>
                <c:pt idx="3">
                  <c:v>1.22187286282772</c:v>
                </c:pt>
                <c:pt idx="4">
                  <c:v>1.22126503527037</c:v>
                </c:pt>
                <c:pt idx="5">
                  <c:v>1.2206575153318</c:v>
                </c:pt>
                <c:pt idx="6">
                  <c:v>1.22005030288232</c:v>
                </c:pt>
                <c:pt idx="7">
                  <c:v>1.2194433977925001</c:v>
                </c:pt>
                <c:pt idx="8">
                  <c:v>1.21883679993313</c:v>
                </c:pt>
                <c:pt idx="9">
                  <c:v>1.2182305091752399</c:v>
                </c:pt>
                <c:pt idx="10">
                  <c:v>1.2176245253901099</c:v>
                </c:pt>
                <c:pt idx="11">
                  <c:v>1.2170188484492499</c:v>
                </c:pt>
                <c:pt idx="12">
                  <c:v>1.2164134782243901</c:v>
                </c:pt>
                <c:pt idx="13">
                  <c:v>1.2158084145875401</c:v>
                </c:pt>
                <c:pt idx="14">
                  <c:v>1.21520365741092</c:v>
                </c:pt>
                <c:pt idx="15">
                  <c:v>1.2145992065670199</c:v>
                </c:pt>
                <c:pt idx="16">
                  <c:v>1.21399506192857</c:v>
                </c:pt>
                <c:pt idx="17">
                  <c:v>1.21339122336854</c:v>
                </c:pt>
                <c:pt idx="18">
                  <c:v>1.21278769076015</c:v>
                </c:pt>
                <c:pt idx="19">
                  <c:v>1.21218446397688</c:v>
                </c:pt>
                <c:pt idx="20">
                  <c:v>1.2115815428924599</c:v>
                </c:pt>
                <c:pt idx="21">
                  <c:v>1.21097892738087</c:v>
                </c:pt>
                <c:pt idx="22">
                  <c:v>1.2103766173163599</c:v>
                </c:pt>
                <c:pt idx="23">
                  <c:v>1.2097746125734199</c:v>
                </c:pt>
                <c:pt idx="24">
                  <c:v>1.2091729130268001</c:v>
                </c:pt>
                <c:pt idx="25">
                  <c:v>1.20857151855154</c:v>
                </c:pt>
                <c:pt idx="26">
                  <c:v>1.2079704290229001</c:v>
                </c:pt>
                <c:pt idx="27">
                  <c:v>1.2073696443164299</c:v>
                </c:pt>
                <c:pt idx="28">
                  <c:v>1.2067691643079499</c:v>
                </c:pt>
                <c:pt idx="29">
                  <c:v>1.2061689888735401</c:v>
                </c:pt>
                <c:pt idx="30">
                  <c:v>1.20556911788955</c:v>
                </c:pt>
                <c:pt idx="31">
                  <c:v>1.20496955123261</c:v>
                </c:pt>
                <c:pt idx="32">
                  <c:v>1.2043702887796</c:v>
                </c:pt>
                <c:pt idx="33">
                  <c:v>1.2037713304077</c:v>
                </c:pt>
                <c:pt idx="34">
                  <c:v>1.20317267599436</c:v>
                </c:pt>
                <c:pt idx="35">
                  <c:v>1.20257432541732</c:v>
                </c:pt>
                <c:pt idx="36">
                  <c:v>1.20197627855457</c:v>
                </c:pt>
                <c:pt idx="37">
                  <c:v>1.20137853528442</c:v>
                </c:pt>
                <c:pt idx="38">
                  <c:v>1.2007810954854401</c:v>
                </c:pt>
                <c:pt idx="39">
                  <c:v>1.20018395903649</c:v>
                </c:pt>
                <c:pt idx="40">
                  <c:v>1.1995871258167501</c:v>
                </c:pt>
                <c:pt idx="41">
                  <c:v>1.1989905957056399</c:v>
                </c:pt>
                <c:pt idx="42">
                  <c:v>1.1983943685829099</c:v>
                </c:pt>
                <c:pt idx="43">
                  <c:v>1.1977984443286001</c:v>
                </c:pt>
                <c:pt idx="44">
                  <c:v>1.19720282282304</c:v>
                </c:pt>
                <c:pt idx="45">
                  <c:v>1.19660750394686</c:v>
                </c:pt>
                <c:pt idx="46">
                  <c:v>1.1960124875809901</c:v>
                </c:pt>
                <c:pt idx="47">
                  <c:v>1.19541777360668</c:v>
                </c:pt>
                <c:pt idx="48">
                  <c:v>1.19482336190546</c:v>
                </c:pt>
                <c:pt idx="49">
                  <c:v>1.1942292523592</c:v>
                </c:pt>
                <c:pt idx="50">
                  <c:v>1.1936354448500599</c:v>
                </c:pt>
                <c:pt idx="51">
                  <c:v>1.1930419392605001</c:v>
                </c:pt>
                <c:pt idx="52">
                  <c:v>1.19244873547334</c:v>
                </c:pt>
                <c:pt idx="53">
                  <c:v>1.19185583337166</c:v>
                </c:pt>
                <c:pt idx="54">
                  <c:v>1.1912632328389201</c:v>
                </c:pt>
                <c:pt idx="55">
                  <c:v>1.1906709337588599</c:v>
                </c:pt>
                <c:pt idx="56">
                  <c:v>1.1900789360155499</c:v>
                </c:pt>
                <c:pt idx="57">
                  <c:v>1.18948723949341</c:v>
                </c:pt>
                <c:pt idx="58">
                  <c:v>1.18889584407717</c:v>
                </c:pt>
                <c:pt idx="59">
                  <c:v>1.1883047496518999</c:v>
                </c:pt>
                <c:pt idx="60">
                  <c:v>1.1877139561029899</c:v>
                </c:pt>
                <c:pt idx="61">
                  <c:v>1.18712346331621</c:v>
                </c:pt>
                <c:pt idx="62">
                  <c:v>1.18653327117761</c:v>
                </c:pt>
                <c:pt idx="63">
                  <c:v>1.18594337957364</c:v>
                </c:pt>
                <c:pt idx="64">
                  <c:v>1.1853537883910501</c:v>
                </c:pt>
                <c:pt idx="65">
                  <c:v>1.18476449751697</c:v>
                </c:pt>
                <c:pt idx="66">
                  <c:v>1.18417550683887</c:v>
                </c:pt>
                <c:pt idx="67">
                  <c:v>1.18358681624458</c:v>
                </c:pt>
                <c:pt idx="68">
                  <c:v>1.1829984256222601</c:v>
                </c:pt>
                <c:pt idx="69">
                  <c:v>1.18241033486047</c:v>
                </c:pt>
                <c:pt idx="70">
                  <c:v>1.1818225438481</c:v>
                </c:pt>
                <c:pt idx="71">
                  <c:v>1.1812350524744299</c:v>
                </c:pt>
                <c:pt idx="72">
                  <c:v>1.18064786062909</c:v>
                </c:pt>
                <c:pt idx="73">
                  <c:v>1.18006096820208</c:v>
                </c:pt>
                <c:pt idx="74">
                  <c:v>1.1794743750838099</c:v>
                </c:pt>
                <c:pt idx="75">
                  <c:v>1.17888808116501</c:v>
                </c:pt>
                <c:pt idx="76">
                  <c:v>1.1783020863368401</c:v>
                </c:pt>
                <c:pt idx="77">
                  <c:v>1.1777163904908301</c:v>
                </c:pt>
                <c:pt idx="78">
                  <c:v>1.1771309935188701</c:v>
                </c:pt>
                <c:pt idx="79">
                  <c:v>1.1765458953132799</c:v>
                </c:pt>
                <c:pt idx="80">
                  <c:v>1.1759610957667599</c:v>
                </c:pt>
                <c:pt idx="81">
                  <c:v>1.17537659477239</c:v>
                </c:pt>
                <c:pt idx="82">
                  <c:v>1.17479239222368</c:v>
                </c:pt>
                <c:pt idx="83">
                  <c:v>1.1742084880145101</c:v>
                </c:pt>
                <c:pt idx="84">
                  <c:v>1.1736248820391999</c:v>
                </c:pt>
                <c:pt idx="85">
                  <c:v>1.17304157419246</c:v>
                </c:pt>
                <c:pt idx="86">
                  <c:v>1.1724585643694201</c:v>
                </c:pt>
                <c:pt idx="87">
                  <c:v>1.1718758524656301</c:v>
                </c:pt>
                <c:pt idx="88">
                  <c:v>1.1712934383770599</c:v>
                </c:pt>
                <c:pt idx="89">
                  <c:v>1.1707113220001</c:v>
                </c:pt>
                <c:pt idx="90">
                  <c:v>1.1701295032315799</c:v>
                </c:pt>
                <c:pt idx="91">
                  <c:v>1.16954798196876</c:v>
                </c:pt>
                <c:pt idx="92">
                  <c:v>1.1689667581093299</c:v>
                </c:pt>
                <c:pt idx="93">
                  <c:v>1.16838583155141</c:v>
                </c:pt>
                <c:pt idx="94">
                  <c:v>1.1678052021936001</c:v>
                </c:pt>
                <c:pt idx="95">
                  <c:v>1.1672248699349199</c:v>
                </c:pt>
                <c:pt idx="96">
                  <c:v>1.1666448346748399</c:v>
                </c:pt>
                <c:pt idx="97">
                  <c:v>1.1660650963133099</c:v>
                </c:pt>
                <c:pt idx="98">
                  <c:v>1.16548565475072</c:v>
                </c:pt>
                <c:pt idx="99">
                  <c:v>1.1649065098879301</c:v>
                </c:pt>
                <c:pt idx="100">
                  <c:v>1.1643276616262599</c:v>
                </c:pt>
                <c:pt idx="101">
                  <c:v>1.1637491098675401</c:v>
                </c:pt>
                <c:pt idx="102">
                  <c:v>1.16317085451403</c:v>
                </c:pt>
                <c:pt idx="103">
                  <c:v>1.1625928954685001</c:v>
                </c:pt>
                <c:pt idx="104">
                  <c:v>1.1620152326342099</c:v>
                </c:pt>
                <c:pt idx="105">
                  <c:v>1.1614378659148801</c:v>
                </c:pt>
                <c:pt idx="106">
                  <c:v>1.16086079521477</c:v>
                </c:pt>
                <c:pt idx="107">
                  <c:v>1.16028402043861</c:v>
                </c:pt>
                <c:pt idx="108">
                  <c:v>1.15970754149165</c:v>
                </c:pt>
                <c:pt idx="109">
                  <c:v>1.1591313582796301</c:v>
                </c:pt>
                <c:pt idx="110">
                  <c:v>1.1585554707088299</c:v>
                </c:pt>
                <c:pt idx="111">
                  <c:v>1.15797987868603</c:v>
                </c:pt>
                <c:pt idx="112">
                  <c:v>1.1574045821185599</c:v>
                </c:pt>
                <c:pt idx="113">
                  <c:v>1.1568295809142499</c:v>
                </c:pt>
                <c:pt idx="114">
                  <c:v>1.1562548749814701</c:v>
                </c:pt>
                <c:pt idx="115">
                  <c:v>1.15568046422916</c:v>
                </c:pt>
                <c:pt idx="116">
                  <c:v>1.1551063485667701</c:v>
                </c:pt>
                <c:pt idx="117">
                  <c:v>1.1545325279043299</c:v>
                </c:pt>
                <c:pt idx="118">
                  <c:v>1.15395900215239</c:v>
                </c:pt>
                <c:pt idx="119">
                  <c:v>1.1533857712221001</c:v>
                </c:pt>
                <c:pt idx="120">
                  <c:v>1.1528128350251501</c:v>
                </c:pt>
                <c:pt idx="121">
                  <c:v>1.15224019347382</c:v>
                </c:pt>
                <c:pt idx="122">
                  <c:v>1.15166784648096</c:v>
                </c:pt>
                <c:pt idx="123">
                  <c:v>1.1510957939600099</c:v>
                </c:pt>
                <c:pt idx="124">
                  <c:v>1.15052403582499</c:v>
                </c:pt>
                <c:pt idx="125">
                  <c:v>1.1499525719905399</c:v>
                </c:pt>
                <c:pt idx="126">
                  <c:v>1.14938140237186</c:v>
                </c:pt>
                <c:pt idx="127">
                  <c:v>1.1488105268848099</c:v>
                </c:pt>
                <c:pt idx="128">
                  <c:v>1.1482399454458201</c:v>
                </c:pt>
                <c:pt idx="129">
                  <c:v>1.1476696579719701</c:v>
                </c:pt>
                <c:pt idx="130">
                  <c:v>1.1470996643809599</c:v>
                </c:pt>
                <c:pt idx="131">
                  <c:v>1.14652996459112</c:v>
                </c:pt>
                <c:pt idx="132">
                  <c:v>1.1459605585214101</c:v>
                </c:pt>
                <c:pt idx="133">
                  <c:v>1.14539144609147</c:v>
                </c:pt>
                <c:pt idx="134">
                  <c:v>1.14482262722155</c:v>
                </c:pt>
                <c:pt idx="135">
                  <c:v>1.14425410183261</c:v>
                </c:pt>
                <c:pt idx="136">
                  <c:v>1.14368586984623</c:v>
                </c:pt>
                <c:pt idx="137">
                  <c:v>1.1431179311847</c:v>
                </c:pt>
                <c:pt idx="138">
                  <c:v>1.14255028577097</c:v>
                </c:pt>
                <c:pt idx="139">
                  <c:v>1.14198293352869</c:v>
                </c:pt>
                <c:pt idx="140">
                  <c:v>1.14141587438221</c:v>
                </c:pt>
                <c:pt idx="141">
                  <c:v>1.1408491082565699</c:v>
                </c:pt>
                <c:pt idx="142">
                  <c:v>1.1402826350775399</c:v>
                </c:pt>
                <c:pt idx="143">
                  <c:v>1.1397164547716001</c:v>
                </c:pt>
                <c:pt idx="144">
                  <c:v>1.1391505672659401</c:v>
                </c:pt>
                <c:pt idx="145">
                  <c:v>1.13858497248852</c:v>
                </c:pt>
                <c:pt idx="146">
                  <c:v>1.1380196703680201</c:v>
                </c:pt>
                <c:pt idx="147">
                  <c:v>1.13745466083387</c:v>
                </c:pt>
                <c:pt idx="148">
                  <c:v>1.1368899438162701</c:v>
                </c:pt>
                <c:pt idx="149">
                  <c:v>1.1363255192461901</c:v>
                </c:pt>
                <c:pt idx="150">
                  <c:v>1.13576138705536</c:v>
                </c:pt>
                <c:pt idx="151">
                  <c:v>1.1351975471763101</c:v>
                </c:pt>
                <c:pt idx="152">
                  <c:v>1.13463399954236</c:v>
                </c:pt>
                <c:pt idx="153">
                  <c:v>1.1340707440876301</c:v>
                </c:pt>
                <c:pt idx="154">
                  <c:v>1.1335077807470599</c:v>
                </c:pt>
                <c:pt idx="155">
                  <c:v>1.13294510945639</c:v>
                </c:pt>
                <c:pt idx="156">
                  <c:v>1.13238273015222</c:v>
                </c:pt>
                <c:pt idx="157">
                  <c:v>1.1318206427719699</c:v>
                </c:pt>
                <c:pt idx="158">
                  <c:v>1.13125884725392</c:v>
                </c:pt>
                <c:pt idx="159">
                  <c:v>1.1306973435371801</c:v>
                </c:pt>
                <c:pt idx="160">
                  <c:v>1.1301361315617799</c:v>
                </c:pt>
                <c:pt idx="161">
                  <c:v>1.12957521126859</c:v>
                </c:pt>
                <c:pt idx="162">
                  <c:v>1.12901458259938</c:v>
                </c:pt>
                <c:pt idx="163">
                  <c:v>1.1284542454968101</c:v>
                </c:pt>
                <c:pt idx="164">
                  <c:v>1.12789419990448</c:v>
                </c:pt>
                <c:pt idx="165">
                  <c:v>1.1273344457668799</c:v>
                </c:pt>
                <c:pt idx="166">
                  <c:v>1.12677498302944</c:v>
                </c:pt>
                <c:pt idx="167">
                  <c:v>1.1262158116385299</c:v>
                </c:pt>
                <c:pt idx="168">
                  <c:v>1.1256569315414899</c:v>
                </c:pt>
                <c:pt idx="169">
                  <c:v>1.1250983426865999</c:v>
                </c:pt>
                <c:pt idx="170">
                  <c:v>1.12454004502315</c:v>
                </c:pt>
                <c:pt idx="171">
                  <c:v>1.1239820385013699</c:v>
                </c:pt>
                <c:pt idx="172">
                  <c:v>1.12342432307254</c:v>
                </c:pt>
                <c:pt idx="173">
                  <c:v>1.1228668986889101</c:v>
                </c:pt>
                <c:pt idx="174">
                  <c:v>1.1223097653037899</c:v>
                </c:pt>
                <c:pt idx="175">
                  <c:v>1.12175292287151</c:v>
                </c:pt>
                <c:pt idx="176">
                  <c:v>1.12119637134744</c:v>
                </c:pt>
                <c:pt idx="177">
                  <c:v>1.1206401106880199</c:v>
                </c:pt>
                <c:pt idx="178">
                  <c:v>1.12008414085078</c:v>
                </c:pt>
                <c:pt idx="179">
                  <c:v>1.11952846179432</c:v>
                </c:pt>
                <c:pt idx="180">
                  <c:v>1.1189730734783501</c:v>
                </c:pt>
                <c:pt idx="181">
                  <c:v>1.1184179758636901</c:v>
                </c:pt>
                <c:pt idx="182">
                  <c:v>1.11786316891229</c:v>
                </c:pt>
                <c:pt idx="183">
                  <c:v>1.11730865258725</c:v>
                </c:pt>
                <c:pt idx="184">
                  <c:v>1.11675442685282</c:v>
                </c:pt>
                <c:pt idx="185">
                  <c:v>1.1162004916744399</c:v>
                </c:pt>
                <c:pt idx="186">
                  <c:v>1.11564684701871</c:v>
                </c:pt>
                <c:pt idx="187">
                  <c:v>1.1150934928534399</c:v>
                </c:pt>
                <c:pt idx="188">
                  <c:v>1.1145404291476799</c:v>
                </c:pt>
                <c:pt idx="189">
                  <c:v>1.1139876558716899</c:v>
                </c:pt>
                <c:pt idx="190">
                  <c:v>1.11343517299699</c:v>
                </c:pt>
                <c:pt idx="191">
                  <c:v>1.11288298049635</c:v>
                </c:pt>
                <c:pt idx="192">
                  <c:v>1.11233107834383</c:v>
                </c:pt>
                <c:pt idx="193">
                  <c:v>1.11177946651481</c:v>
                </c:pt>
                <c:pt idx="194">
                  <c:v>1.11122814498594</c:v>
                </c:pt>
                <c:pt idx="195">
                  <c:v>1.11067711373524</c:v>
                </c:pt>
                <c:pt idx="196">
                  <c:v>1.1101263727420601</c:v>
                </c:pt>
                <c:pt idx="197">
                  <c:v>1.10957592198712</c:v>
                </c:pt>
                <c:pt idx="198">
                  <c:v>1.1090257614525301</c:v>
                </c:pt>
                <c:pt idx="199">
                  <c:v>1.1084758911218</c:v>
                </c:pt>
                <c:pt idx="200">
                  <c:v>1.1079263109798501</c:v>
                </c:pt>
                <c:pt idx="201">
                  <c:v>1.10737702101307</c:v>
                </c:pt>
                <c:pt idx="202">
                  <c:v>1.10682802120929</c:v>
                </c:pt>
                <c:pt idx="203">
                  <c:v>1.10627931155781</c:v>
                </c:pt>
                <c:pt idx="204">
                  <c:v>1.10573089204944</c:v>
                </c:pt>
                <c:pt idx="205">
                  <c:v>1.10518276267652</c:v>
                </c:pt>
                <c:pt idx="206">
                  <c:v>1.10463492343291</c:v>
                </c:pt>
                <c:pt idx="207">
                  <c:v>1.10408737431406</c:v>
                </c:pt>
                <c:pt idx="208">
                  <c:v>1.1035401153169599</c:v>
                </c:pt>
                <c:pt idx="209">
                  <c:v>1.10299314644024</c:v>
                </c:pt>
                <c:pt idx="210">
                  <c:v>1.1024464676841501</c:v>
                </c:pt>
                <c:pt idx="211">
                  <c:v>1.10190007905057</c:v>
                </c:pt>
                <c:pt idx="212">
                  <c:v>1.1013539805430601</c:v>
                </c:pt>
                <c:pt idx="213">
                  <c:v>1.1008081721668901</c:v>
                </c:pt>
                <c:pt idx="214">
                  <c:v>1.1002626539290401</c:v>
                </c:pt>
                <c:pt idx="215">
                  <c:v>1.0997174258382101</c:v>
                </c:pt>
                <c:pt idx="216">
                  <c:v>1.0991724879048901</c:v>
                </c:pt>
                <c:pt idx="217">
                  <c:v>1.0986278401413601</c:v>
                </c:pt>
                <c:pt idx="218">
                  <c:v>1.0980834825617101</c:v>
                </c:pt>
                <c:pt idx="219">
                  <c:v>1.09753941518188</c:v>
                </c:pt>
                <c:pt idx="220">
                  <c:v>1.0969956380196599</c:v>
                </c:pt>
                <c:pt idx="221">
                  <c:v>1.09645215109476</c:v>
                </c:pt>
                <c:pt idx="222">
                  <c:v>1.0959089544287901</c:v>
                </c:pt>
                <c:pt idx="223">
                  <c:v>1.09536604804532</c:v>
                </c:pt>
                <c:pt idx="224">
                  <c:v>1.0948234319699099</c:v>
                </c:pt>
                <c:pt idx="225">
                  <c:v>1.0942811062301101</c:v>
                </c:pt>
                <c:pt idx="226">
                  <c:v>1.0937390708554999</c:v>
                </c:pt>
                <c:pt idx="227">
                  <c:v>1.0931973258777501</c:v>
                </c:pt>
                <c:pt idx="228">
                  <c:v>1.0926558713306</c:v>
                </c:pt>
                <c:pt idx="229">
                  <c:v>1.09211470724994</c:v>
                </c:pt>
                <c:pt idx="230">
                  <c:v>1.0915738336737999</c:v>
                </c:pt>
                <c:pt idx="231">
                  <c:v>1.0910332506424101</c:v>
                </c:pt>
                <c:pt idx="232">
                  <c:v>1.0904929581982099</c:v>
                </c:pt>
                <c:pt idx="233">
                  <c:v>1.0899529563859101</c:v>
                </c:pt>
                <c:pt idx="234">
                  <c:v>1.0894132452525001</c:v>
                </c:pt>
                <c:pt idx="235">
                  <c:v>1.08887382484729</c:v>
                </c:pt>
                <c:pt idx="236">
                  <c:v>1.0883346952219699</c:v>
                </c:pt>
                <c:pt idx="237">
                  <c:v>1.0877958564305901</c:v>
                </c:pt>
                <c:pt idx="238">
                  <c:v>1.08725730852966</c:v>
                </c:pt>
                <c:pt idx="239">
                  <c:v>1.08671905157814</c:v>
                </c:pt>
                <c:pt idx="240">
                  <c:v>1.08618108563751</c:v>
                </c:pt>
                <c:pt idx="241">
                  <c:v>1.0856434107717601</c:v>
                </c:pt>
                <c:pt idx="242">
                  <c:v>1.0851060270475099</c:v>
                </c:pt>
                <c:pt idx="243">
                  <c:v>1.08456893453396</c:v>
                </c:pt>
                <c:pt idx="244">
                  <c:v>1.0840321333030001</c:v>
                </c:pt>
                <c:pt idx="245">
                  <c:v>1.0834956234292099</c:v>
                </c:pt>
                <c:pt idx="246">
                  <c:v>1.08295940498992</c:v>
                </c:pt>
                <c:pt idx="247">
                  <c:v>1.08242347806525</c:v>
                </c:pt>
                <c:pt idx="248">
                  <c:v>1.08188784273816</c:v>
                </c:pt>
                <c:pt idx="249">
                  <c:v>1.0813524990944701</c:v>
                </c:pt>
                <c:pt idx="250">
                  <c:v>1.0808174472229499</c:v>
                </c:pt>
                <c:pt idx="251">
                  <c:v>1.0802826872153</c:v>
                </c:pt>
                <c:pt idx="252">
                  <c:v>1.0797482191662799</c:v>
                </c:pt>
                <c:pt idx="253">
                  <c:v>1.0792140431736801</c:v>
                </c:pt>
                <c:pt idx="254">
                  <c:v>1.0786801593384401</c:v>
                </c:pt>
                <c:pt idx="255">
                  <c:v>1.07814656776463</c:v>
                </c:pt>
                <c:pt idx="256">
                  <c:v>1.0776132685595501</c:v>
                </c:pt>
                <c:pt idx="257">
                  <c:v>1.07708026183378</c:v>
                </c:pt>
                <c:pt idx="258">
                  <c:v>1.0765475477012101</c:v>
                </c:pt>
                <c:pt idx="259">
                  <c:v>1.07601512627909</c:v>
                </c:pt>
                <c:pt idx="260">
                  <c:v>1.0754829976881299</c:v>
                </c:pt>
                <c:pt idx="261">
                  <c:v>1.0749511620525101</c:v>
                </c:pt>
                <c:pt idx="262">
                  <c:v>1.07441961949997</c:v>
                </c:pt>
                <c:pt idx="263">
                  <c:v>1.07388837016183</c:v>
                </c:pt>
                <c:pt idx="264">
                  <c:v>1.0733574141730899</c:v>
                </c:pt>
                <c:pt idx="265">
                  <c:v>1.0728267516724701</c:v>
                </c:pt>
                <c:pt idx="266">
                  <c:v>1.0722963828024901</c:v>
                </c:pt>
                <c:pt idx="267">
                  <c:v>1.0717663077095101</c:v>
                </c:pt>
                <c:pt idx="268">
                  <c:v>1.0712365265438</c:v>
                </c:pt>
                <c:pt idx="269">
                  <c:v>1.0707070394596301</c:v>
                </c:pt>
                <c:pt idx="270">
                  <c:v>1.07017784661531</c:v>
                </c:pt>
                <c:pt idx="271">
                  <c:v>1.06964894817328</c:v>
                </c:pt>
                <c:pt idx="272">
                  <c:v>1.06912034430015</c:v>
                </c:pt>
                <c:pt idx="273">
                  <c:v>1.0685920351668099</c:v>
                </c:pt>
                <c:pt idx="274">
                  <c:v>1.0680640209484999</c:v>
                </c:pt>
                <c:pt idx="275">
                  <c:v>1.0675363018248301</c:v>
                </c:pt>
                <c:pt idx="276">
                  <c:v>1.06700887797994</c:v>
                </c:pt>
                <c:pt idx="277">
                  <c:v>1.0664817496025201</c:v>
                </c:pt>
                <c:pt idx="278">
                  <c:v>1.0659549168858999</c:v>
                </c:pt>
                <c:pt idx="279">
                  <c:v>1.0654283800281601</c:v>
                </c:pt>
                <c:pt idx="280">
                  <c:v>1.06490213923218</c:v>
                </c:pt>
                <c:pt idx="281">
                  <c:v>1.06437619470573</c:v>
                </c:pt>
                <c:pt idx="282">
                  <c:v>1.06385054666158</c:v>
                </c:pt>
                <c:pt idx="283">
                  <c:v>1.06332519531757</c:v>
                </c:pt>
                <c:pt idx="284">
                  <c:v>1.06280014089671</c:v>
                </c:pt>
                <c:pt idx="285">
                  <c:v>1.06227538362726</c:v>
                </c:pt>
                <c:pt idx="286">
                  <c:v>1.06175092374284</c:v>
                </c:pt>
                <c:pt idx="287">
                  <c:v>1.0612267614825299</c:v>
                </c:pt>
                <c:pt idx="288">
                  <c:v>1.06070289709095</c:v>
                </c:pt>
                <c:pt idx="289">
                  <c:v>1.06017933081836</c:v>
                </c:pt>
                <c:pt idx="290">
                  <c:v>1.0596560629208001</c:v>
                </c:pt>
                <c:pt idx="291">
                  <c:v>1.0591330936601699</c:v>
                </c:pt>
                <c:pt idx="292">
                  <c:v>1.0586104233043401</c:v>
                </c:pt>
                <c:pt idx="293">
                  <c:v>1.05808805212724</c:v>
                </c:pt>
                <c:pt idx="294">
                  <c:v>1.0575659804090201</c:v>
                </c:pt>
                <c:pt idx="295">
                  <c:v>1.05704420843615</c:v>
                </c:pt>
                <c:pt idx="296">
                  <c:v>1.0565227365015</c:v>
                </c:pt>
                <c:pt idx="297">
                  <c:v>1.05600156490452</c:v>
                </c:pt>
                <c:pt idx="298">
                  <c:v>1.0554806939513199</c:v>
                </c:pt>
                <c:pt idx="299">
                  <c:v>1.0549601239548301</c:v>
                </c:pt>
                <c:pt idx="300">
                  <c:v>1.0544398552348899</c:v>
                </c:pt>
                <c:pt idx="301">
                  <c:v>1.05391988811843</c:v>
                </c:pt>
                <c:pt idx="302">
                  <c:v>1.05340022293958</c:v>
                </c:pt>
                <c:pt idx="303">
                  <c:v>1.0528808600398001</c:v>
                </c:pt>
                <c:pt idx="304">
                  <c:v>1.0523617997680399</c:v>
                </c:pt>
                <c:pt idx="305">
                  <c:v>1.05184304248089</c:v>
                </c:pt>
                <c:pt idx="306">
                  <c:v>1.05132458854272</c:v>
                </c:pt>
                <c:pt idx="307">
                  <c:v>1.05080643832583</c:v>
                </c:pt>
                <c:pt idx="308">
                  <c:v>1.0502885922106</c:v>
                </c:pt>
                <c:pt idx="309">
                  <c:v>1.0497710505856801</c:v>
                </c:pt>
                <c:pt idx="310">
                  <c:v>1.04925381384813</c:v>
                </c:pt>
                <c:pt idx="311">
                  <c:v>1.0487368824036001</c:v>
                </c:pt>
                <c:pt idx="312">
                  <c:v>1.04822025666647</c:v>
                </c:pt>
                <c:pt idx="313">
                  <c:v>1.04770393706009</c:v>
                </c:pt>
                <c:pt idx="314">
                  <c:v>1.0471879240169</c:v>
                </c:pt>
                <c:pt idx="315">
                  <c:v>1.0466722179786301</c:v>
                </c:pt>
                <c:pt idx="316">
                  <c:v>1.04615681939654</c:v>
                </c:pt>
                <c:pt idx="317">
                  <c:v>1.04564172873154</c:v>
                </c:pt>
                <c:pt idx="318">
                  <c:v>1.0451269464544199</c:v>
                </c:pt>
                <c:pt idx="319">
                  <c:v>1.04461247304609</c:v>
                </c:pt>
                <c:pt idx="320">
                  <c:v>1.04409830899772</c:v>
                </c:pt>
                <c:pt idx="321">
                  <c:v>1.04358445481101</c:v>
                </c:pt>
                <c:pt idx="322">
                  <c:v>1.0430709109984</c:v>
                </c:pt>
                <c:pt idx="323">
                  <c:v>1.0425576780832799</c:v>
                </c:pt>
                <c:pt idx="324">
                  <c:v>1.04204475660022</c:v>
                </c:pt>
                <c:pt idx="325">
                  <c:v>1.0415321470952199</c:v>
                </c:pt>
                <c:pt idx="326">
                  <c:v>1.04101985012598</c:v>
                </c:pt>
                <c:pt idx="327">
                  <c:v>1.0405078662620699</c:v>
                </c:pt>
                <c:pt idx="328">
                  <c:v>1.0399961960852899</c:v>
                </c:pt>
                <c:pt idx="329">
                  <c:v>1.03948484018983</c:v>
                </c:pt>
                <c:pt idx="330">
                  <c:v>1.03897379918263</c:v>
                </c:pt>
                <c:pt idx="331">
                  <c:v>1.03846307368359</c:v>
                </c:pt>
                <c:pt idx="332">
                  <c:v>1.0379526643259001</c:v>
                </c:pt>
                <c:pt idx="333">
                  <c:v>1.0374425717562901</c:v>
                </c:pt>
                <c:pt idx="334">
                  <c:v>1.0369327966353801</c:v>
                </c:pt>
                <c:pt idx="335">
                  <c:v>1.0364233396379301</c:v>
                </c:pt>
                <c:pt idx="336">
                  <c:v>1.0359142014532099</c:v>
                </c:pt>
                <c:pt idx="337">
                  <c:v>1.03540538278529</c:v>
                </c:pt>
                <c:pt idx="338">
                  <c:v>1.0348968843533799</c:v>
                </c:pt>
                <c:pt idx="339">
                  <c:v>1.03438870689217</c:v>
                </c:pt>
                <c:pt idx="340">
                  <c:v>1.03388085115219</c:v>
                </c:pt>
                <c:pt idx="341">
                  <c:v>1.0333733179001801</c:v>
                </c:pt>
                <c:pt idx="342">
                  <c:v>1.0328661079194199</c:v>
                </c:pt>
                <c:pt idx="343">
                  <c:v>1.0323592220101701</c:v>
                </c:pt>
                <c:pt idx="344">
                  <c:v>1.0318526609900101</c:v>
                </c:pt>
                <c:pt idx="345">
                  <c:v>1.0313464256942599</c:v>
                </c:pt>
                <c:pt idx="346">
                  <c:v>1.0308405169764101</c:v>
                </c:pt>
                <c:pt idx="347">
                  <c:v>1.0303349357085301</c:v>
                </c:pt>
                <c:pt idx="348">
                  <c:v>1.0298296827817</c:v>
                </c:pt>
                <c:pt idx="349">
                  <c:v>1.02932475910649</c:v>
                </c:pt>
                <c:pt idx="350">
                  <c:v>1.02882016561337</c:v>
                </c:pt>
                <c:pt idx="351">
                  <c:v>1.02831590325327</c:v>
                </c:pt>
                <c:pt idx="352">
                  <c:v>1.02781197299796</c:v>
                </c:pt>
                <c:pt idx="353">
                  <c:v>1.02730837584066</c:v>
                </c:pt>
                <c:pt idx="354">
                  <c:v>1.0268051127964899</c:v>
                </c:pt>
                <c:pt idx="355">
                  <c:v>1.02630218490303</c:v>
                </c:pt>
                <c:pt idx="356">
                  <c:v>1.0257995932208701</c:v>
                </c:pt>
                <c:pt idx="357">
                  <c:v>1.02529733883416</c:v>
                </c:pt>
                <c:pt idx="358">
                  <c:v>1.0247954228512199</c:v>
                </c:pt>
                <c:pt idx="359">
                  <c:v>1.0242938464051099</c:v>
                </c:pt>
                <c:pt idx="360">
                  <c:v>1.0237926106542801</c:v>
                </c:pt>
                <c:pt idx="361">
                  <c:v>1.0232917167831499</c:v>
                </c:pt>
                <c:pt idx="362">
                  <c:v>1.0227911660028599</c:v>
                </c:pt>
                <c:pt idx="363">
                  <c:v>1.0222909595518299</c:v>
                </c:pt>
                <c:pt idx="364">
                  <c:v>1.0217910986965699</c:v>
                </c:pt>
                <c:pt idx="365">
                  <c:v>1.0212915847323001</c:v>
                </c:pt>
                <c:pt idx="366">
                  <c:v>1.02079241898377</c:v>
                </c:pt>
                <c:pt idx="367">
                  <c:v>1.0202936028059499</c:v>
                </c:pt>
                <c:pt idx="368">
                  <c:v>1.0197951375848699</c:v>
                </c:pt>
                <c:pt idx="369">
                  <c:v>1.0192970247384301</c:v>
                </c:pt>
                <c:pt idx="370">
                  <c:v>1.01879926571719</c:v>
                </c:pt>
                <c:pt idx="371">
                  <c:v>1.01830186200527</c:v>
                </c:pt>
                <c:pt idx="372">
                  <c:v>1.01780481512126</c:v>
                </c:pt>
                <c:pt idx="373">
                  <c:v>1.01730812661908</c:v>
                </c:pt>
                <c:pt idx="374">
                  <c:v>1.0168117980889799</c:v>
                </c:pt>
                <c:pt idx="375">
                  <c:v>1.0163158311584899</c:v>
                </c:pt>
                <c:pt idx="376">
                  <c:v>1.01582022749344</c:v>
                </c:pt>
                <c:pt idx="377">
                  <c:v>1.0153249887990099</c:v>
                </c:pt>
                <c:pt idx="378">
                  <c:v>1.01483011682081</c:v>
                </c:pt>
                <c:pt idx="379">
                  <c:v>1.01433561334598</c:v>
                </c:pt>
                <c:pt idx="380">
                  <c:v>1.0138414802043301</c:v>
                </c:pt>
                <c:pt idx="381">
                  <c:v>1.0133477192695799</c:v>
                </c:pt>
                <c:pt idx="382">
                  <c:v>1.0128543324605299</c:v>
                </c:pt>
                <c:pt idx="383">
                  <c:v>1.0123613217423599</c:v>
                </c:pt>
                <c:pt idx="384">
                  <c:v>1.01186868912795</c:v>
                </c:pt>
                <c:pt idx="385">
                  <c:v>1.01137643667921</c:v>
                </c:pt>
                <c:pt idx="386">
                  <c:v>1.01088456650851</c:v>
                </c:pt>
                <c:pt idx="387">
                  <c:v>1.01039308078013</c:v>
                </c:pt>
                <c:pt idx="388">
                  <c:v>1.0099019817117301</c:v>
                </c:pt>
                <c:pt idx="389">
                  <c:v>1.00941127157598</c:v>
                </c:pt>
                <c:pt idx="390">
                  <c:v>1.0089209527020699</c:v>
                </c:pt>
                <c:pt idx="391">
                  <c:v>1.0084310274774799</c:v>
                </c:pt>
                <c:pt idx="392">
                  <c:v>1.00794149834961</c:v>
                </c:pt>
                <c:pt idx="393">
                  <c:v>1.0074523678276499</c:v>
                </c:pt>
                <c:pt idx="394">
                  <c:v>1.0069636384843801</c:v>
                </c:pt>
                <c:pt idx="395">
                  <c:v>1.0064753129580899</c:v>
                </c:pt>
                <c:pt idx="396">
                  <c:v>1.00598739395461</c:v>
                </c:pt>
                <c:pt idx="397">
                  <c:v>1.0054998842493199</c:v>
                </c:pt>
                <c:pt idx="398">
                  <c:v>1.0050127866893099</c:v>
                </c:pt>
                <c:pt idx="399">
                  <c:v>1.0045261041956099</c:v>
                </c:pt>
                <c:pt idx="400">
                  <c:v>1.00403983976544</c:v>
                </c:pt>
                <c:pt idx="401">
                  <c:v>1.0035539964746401</c:v>
                </c:pt>
                <c:pt idx="402">
                  <c:v>1.00306857748013</c:v>
                </c:pt>
                <c:pt idx="403">
                  <c:v>1.0025835860224599</c:v>
                </c:pt>
                <c:pt idx="404">
                  <c:v>1.0020990254284801</c:v>
                </c:pt>
                <c:pt idx="405">
                  <c:v>1.00161489911413</c:v>
                </c:pt>
                <c:pt idx="406">
                  <c:v>1.0011312105872701</c:v>
                </c:pt>
                <c:pt idx="407">
                  <c:v>1.00064796345069</c:v>
                </c:pt>
                <c:pt idx="408">
                  <c:v>1.0001651614052101</c:v>
                </c:pt>
                <c:pt idx="409">
                  <c:v>0.99968280825288802</c:v>
                </c:pt>
                <c:pt idx="410">
                  <c:v>0.99920090790037996</c:v>
                </c:pt>
                <c:pt idx="411">
                  <c:v>0.99871946436241499</c:v>
                </c:pt>
                <c:pt idx="412">
                  <c:v>0.99823848176541596</c:v>
                </c:pt>
                <c:pt idx="413">
                  <c:v>0.99775796435126596</c:v>
                </c:pt>
                <c:pt idx="414">
                  <c:v>0.99727791648122899</c:v>
                </c:pt>
                <c:pt idx="415">
                  <c:v>0.99679834264002598</c:v>
                </c:pt>
                <c:pt idx="416">
                  <c:v>0.99631924744008105</c:v>
                </c:pt>
                <c:pt idx="417">
                  <c:v>0.99584063562594205</c:v>
                </c:pt>
                <c:pt idx="418">
                  <c:v>0.99536251207888704</c:v>
                </c:pt>
                <c:pt idx="419">
                  <c:v>0.99488488182171797</c:v>
                </c:pt>
                <c:pt idx="420">
                  <c:v>0.99440775002376502</c:v>
                </c:pt>
                <c:pt idx="421">
                  <c:v>0.99393112200609302</c:v>
                </c:pt>
                <c:pt idx="422">
                  <c:v>0.99345500324693903</c:v>
                </c:pt>
                <c:pt idx="423">
                  <c:v>0.992979399387378</c:v>
                </c:pt>
                <c:pt idx="424">
                  <c:v>0.99250431623723601</c:v>
                </c:pt>
                <c:pt idx="425">
                  <c:v>0.99202975978126096</c:v>
                </c:pt>
                <c:pt idx="426">
                  <c:v>0.99155573618556203</c:v>
                </c:pt>
                <c:pt idx="427">
                  <c:v>0.99108225180433895</c:v>
                </c:pt>
                <c:pt idx="428">
                  <c:v>0.99060931318690204</c:v>
                </c:pt>
                <c:pt idx="429">
                  <c:v>0.99013692708501599</c:v>
                </c:pt>
                <c:pt idx="430">
                  <c:v>0.98966510046056799</c:v>
                </c:pt>
                <c:pt idx="431">
                  <c:v>0.98919384049358805</c:v>
                </c:pt>
                <c:pt idx="432">
                  <c:v>0.98872315459063698</c:v>
                </c:pt>
                <c:pt idx="433">
                  <c:v>0.98825305039357603</c:v>
                </c:pt>
                <c:pt idx="434">
                  <c:v>0.98778353578875</c:v>
                </c:pt>
                <c:pt idx="435">
                  <c:v>0.987314618916598</c:v>
                </c:pt>
                <c:pt idx="436">
                  <c:v>0.98684630818171204</c:v>
                </c:pt>
                <c:pt idx="437">
                  <c:v>0.98637861226338097</c:v>
                </c:pt>
                <c:pt idx="438">
                  <c:v>0.98591154012663196</c:v>
                </c:pt>
                <c:pt idx="439">
                  <c:v>0.98544510103381</c:v>
                </c:pt>
                <c:pt idx="440">
                  <c:v>0.98497930455671501</c:v>
                </c:pt>
                <c:pt idx="441">
                  <c:v>0.98451416058933305</c:v>
                </c:pt>
                <c:pt idx="442">
                  <c:v>0.98404967936119603</c:v>
                </c:pt>
                <c:pt idx="443">
                  <c:v>0.98358587145140597</c:v>
                </c:pt>
                <c:pt idx="444">
                  <c:v>0.98312274780335795</c:v>
                </c:pt>
                <c:pt idx="445">
                  <c:v>0.98266031974020995</c:v>
                </c:pt>
                <c:pt idx="446">
                  <c:v>0.98219859898113504</c:v>
                </c:pt>
                <c:pt idx="447">
                  <c:v>0.98173759765840596</c:v>
                </c:pt>
                <c:pt idx="448">
                  <c:v>0.98127732833536896</c:v>
                </c:pt>
                <c:pt idx="449">
                  <c:v>0.98081780402534202</c:v>
                </c:pt>
                <c:pt idx="450">
                  <c:v>0.98035903821151305</c:v>
                </c:pt>
                <c:pt idx="451">
                  <c:v>0.97990104486788898</c:v>
                </c:pt>
                <c:pt idx="452">
                  <c:v>0.97944383848135697</c:v>
                </c:pt>
                <c:pt idx="453">
                  <c:v>0.97898743407494104</c:v>
                </c:pt>
                <c:pt idx="454">
                  <c:v>0.97853184723230502</c:v>
                </c:pt>
                <c:pt idx="455">
                  <c:v>0.97807709412360999</c:v>
                </c:pt>
                <c:pt idx="456">
                  <c:v>0.97762319153278499</c:v>
                </c:pt>
                <c:pt idx="457">
                  <c:v>0.97717015688631803</c:v>
                </c:pt>
                <c:pt idx="458">
                  <c:v>0.97671800828366095</c:v>
                </c:pt>
                <c:pt idx="459">
                  <c:v>0.97626676452934402</c:v>
                </c:pt>
                <c:pt idx="460">
                  <c:v>0.975816445166934</c:v>
                </c:pt>
                <c:pt idx="461">
                  <c:v>0.97536707051493299</c:v>
                </c:pt>
                <c:pt idx="462">
                  <c:v>0.97491866170476205</c:v>
                </c:pt>
                <c:pt idx="463">
                  <c:v>0.97447124072096303</c:v>
                </c:pt>
                <c:pt idx="464">
                  <c:v>0.97402483044377897</c:v>
                </c:pt>
                <c:pt idx="465">
                  <c:v>0.973579454694258</c:v>
                </c:pt>
                <c:pt idx="466">
                  <c:v>0.97313513828206999</c:v>
                </c:pt>
                <c:pt idx="467">
                  <c:v>0.972691907056216</c:v>
                </c:pt>
                <c:pt idx="468">
                  <c:v>0.97224978795884198</c:v>
                </c:pt>
                <c:pt idx="469">
                  <c:v>0.97180880908235601</c:v>
                </c:pt>
                <c:pt idx="470">
                  <c:v>0.97136899973011304</c:v>
                </c:pt>
                <c:pt idx="471">
                  <c:v>0.97093039048089502</c:v>
                </c:pt>
                <c:pt idx="472">
                  <c:v>0.97049301325748405</c:v>
                </c:pt>
                <c:pt idx="473">
                  <c:v>0.97005690139960898</c:v>
                </c:pt>
                <c:pt idx="474">
                  <c:v>0.96962208974160102</c:v>
                </c:pt>
                <c:pt idx="475">
                  <c:v>0.96918861469510298</c:v>
                </c:pt>
                <c:pt idx="476">
                  <c:v>0.968756514337205</c:v>
                </c:pt>
                <c:pt idx="477">
                  <c:v>0.96832582850443205</c:v>
                </c:pt>
                <c:pt idx="478">
                  <c:v>0.96789659889301005</c:v>
                </c:pt>
                <c:pt idx="479">
                  <c:v>0.96746886916590702</c:v>
                </c:pt>
                <c:pt idx="480">
                  <c:v>0.96704268506717295</c:v>
                </c:pt>
                <c:pt idx="481">
                  <c:v>0.96661809454413505</c:v>
                </c:pt>
                <c:pt idx="482">
                  <c:v>0.96619514787809202</c:v>
                </c:pt>
                <c:pt idx="483">
                  <c:v>0.96577389782416201</c:v>
                </c:pt>
                <c:pt idx="484">
                  <c:v>0.965354399761019</c:v>
                </c:pt>
                <c:pt idx="485">
                  <c:v>0.96493671185134</c:v>
                </c:pt>
                <c:pt idx="486">
                  <c:v>0.96452089521380002</c:v>
                </c:pt>
                <c:pt idx="487">
                  <c:v>0.96410701410759903</c:v>
                </c:pt>
                <c:pt idx="488">
                  <c:v>0.96369513613052804</c:v>
                </c:pt>
                <c:pt idx="489">
                  <c:v>0.96328533243173597</c:v>
                </c:pt>
                <c:pt idx="490">
                  <c:v>0.96287767794040102</c:v>
                </c:pt>
                <c:pt idx="491">
                  <c:v>0.96247232845050601</c:v>
                </c:pt>
                <c:pt idx="492">
                  <c:v>0.96206974942342605</c:v>
                </c:pt>
                <c:pt idx="493">
                  <c:v>0.961670482122712</c:v>
                </c:pt>
                <c:pt idx="494">
                  <c:v>0.96127506621291903</c:v>
                </c:pt>
                <c:pt idx="495">
                  <c:v>0.96088403967152003</c:v>
                </c:pt>
                <c:pt idx="496">
                  <c:v>0.96049793869830402</c:v>
                </c:pt>
                <c:pt idx="497">
                  <c:v>0.96011729762182396</c:v>
                </c:pt>
                <c:pt idx="498">
                  <c:v>0.95974264880243798</c:v>
                </c:pt>
                <c:pt idx="499">
                  <c:v>0.95937452253146205</c:v>
                </c:pt>
                <c:pt idx="500">
                  <c:v>0.95901344692594004</c:v>
                </c:pt>
                <c:pt idx="501">
                  <c:v>0.95865994781847297</c:v>
                </c:pt>
                <c:pt idx="502">
                  <c:v>0.95831454864156795</c:v>
                </c:pt>
                <c:pt idx="503">
                  <c:v>0.95797777030591302</c:v>
                </c:pt>
                <c:pt idx="504">
                  <c:v>0.95765013107194696</c:v>
                </c:pt>
                <c:pt idx="505">
                  <c:v>0.95733214641409203</c:v>
                </c:pt>
                <c:pt idx="506">
                  <c:v>0.95702432887696198</c:v>
                </c:pt>
                <c:pt idx="507">
                  <c:v>0.95672718792284706</c:v>
                </c:pt>
                <c:pt idx="508">
                  <c:v>0.95644122976972601</c:v>
                </c:pt>
                <c:pt idx="509">
                  <c:v>0.95616695721906997</c:v>
                </c:pt>
                <c:pt idx="510">
                  <c:v>0.955904869472607</c:v>
                </c:pt>
                <c:pt idx="511">
                  <c:v>0.95565546193726603</c:v>
                </c:pt>
                <c:pt idx="512">
                  <c:v>0.955419226017447</c:v>
                </c:pt>
                <c:pt idx="513">
                  <c:v>0.955196648893747</c:v>
                </c:pt>
                <c:pt idx="514">
                  <c:v>0.95498821328727401</c:v>
                </c:pt>
                <c:pt idx="515">
                  <c:v>0.95479439720866299</c:v>
                </c:pt>
                <c:pt idx="516">
                  <c:v>0.95461567369086398</c:v>
                </c:pt>
                <c:pt idx="517">
                  <c:v>0.95445251050483404</c:v>
                </c:pt>
                <c:pt idx="518">
                  <c:v>0.95430536985719805</c:v>
                </c:pt>
                <c:pt idx="519">
                  <c:v>0.95417470806901605</c:v>
                </c:pt>
                <c:pt idx="520">
                  <c:v>0.95406097523476596</c:v>
                </c:pt>
                <c:pt idx="521">
                  <c:v>0.95396461486072104</c:v>
                </c:pt>
                <c:pt idx="522">
                  <c:v>0.95388606348191596</c:v>
                </c:pt>
                <c:pt idx="523">
                  <c:v>0.95382575025696603</c:v>
                </c:pt>
                <c:pt idx="524">
                  <c:v>0.95378409654006902</c:v>
                </c:pt>
                <c:pt idx="525">
                  <c:v>0.95376151542961896</c:v>
                </c:pt>
                <c:pt idx="526">
                  <c:v>0.95375841129293404</c:v>
                </c:pt>
                <c:pt idx="527">
                  <c:v>0.95377517926677802</c:v>
                </c:pt>
                <c:pt idx="528">
                  <c:v>0.95381220473343997</c:v>
                </c:pt>
                <c:pt idx="529">
                  <c:v>0.95386986277235197</c:v>
                </c:pt>
                <c:pt idx="530">
                  <c:v>0.95394851758740495</c:v>
                </c:pt>
                <c:pt idx="531">
                  <c:v>0.95404852191031297</c:v>
                </c:pt>
                <c:pt idx="532">
                  <c:v>0.95417021638066501</c:v>
                </c:pt>
                <c:pt idx="533">
                  <c:v>0.95431392890353595</c:v>
                </c:pt>
                <c:pt idx="534">
                  <c:v>0.95447997398583895</c:v>
                </c:pt>
                <c:pt idx="535">
                  <c:v>0.95466865205292095</c:v>
                </c:pt>
                <c:pt idx="536">
                  <c:v>0.95488024874726096</c:v>
                </c:pt>
                <c:pt idx="537">
                  <c:v>0.95511503421146904</c:v>
                </c:pt>
                <c:pt idx="538">
                  <c:v>0.95537326235822495</c:v>
                </c:pt>
                <c:pt idx="539">
                  <c:v>0.955655170130148</c:v>
                </c:pt>
                <c:pt idx="540">
                  <c:v>0.95596097675306901</c:v>
                </c:pt>
                <c:pt idx="541">
                  <c:v>0.95629088298655796</c:v>
                </c:pt>
                <c:pt idx="542">
                  <c:v>0.95664507037601898</c:v>
                </c:pt>
                <c:pt idx="543">
                  <c:v>0.95702370051109897</c:v>
                </c:pt>
                <c:pt idx="544">
                  <c:v>0.95742691429554205</c:v>
                </c:pt>
                <c:pt idx="545">
                  <c:v>0.95785483123404702</c:v>
                </c:pt>
                <c:pt idx="546">
                  <c:v>0.95830754874201896</c:v>
                </c:pt>
                <c:pt idx="547">
                  <c:v>0.95878514148443705</c:v>
                </c:pt>
                <c:pt idx="548">
                  <c:v>0.95928766075032101</c:v>
                </c:pt>
                <c:pt idx="549">
                  <c:v>0.95981513386947503</c:v>
                </c:pt>
                <c:pt idx="550">
                  <c:v>0.96036756367829801</c:v>
                </c:pt>
                <c:pt idx="551">
                  <c:v>0.96094492804151199</c:v>
                </c:pt>
                <c:pt idx="552">
                  <c:v>0.96154717943655599</c:v>
                </c:pt>
                <c:pt idx="553">
                  <c:v>0.96217424460727197</c:v>
                </c:pt>
                <c:pt idx="554">
                  <c:v>0.96282602429318398</c:v>
                </c:pt>
                <c:pt idx="555">
                  <c:v>0.96350239304030805</c:v>
                </c:pt>
                <c:pt idx="556">
                  <c:v>0.96420319909891605</c:v>
                </c:pt>
                <c:pt idx="557">
                  <c:v>0.96492826441301005</c:v>
                </c:pt>
                <c:pt idx="558">
                  <c:v>0.96567738470556697</c:v>
                </c:pt>
                <c:pt idx="559">
                  <c:v>0.96645032966273803</c:v>
                </c:pt>
                <c:pt idx="560">
                  <c:v>0.96724684321923704</c:v>
                </c:pt>
                <c:pt idx="561">
                  <c:v>0.96806664394614195</c:v>
                </c:pt>
                <c:pt idx="562">
                  <c:v>0.96890942554122805</c:v>
                </c:pt>
                <c:pt idx="563">
                  <c:v>0.96977485742083402</c:v>
                </c:pt>
                <c:pt idx="564">
                  <c:v>0.97066258541108197</c:v>
                </c:pt>
                <c:pt idx="565">
                  <c:v>0.97157223253513303</c:v>
                </c:pt>
                <c:pt idx="566">
                  <c:v>0.97250339989202195</c:v>
                </c:pt>
                <c:pt idx="567">
                  <c:v>0.97345566762151703</c:v>
                </c:pt>
                <c:pt idx="568">
                  <c:v>0.97442859594847298</c:v>
                </c:pt>
                <c:pt idx="569">
                  <c:v>0.975421726299183</c:v>
                </c:pt>
                <c:pt idx="570">
                  <c:v>0.97643458248148096</c:v>
                </c:pt>
                <c:pt idx="571">
                  <c:v>0.97746667191963599</c:v>
                </c:pt>
                <c:pt idx="572">
                  <c:v>0.97851748693456897</c:v>
                </c:pt>
                <c:pt idx="573">
                  <c:v>0.97958650605955</c:v>
                </c:pt>
                <c:pt idx="574">
                  <c:v>0.98067319538132802</c:v>
                </c:pt>
                <c:pt idx="575">
                  <c:v>0.98177700989654704</c:v>
                </c:pt>
                <c:pt idx="576">
                  <c:v>0.98289739487347405</c:v>
                </c:pt>
                <c:pt idx="577">
                  <c:v>0.98403378720923895</c:v>
                </c:pt>
                <c:pt idx="578">
                  <c:v>0.98518561677323602</c:v>
                </c:pt>
                <c:pt idx="579">
                  <c:v>0.98635230772779403</c:v>
                </c:pt>
                <c:pt idx="580">
                  <c:v>0.98753327981790195</c:v>
                </c:pt>
                <c:pt idx="581">
                  <c:v>0.98872794962242505</c:v>
                </c:pt>
                <c:pt idx="582">
                  <c:v>0.98993573176007199</c:v>
                </c:pt>
                <c:pt idx="583">
                  <c:v>0.991156040044192</c:v>
                </c:pt>
                <c:pt idx="584">
                  <c:v>0.99238828858133099</c:v>
                </c:pt>
                <c:pt idx="585">
                  <c:v>0.99363189280937703</c:v>
                </c:pt>
                <c:pt idx="586">
                  <c:v>0.99488627047198497</c:v>
                </c:pt>
                <c:pt idx="587">
                  <c:v>0.99615084252682495</c:v>
                </c:pt>
                <c:pt idx="588">
                  <c:v>0.99742503398601501</c:v>
                </c:pt>
                <c:pt idx="589">
                  <c:v>0.99870827468789802</c:v>
                </c:pt>
                <c:pt idx="590">
                  <c:v>1</c:v>
                </c:pt>
                <c:pt idx="591">
                  <c:v>1.00326809736397</c:v>
                </c:pt>
                <c:pt idx="592">
                  <c:v>1.0065936240413</c:v>
                </c:pt>
                <c:pt idx="593">
                  <c:v>1.00997686602762</c:v>
                </c:pt>
                <c:pt idx="594">
                  <c:v>1.0134180664536201</c:v>
                </c:pt>
                <c:pt idx="595">
                  <c:v>1.0169174277589501</c:v>
                </c:pt>
                <c:pt idx="596">
                  <c:v>1.0204751137452099</c:v>
                </c:pt>
                <c:pt idx="597">
                  <c:v>1.0240912515056499</c:v>
                </c:pt>
                <c:pt idx="598">
                  <c:v>1.02776593323108</c:v>
                </c:pt>
                <c:pt idx="599">
                  <c:v>1.0314992178931099</c:v>
                </c:pt>
                <c:pt idx="600">
                  <c:v>1.0352911328068499</c:v>
                </c:pt>
                <c:pt idx="601">
                  <c:v>1.0391416750762199</c:v>
                </c:pt>
                <c:pt idx="602">
                  <c:v>1.0430508129257801</c:v>
                </c:pt>
                <c:pt idx="603">
                  <c:v>1.0470184869233301</c:v>
                </c:pt>
                <c:pt idx="604">
                  <c:v>1.05104461109804</c:v>
                </c:pt>
                <c:pt idx="605">
                  <c:v>1.0551290739591199</c:v>
                </c:pt>
                <c:pt idx="606">
                  <c:v>1.05927173941997</c:v>
                </c:pt>
                <c:pt idx="607">
                  <c:v>1.063472447633</c:v>
                </c:pt>
                <c:pt idx="608">
                  <c:v>1.06773101574018</c:v>
                </c:pt>
                <c:pt idx="609">
                  <c:v>1.0720472385442401</c:v>
                </c:pt>
                <c:pt idx="610">
                  <c:v>1.0764208891054801</c:v>
                </c:pt>
                <c:pt idx="611">
                  <c:v>1.08085171926885</c:v>
                </c:pt>
                <c:pt idx="612">
                  <c:v>1.08533946012574</c:v>
                </c:pt>
                <c:pt idx="613">
                  <c:v>1.08988382241501</c:v>
                </c:pt>
                <c:pt idx="614">
                  <c:v>1.0944844968671501</c:v>
                </c:pt>
                <c:pt idx="615">
                  <c:v>1.0991411544958001</c:v>
                </c:pt>
                <c:pt idx="616">
                  <c:v>1.1038534468399901</c:v>
                </c:pt>
                <c:pt idx="617">
                  <c:v>1.10862100616101</c:v>
                </c:pt>
                <c:pt idx="618">
                  <c:v>1.1134434455969</c:v>
                </c:pt>
                <c:pt idx="619">
                  <c:v>1.11832035927794</c:v>
                </c:pt>
                <c:pt idx="620">
                  <c:v>1.1232513224059699</c:v>
                </c:pt>
                <c:pt idx="621">
                  <c:v>1.1282358913002899</c:v>
                </c:pt>
                <c:pt idx="622">
                  <c:v>1.1332736034128901</c:v>
                </c:pt>
                <c:pt idx="623">
                  <c:v>1.1383639773153</c:v>
                </c:pt>
                <c:pt idx="624">
                  <c:v>1.1435065126595001</c:v>
                </c:pt>
                <c:pt idx="625">
                  <c:v>1.1487006901149299</c:v>
                </c:pt>
                <c:pt idx="626">
                  <c:v>1.1539459712837501</c:v>
                </c:pt>
                <c:pt idx="627">
                  <c:v>1.15924179859623</c:v>
                </c:pt>
                <c:pt idx="628">
                  <c:v>1.164587595188</c:v>
                </c:pt>
                <c:pt idx="629">
                  <c:v>1.16998276476098</c:v>
                </c:pt>
                <c:pt idx="630">
                  <c:v>1.17542669142949</c:v>
                </c:pt>
                <c:pt idx="631">
                  <c:v>1.1809187395531899</c:v>
                </c:pt>
                <c:pt idx="632">
                  <c:v>1.1864582535580299</c:v>
                </c:pt>
                <c:pt idx="633">
                  <c:v>1.1920445577469001</c:v>
                </c:pt>
                <c:pt idx="634">
                  <c:v>1.1976769561010101</c:v>
                </c:pt>
                <c:pt idx="635">
                  <c:v>1.20335473207331</c:v>
                </c:pt>
                <c:pt idx="636">
                  <c:v>1.2090771483751701</c:v>
                </c:pt>
                <c:pt idx="637">
                  <c:v>1.2148434467573499</c:v>
                </c:pt>
                <c:pt idx="638">
                  <c:v>1.2206528477863801</c:v>
                </c:pt>
                <c:pt idx="639">
                  <c:v>1.22650455061736</c:v>
                </c:pt>
                <c:pt idx="640">
                  <c:v>1.23239773276414</c:v>
                </c:pt>
                <c:pt idx="641">
                  <c:v>1.2383315498679</c:v>
                </c:pt>
                <c:pt idx="642">
                  <c:v>1.2443051354649499</c:v>
                </c:pt>
                <c:pt idx="643">
                  <c:v>1.2503176007546799</c:v>
                </c:pt>
                <c:pt idx="644">
                  <c:v>1.2563680343685699</c:v>
                </c:pt>
                <c:pt idx="645">
                  <c:v>1.26245550214104</c:v>
                </c:pt>
                <c:pt idx="646">
                  <c:v>1.2685790468828699</c:v>
                </c:pt>
                <c:pt idx="647">
                  <c:v>1.2747376881582899</c:v>
                </c:pt>
                <c:pt idx="648">
                  <c:v>1.28093042206606</c:v>
                </c:pt>
                <c:pt idx="649">
                  <c:v>1.28715622102583</c:v>
                </c:pt>
                <c:pt idx="650">
                  <c:v>1.2934140335700199</c:v>
                </c:pt>
                <c:pt idx="651">
                  <c:v>1.2997029872616199</c:v>
                </c:pt>
                <c:pt idx="652">
                  <c:v>1.30602300683451</c:v>
                </c:pt>
                <c:pt idx="653">
                  <c:v>1.3123742203664199</c:v>
                </c:pt>
                <c:pt idx="654">
                  <c:v>1.31875675824658</c:v>
                </c:pt>
                <c:pt idx="655">
                  <c:v>1.3251707530360199</c:v>
                </c:pt>
                <c:pt idx="656">
                  <c:v>1.3316163393431899</c:v>
                </c:pt>
                <c:pt idx="657">
                  <c:v>1.33809365371293</c:v>
                </c:pt>
                <c:pt idx="658">
                  <c:v>1.3446028345273</c:v>
                </c:pt>
                <c:pt idx="659">
                  <c:v>1.3511440219167301</c:v>
                </c:pt>
                <c:pt idx="660">
                  <c:v>1.35771735768048</c:v>
                </c:pt>
                <c:pt idx="661">
                  <c:v>1.3643229852151799</c:v>
                </c:pt>
                <c:pt idx="662">
                  <c:v>1.3709610494506601</c:v>
                </c:pt>
                <c:pt idx="663">
                  <c:v>1.37763169679223</c:v>
                </c:pt>
                <c:pt idx="664">
                  <c:v>1.38433507506868</c:v>
                </c:pt>
                <c:pt idx="665">
                  <c:v>1.3910713334854601</c:v>
                </c:pt>
                <c:pt idx="666">
                  <c:v>1.39784062258242</c:v>
                </c:pt>
                <c:pt idx="667">
                  <c:v>1.40464309419571</c:v>
                </c:pt>
                <c:pt idx="668">
                  <c:v>1.41147890142333</c:v>
                </c:pt>
                <c:pt idx="669">
                  <c:v>1.41834819859408</c:v>
                </c:pt>
                <c:pt idx="670">
                  <c:v>1.42525114123942</c:v>
                </c:pt>
                <c:pt idx="671">
                  <c:v>1.4321878860681501</c:v>
                </c:pt>
                <c:pt idx="672">
                  <c:v>1.4391585909434099</c:v>
                </c:pt>
                <c:pt idx="673">
                  <c:v>1.4461634148620199</c:v>
                </c:pt>
                <c:pt idx="674">
                  <c:v>1.45320251793573</c:v>
                </c:pt>
                <c:pt idx="675">
                  <c:v>1.46027606137433</c:v>
                </c:pt>
                <c:pt idx="676">
                  <c:v>1.4673842074704599</c:v>
                </c:pt>
                <c:pt idx="677">
                  <c:v>1.47452711958585</c:v>
                </c:pt>
                <c:pt idx="678">
                  <c:v>1.4817049621390099</c:v>
                </c:pt>
                <c:pt idx="679">
                  <c:v>1.48891790059411</c:v>
                </c:pt>
                <c:pt idx="680">
                  <c:v>1.4961661014510499</c:v>
                </c:pt>
                <c:pt idx="681">
                  <c:v>1.5034497322366001</c:v>
                </c:pt>
                <c:pt idx="682">
                  <c:v>1.5107689614964399</c:v>
                </c:pt>
                <c:pt idx="683">
                  <c:v>1.5181239587881501</c:v>
                </c:pt>
                <c:pt idx="684">
                  <c:v>1.5255148946749399</c:v>
                </c:pt>
                <c:pt idx="685">
                  <c:v>1.53294194072024</c:v>
                </c:pt>
                <c:pt idx="686">
                  <c:v>1.5404052694828201</c:v>
                </c:pt>
                <c:pt idx="687">
                  <c:v>1.54790505451271</c:v>
                </c:pt>
                <c:pt idx="688">
                  <c:v>1.5554414703476001</c:v>
                </c:pt>
                <c:pt idx="689">
                  <c:v>1.5630146925097901</c:v>
                </c:pt>
                <c:pt idx="690">
                  <c:v>1.5706248975036901</c:v>
                </c:pt>
                <c:pt idx="691">
                  <c:v>1.57827226281375</c:v>
                </c:pt>
                <c:pt idx="692">
                  <c:v>1.58595696690281</c:v>
                </c:pt>
                <c:pt idx="693">
                  <c:v>1.5936791892108999</c:v>
                </c:pt>
                <c:pt idx="694">
                  <c:v>1.6014391101543499</c:v>
                </c:pt>
                <c:pt idx="695">
                  <c:v>1.60923691112527</c:v>
                </c:pt>
                <c:pt idx="696">
                  <c:v>1.61707277449141</c:v>
                </c:pt>
                <c:pt idx="697">
                  <c:v>1.6249468835962</c:v>
                </c:pt>
                <c:pt idx="698">
                  <c:v>1.63285942275917</c:v>
                </c:pt>
                <c:pt idx="699">
                  <c:v>1.6408105772766199</c:v>
                </c:pt>
                <c:pt idx="700">
                  <c:v>1.64880053342249</c:v>
                </c:pt>
              </c:numCache>
            </c:numRef>
          </c:yVal>
          <c:smooth val="1"/>
        </c:ser>
        <c:dLbls>
          <c:showLegendKey val="0"/>
          <c:showVal val="0"/>
          <c:showCatName val="0"/>
          <c:showSerName val="0"/>
          <c:showPercent val="0"/>
          <c:showBubbleSize val="0"/>
        </c:dLbls>
        <c:axId val="814617472"/>
        <c:axId val="814617864"/>
      </c:scatterChart>
      <c:valAx>
        <c:axId val="814617472"/>
        <c:scaling>
          <c:orientation val="minMax"/>
          <c:max val="70"/>
          <c:min val="20"/>
        </c:scaling>
        <c:delete val="0"/>
        <c:axPos val="b"/>
        <c:title>
          <c:tx>
            <c:rich>
              <a:bodyPr/>
              <a:lstStyle/>
              <a:p>
                <a:pPr>
                  <a:defRPr sz="1700"/>
                </a:pPr>
                <a:r>
                  <a:rPr lang="en-US" sz="1700" dirty="0" smtClean="0"/>
                  <a:t>Recipient age</a:t>
                </a:r>
                <a:endParaRPr lang="en-US" sz="1700" dirty="0"/>
              </a:p>
            </c:rich>
          </c:tx>
          <c:layout>
            <c:manualLayout>
              <c:xMode val="edge"/>
              <c:yMode val="edge"/>
              <c:x val="0.45092920353982302"/>
              <c:y val="0.88582020997375333"/>
            </c:manualLayout>
          </c:layout>
          <c:overlay val="0"/>
        </c:title>
        <c:numFmt formatCode="#,##0" sourceLinked="0"/>
        <c:majorTickMark val="out"/>
        <c:minorTickMark val="none"/>
        <c:tickLblPos val="nextTo"/>
        <c:txPr>
          <a:bodyPr rot="0"/>
          <a:lstStyle/>
          <a:p>
            <a:pPr>
              <a:defRPr sz="1500" b="1"/>
            </a:pPr>
            <a:endParaRPr lang="en-US"/>
          </a:p>
        </c:txPr>
        <c:crossAx val="814617864"/>
        <c:crosses val="autoZero"/>
        <c:crossBetween val="midCat"/>
        <c:majorUnit val="10"/>
      </c:valAx>
      <c:valAx>
        <c:axId val="814617864"/>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14617472"/>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numCache>
            </c:numRef>
          </c:xVal>
          <c:yVal>
            <c:numRef>
              <c:f>Microsoft_Excel_Worksheet2!$B$2:$B$10002</c:f>
              <c:numCache>
                <c:formatCode>General</c:formatCode>
                <c:ptCount val="10001"/>
                <c:pt idx="0">
                  <c:v>1.5772724834280201</c:v>
                </c:pt>
                <c:pt idx="1">
                  <c:v>1.5475748454440399</c:v>
                </c:pt>
                <c:pt idx="2">
                  <c:v>1.5184363687407501</c:v>
                </c:pt>
                <c:pt idx="3">
                  <c:v>1.4898465251630799</c:v>
                </c:pt>
                <c:pt idx="4">
                  <c:v>1.46179498478509</c:v>
                </c:pt>
                <c:pt idx="5">
                  <c:v>1.43427161217759</c:v>
                </c:pt>
                <c:pt idx="6">
                  <c:v>1.40726646274611</c:v>
                </c:pt>
                <c:pt idx="7">
                  <c:v>1.38076977913771</c:v>
                </c:pt>
                <c:pt idx="8">
                  <c:v>1.35477198771556</c:v>
                </c:pt>
                <c:pt idx="9">
                  <c:v>1.32926369509984</c:v>
                </c:pt>
                <c:pt idx="10">
                  <c:v>1.30423568477374</c:v>
                </c:pt>
                <c:pt idx="11">
                  <c:v>1.2796789137534199</c:v>
                </c:pt>
                <c:pt idx="12">
                  <c:v>1.2555845093206599</c:v>
                </c:pt>
                <c:pt idx="13">
                  <c:v>1.231943765817</c:v>
                </c:pt>
                <c:pt idx="14">
                  <c:v>1.2087481414982799</c:v>
                </c:pt>
                <c:pt idx="15">
                  <c:v>1.1859892676205901</c:v>
                </c:pt>
                <c:pt idx="16">
                  <c:v>1.1636882693008099</c:v>
                </c:pt>
                <c:pt idx="17">
                  <c:v>1.1419549378179701</c:v>
                </c:pt>
                <c:pt idx="18">
                  <c:v>1.12090788519041</c:v>
                </c:pt>
                <c:pt idx="19">
                  <c:v>1.10065639998565</c:v>
                </c:pt>
                <c:pt idx="20">
                  <c:v>1.08130128172199</c:v>
                </c:pt>
                <c:pt idx="21">
                  <c:v>1.0629357699308399</c:v>
                </c:pt>
                <c:pt idx="22">
                  <c:v>1.0456465542389799</c:v>
                </c:pt>
                <c:pt idx="23">
                  <c:v>1.0295148547708399</c:v>
                </c:pt>
                <c:pt idx="24">
                  <c:v>1.0146175652688201</c:v>
                </c:pt>
                <c:pt idx="25">
                  <c:v>1.0010284545583199</c:v>
                </c:pt>
                <c:pt idx="26">
                  <c:v>0.98878723712117</c:v>
                </c:pt>
                <c:pt idx="27">
                  <c:v>0.97777247891681396</c:v>
                </c:pt>
                <c:pt idx="28">
                  <c:v>0.96782002639602405</c:v>
                </c:pt>
                <c:pt idx="29">
                  <c:v>0.95877464212148</c:v>
                </c:pt>
                <c:pt idx="30">
                  <c:v>0.95048860537652002</c:v>
                </c:pt>
                <c:pt idx="31">
                  <c:v>0.94282053406196697</c:v>
                </c:pt>
                <c:pt idx="32">
                  <c:v>0.935634427952309</c:v>
                </c:pt>
                <c:pt idx="33">
                  <c:v>0.92879891617251098</c:v>
                </c:pt>
                <c:pt idx="34">
                  <c:v>0.92218669506996498</c:v>
                </c:pt>
                <c:pt idx="35">
                  <c:v>0.91567764415921005</c:v>
                </c:pt>
                <c:pt idx="36">
                  <c:v>0.90921622118708101</c:v>
                </c:pt>
                <c:pt idx="37">
                  <c:v>0.90280039284870905</c:v>
                </c:pt>
                <c:pt idx="38">
                  <c:v>0.89642983740836601</c:v>
                </c:pt>
                <c:pt idx="39">
                  <c:v>0.89010423540063</c:v>
                </c:pt>
                <c:pt idx="40">
                  <c:v>0.88382326961437097</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numCache>
            </c:numRef>
          </c:xVal>
          <c:yVal>
            <c:numRef>
              <c:f>Microsoft_Excel_Worksheet2!$C$2:$C$10002</c:f>
              <c:numCache>
                <c:formatCode>General</c:formatCode>
                <c:ptCount val="10001"/>
                <c:pt idx="0">
                  <c:v>1.1042119328284901</c:v>
                </c:pt>
                <c:pt idx="1">
                  <c:v>1.1009441803786999</c:v>
                </c:pt>
                <c:pt idx="2">
                  <c:v>1.09768106664589</c:v>
                </c:pt>
                <c:pt idx="3">
                  <c:v>1.0944218251156601</c:v>
                </c:pt>
                <c:pt idx="4">
                  <c:v>1.0911655276121099</c:v>
                </c:pt>
                <c:pt idx="5">
                  <c:v>1.08791103760786</c:v>
                </c:pt>
                <c:pt idx="6">
                  <c:v>1.08465694641493</c:v>
                </c:pt>
                <c:pt idx="7">
                  <c:v>1.0814014844800199</c:v>
                </c:pt>
                <c:pt idx="8">
                  <c:v>1.0781423957062199</c:v>
                </c:pt>
                <c:pt idx="9">
                  <c:v>1.07487675555678</c:v>
                </c:pt>
                <c:pt idx="10">
                  <c:v>1.0716007013890401</c:v>
                </c:pt>
                <c:pt idx="11">
                  <c:v>1.06830902159018</c:v>
                </c:pt>
                <c:pt idx="12">
                  <c:v>1.0649945096590601</c:v>
                </c:pt>
                <c:pt idx="13">
                  <c:v>1.06164691127608</c:v>
                </c:pt>
                <c:pt idx="14">
                  <c:v>1.05825113360606</c:v>
                </c:pt>
                <c:pt idx="15">
                  <c:v>1.05478403335035</c:v>
                </c:pt>
                <c:pt idx="16">
                  <c:v>1.0511851086327499</c:v>
                </c:pt>
                <c:pt idx="17">
                  <c:v>1.04731103199709</c:v>
                </c:pt>
                <c:pt idx="18">
                  <c:v>1.0430142879008999</c:v>
                </c:pt>
                <c:pt idx="19">
                  <c:v>1.03816960820336</c:v>
                </c:pt>
                <c:pt idx="20">
                  <c:v>1.03269088080269</c:v>
                </c:pt>
                <c:pt idx="21">
                  <c:v>1.0265594196962899</c:v>
                </c:pt>
                <c:pt idx="22">
                  <c:v>1.0198691754696501</c:v>
                </c:pt>
                <c:pt idx="23">
                  <c:v>1.0128904491891999</c:v>
                </c:pt>
                <c:pt idx="24">
                  <c:v>1.0061364950855001</c:v>
                </c:pt>
                <c:pt idx="25">
                  <c:v>1.0003878910797801</c:v>
                </c:pt>
                <c:pt idx="26">
                  <c:v>0.98107667175642799</c:v>
                </c:pt>
                <c:pt idx="27">
                  <c:v>0.96067325206049303</c:v>
                </c:pt>
                <c:pt idx="28">
                  <c:v>0.94008818742721401</c:v>
                </c:pt>
                <c:pt idx="29">
                  <c:v>0.91920657940037798</c:v>
                </c:pt>
                <c:pt idx="30">
                  <c:v>0.89805829926702496</c:v>
                </c:pt>
                <c:pt idx="31">
                  <c:v>0.87674784581162801</c:v>
                </c:pt>
                <c:pt idx="32">
                  <c:v>0.85541408486841497</c:v>
                </c:pt>
                <c:pt idx="33">
                  <c:v>0.83420780315176002</c:v>
                </c:pt>
                <c:pt idx="34">
                  <c:v>0.81327925299432902</c:v>
                </c:pt>
                <c:pt idx="35">
                  <c:v>0.79276762965970204</c:v>
                </c:pt>
                <c:pt idx="36">
                  <c:v>0.77273751570115601</c:v>
                </c:pt>
                <c:pt idx="37">
                  <c:v>0.75319041170103496</c:v>
                </c:pt>
                <c:pt idx="38">
                  <c:v>0.73412154343409197</c:v>
                </c:pt>
                <c:pt idx="39">
                  <c:v>0.715523669170539</c:v>
                </c:pt>
                <c:pt idx="40">
                  <c:v>0.69738816296475303</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numCache>
            </c:numRef>
          </c:xVal>
          <c:yVal>
            <c:numRef>
              <c:f>Microsoft_Excel_Worksheet2!$D$2:$D$10002</c:f>
              <c:numCache>
                <c:formatCode>General</c:formatCode>
                <c:ptCount val="10001"/>
                <c:pt idx="0">
                  <c:v>2.2529990964747202</c:v>
                </c:pt>
                <c:pt idx="1">
                  <c:v>2.1753944885991601</c:v>
                </c:pt>
                <c:pt idx="2">
                  <c:v>2.1004726017182902</c:v>
                </c:pt>
                <c:pt idx="3">
                  <c:v>2.0281418166216998</c:v>
                </c:pt>
                <c:pt idx="4">
                  <c:v>1.9583138611600801</c:v>
                </c:pt>
                <c:pt idx="5">
                  <c:v>1.8909037470764301</c:v>
                </c:pt>
                <c:pt idx="6">
                  <c:v>1.8258297277454001</c:v>
                </c:pt>
                <c:pt idx="7">
                  <c:v>1.7630132844664199</c:v>
                </c:pt>
                <c:pt idx="8">
                  <c:v>1.7023791532625201</c:v>
                </c:pt>
                <c:pt idx="9">
                  <c:v>1.64385541130734</c:v>
                </c:pt>
                <c:pt idx="10">
                  <c:v>1.58737365441464</c:v>
                </c:pt>
                <c:pt idx="11">
                  <c:v>1.5328693189051099</c:v>
                </c:pt>
                <c:pt idx="12">
                  <c:v>1.4802822415964201</c:v>
                </c:pt>
                <c:pt idx="13">
                  <c:v>1.4295576297689601</c:v>
                </c:pt>
                <c:pt idx="14">
                  <c:v>1.38064777175985</c:v>
                </c:pt>
                <c:pt idx="15">
                  <c:v>1.3335152016318199</c:v>
                </c:pt>
                <c:pt idx="16">
                  <c:v>1.2882320887038201</c:v>
                </c:pt>
                <c:pt idx="17">
                  <c:v>1.2451516695285501</c:v>
                </c:pt>
                <c:pt idx="18">
                  <c:v>1.2046186726843999</c:v>
                </c:pt>
                <c:pt idx="19">
                  <c:v>1.16690423342856</c:v>
                </c:pt>
                <c:pt idx="20">
                  <c:v>1.1321998514645599</c:v>
                </c:pt>
                <c:pt idx="21">
                  <c:v>1.1006011238324001</c:v>
                </c:pt>
                <c:pt idx="22">
                  <c:v>1.07207546094169</c:v>
                </c:pt>
                <c:pt idx="23">
                  <c:v>1.04641211400725</c:v>
                </c:pt>
                <c:pt idx="24">
                  <c:v>1.02317012530645</c:v>
                </c:pt>
                <c:pt idx="25">
                  <c:v>1.0016694281993399</c:v>
                </c:pt>
                <c:pt idx="26">
                  <c:v>0.99655840204959001</c:v>
                </c:pt>
                <c:pt idx="27">
                  <c:v>0.99517605853663405</c:v>
                </c:pt>
                <c:pt idx="28">
                  <c:v>0.99636993211950398</c:v>
                </c:pt>
                <c:pt idx="29">
                  <c:v>1.0000459472068</c:v>
                </c:pt>
                <c:pt idx="30">
                  <c:v>1.0059798898222501</c:v>
                </c:pt>
                <c:pt idx="31">
                  <c:v>1.0138725332435901</c:v>
                </c:pt>
                <c:pt idx="32">
                  <c:v>1.0233777982558101</c:v>
                </c:pt>
                <c:pt idx="33">
                  <c:v>1.0341157484069901</c:v>
                </c:pt>
                <c:pt idx="34">
                  <c:v>1.04567809572537</c:v>
                </c:pt>
                <c:pt idx="35">
                  <c:v>1.0576435220656999</c:v>
                </c:pt>
                <c:pt idx="36">
                  <c:v>1.069799408043</c:v>
                </c:pt>
                <c:pt idx="37">
                  <c:v>1.0821281533404601</c:v>
                </c:pt>
                <c:pt idx="38">
                  <c:v>1.0946231732104601</c:v>
                </c:pt>
                <c:pt idx="39">
                  <c:v>1.1072807008559</c:v>
                </c:pt>
                <c:pt idx="40">
                  <c:v>1.1200986959558099</c:v>
                </c:pt>
              </c:numCache>
            </c:numRef>
          </c:yVal>
          <c:smooth val="1"/>
        </c:ser>
        <c:dLbls>
          <c:showLegendKey val="0"/>
          <c:showVal val="0"/>
          <c:showCatName val="0"/>
          <c:showSerName val="0"/>
          <c:showPercent val="0"/>
          <c:showBubbleSize val="0"/>
        </c:dLbls>
        <c:axId val="814618648"/>
        <c:axId val="814619040"/>
      </c:scatterChart>
      <c:valAx>
        <c:axId val="814618648"/>
        <c:scaling>
          <c:orientation val="minMax"/>
          <c:max val="20"/>
          <c:min val="-20"/>
        </c:scaling>
        <c:delete val="0"/>
        <c:axPos val="b"/>
        <c:title>
          <c:tx>
            <c:rich>
              <a:bodyPr/>
              <a:lstStyle/>
              <a:p>
                <a:pPr>
                  <a:defRPr sz="1700"/>
                </a:pPr>
                <a:r>
                  <a:rPr lang="en-US" sz="1700" dirty="0" smtClean="0"/>
                  <a:t>Height difference (Donor-Recipient, in cm.)</a:t>
                </a:r>
                <a:endParaRPr lang="en-US" sz="1700" dirty="0"/>
              </a:p>
            </c:rich>
          </c:tx>
          <c:layout>
            <c:manualLayout>
              <c:xMode val="edge"/>
              <c:yMode val="edge"/>
              <c:x val="0.27075221238938052"/>
              <c:y val="0.88582020997375333"/>
            </c:manualLayout>
          </c:layout>
          <c:overlay val="0"/>
        </c:title>
        <c:numFmt formatCode="#,##0" sourceLinked="0"/>
        <c:majorTickMark val="out"/>
        <c:minorTickMark val="none"/>
        <c:tickLblPos val="nextTo"/>
        <c:txPr>
          <a:bodyPr rot="0"/>
          <a:lstStyle/>
          <a:p>
            <a:pPr>
              <a:defRPr sz="1500" b="1"/>
            </a:pPr>
            <a:endParaRPr lang="en-US"/>
          </a:p>
        </c:txPr>
        <c:crossAx val="814619040"/>
        <c:crosses val="autoZero"/>
        <c:crossBetween val="midCat"/>
        <c:majorUnit val="5"/>
      </c:valAx>
      <c:valAx>
        <c:axId val="814619040"/>
        <c:scaling>
          <c:orientation val="minMax"/>
          <c:max val="2.5"/>
          <c:min val="0.5"/>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14618648"/>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Microsoft_Excel_Worksheet3!$B$2:$B$10002</c:f>
              <c:numCache>
                <c:formatCode>General</c:formatCode>
                <c:ptCount val="10001"/>
                <c:pt idx="0">
                  <c:v>1.2231331358127899</c:v>
                </c:pt>
                <c:pt idx="1">
                  <c:v>1.21569047118541</c:v>
                </c:pt>
                <c:pt idx="2">
                  <c:v>1.20829309456072</c:v>
                </c:pt>
                <c:pt idx="3">
                  <c:v>1.20094073036496</c:v>
                </c:pt>
                <c:pt idx="4">
                  <c:v>1.1936331047011901</c:v>
                </c:pt>
                <c:pt idx="5">
                  <c:v>1.1863699453391301</c:v>
                </c:pt>
                <c:pt idx="6">
                  <c:v>1.1791509817049699</c:v>
                </c:pt>
                <c:pt idx="7">
                  <c:v>1.17197594487135</c:v>
                </c:pt>
                <c:pt idx="8">
                  <c:v>1.16484456754729</c:v>
                </c:pt>
                <c:pt idx="9">
                  <c:v>1.15775658406827</c:v>
                </c:pt>
                <c:pt idx="10">
                  <c:v>1.1507117303862999</c:v>
                </c:pt>
                <c:pt idx="11">
                  <c:v>1.14370974406012</c:v>
                </c:pt>
                <c:pt idx="12">
                  <c:v>1.13675036424538</c:v>
                </c:pt>
                <c:pt idx="13">
                  <c:v>1.12983333168497</c:v>
                </c:pt>
                <c:pt idx="14">
                  <c:v>1.12295838869933</c:v>
                </c:pt>
                <c:pt idx="15">
                  <c:v>1.1161252791768399</c:v>
                </c:pt>
                <c:pt idx="16">
                  <c:v>1.10933374856432</c:v>
                </c:pt>
                <c:pt idx="17">
                  <c:v>1.10258354385752</c:v>
                </c:pt>
                <c:pt idx="18">
                  <c:v>1.0958744135917</c:v>
                </c:pt>
                <c:pt idx="19">
                  <c:v>1.0892061078322699</c:v>
                </c:pt>
                <c:pt idx="20">
                  <c:v>1.0825783781654501</c:v>
                </c:pt>
                <c:pt idx="21">
                  <c:v>1.0759909776890599</c:v>
                </c:pt>
                <c:pt idx="22">
                  <c:v>1.06944366100329</c:v>
                </c:pt>
                <c:pt idx="23">
                  <c:v>1.0629361842015601</c:v>
                </c:pt>
                <c:pt idx="24">
                  <c:v>1.05646830486145</c:v>
                </c:pt>
                <c:pt idx="25">
                  <c:v>1.0500397820356699</c:v>
                </c:pt>
                <c:pt idx="26">
                  <c:v>1.04365037624306</c:v>
                </c:pt>
                <c:pt idx="27">
                  <c:v>1.0372998494596799</c:v>
                </c:pt>
                <c:pt idx="28">
                  <c:v>1.0309879651099501</c:v>
                </c:pt>
                <c:pt idx="29">
                  <c:v>1.02471448805785</c:v>
                </c:pt>
                <c:pt idx="30">
                  <c:v>1.01847918459813</c:v>
                </c:pt>
                <c:pt idx="31">
                  <c:v>1.01228182244761</c:v>
                </c:pt>
                <c:pt idx="32">
                  <c:v>1.00612217073654</c:v>
                </c:pt>
                <c:pt idx="33">
                  <c:v>1</c:v>
                </c:pt>
                <c:pt idx="34">
                  <c:v>0.99391508216933599</c:v>
                </c:pt>
                <c:pt idx="35">
                  <c:v>0.987867190563677</c:v>
                </c:pt>
                <c:pt idx="36">
                  <c:v>0.98185609988148803</c:v>
                </c:pt>
                <c:pt idx="37">
                  <c:v>0.97588158619217302</c:v>
                </c:pt>
                <c:pt idx="38">
                  <c:v>0.96994342692773505</c:v>
                </c:pt>
                <c:pt idx="39">
                  <c:v>0.96404140087448698</c:v>
                </c:pt>
                <c:pt idx="40">
                  <c:v>0.95817528816480801</c:v>
                </c:pt>
                <c:pt idx="41">
                  <c:v>0.95234487026895198</c:v>
                </c:pt>
                <c:pt idx="42">
                  <c:v>0.94654992998691101</c:v>
                </c:pt>
                <c:pt idx="43">
                  <c:v>0.94079025144031903</c:v>
                </c:pt>
                <c:pt idx="44">
                  <c:v>0.93506562006441496</c:v>
                </c:pt>
                <c:pt idx="45">
                  <c:v>0.92937582260004403</c:v>
                </c:pt>
                <c:pt idx="46">
                  <c:v>0.92372064708571699</c:v>
                </c:pt>
                <c:pt idx="47">
                  <c:v>0.918099882849712</c:v>
                </c:pt>
                <c:pt idx="48">
                  <c:v>0.912513320502229</c:v>
                </c:pt>
                <c:pt idx="49">
                  <c:v>0.90696075192758696</c:v>
                </c:pt>
                <c:pt idx="50">
                  <c:v>0.90144197027646999</c:v>
                </c:pt>
                <c:pt idx="51">
                  <c:v>0.89595676995822604</c:v>
                </c:pt>
                <c:pt idx="52">
                  <c:v>0.89050494663320201</c:v>
                </c:pt>
                <c:pt idx="53">
                  <c:v>0.88508629720513898</c:v>
                </c:pt>
                <c:pt idx="54">
                  <c:v>0.87970061981359904</c:v>
                </c:pt>
                <c:pt idx="55">
                  <c:v>0.87434771382644905</c:v>
                </c:pt>
                <c:pt idx="56">
                  <c:v>0.86902737983238598</c:v>
                </c:pt>
                <c:pt idx="57">
                  <c:v>0.86373941963350898</c:v>
                </c:pt>
                <c:pt idx="58">
                  <c:v>0.858483636237933</c:v>
                </c:pt>
                <c:pt idx="59">
                  <c:v>0.85325983385245596</c:v>
                </c:pt>
                <c:pt idx="60">
                  <c:v>0.84806781787525698</c:v>
                </c:pt>
                <c:pt idx="61">
                  <c:v>0.84290739488865596</c:v>
                </c:pt>
                <c:pt idx="62">
                  <c:v>0.83777837265189903</c:v>
                </c:pt>
                <c:pt idx="63">
                  <c:v>0.83268056009400404</c:v>
                </c:pt>
                <c:pt idx="64">
                  <c:v>0.82761376730664105</c:v>
                </c:pt>
                <c:pt idx="65">
                  <c:v>0.82257780553705395</c:v>
                </c:pt>
                <c:pt idx="66">
                  <c:v>0.81757248718103204</c:v>
                </c:pt>
                <c:pt idx="67">
                  <c:v>0.81259762577592398</c:v>
                </c:pt>
                <c:pt idx="68">
                  <c:v>0.80765303599368499</c:v>
                </c:pt>
                <c:pt idx="69">
                  <c:v>0.80273853363397696</c:v>
                </c:pt>
                <c:pt idx="70">
                  <c:v>0.797853935617306</c:v>
                </c:pt>
                <c:pt idx="71">
                  <c:v>0.79299905997820297</c:v>
                </c:pt>
                <c:pt idx="72">
                  <c:v>0.78817372585844103</c:v>
                </c:pt>
                <c:pt idx="73">
                  <c:v>0.78337775350030403</c:v>
                </c:pt>
                <c:pt idx="74">
                  <c:v>0.77861096423988496</c:v>
                </c:pt>
                <c:pt idx="75">
                  <c:v>0.77387318050043097</c:v>
                </c:pt>
                <c:pt idx="76">
                  <c:v>0.76916422578573096</c:v>
                </c:pt>
                <c:pt idx="77">
                  <c:v>0.76448392467353798</c:v>
                </c:pt>
                <c:pt idx="78">
                  <c:v>0.75983210280903601</c:v>
                </c:pt>
                <c:pt idx="79">
                  <c:v>0.75520858689834203</c:v>
                </c:pt>
                <c:pt idx="80">
                  <c:v>0.75061320470205395</c:v>
                </c:pt>
                <c:pt idx="81">
                  <c:v>0.74604578502883001</c:v>
                </c:pt>
                <c:pt idx="82">
                  <c:v>0.74150615772901696</c:v>
                </c:pt>
                <c:pt idx="83">
                  <c:v>0.73699415368830401</c:v>
                </c:pt>
                <c:pt idx="84">
                  <c:v>0.73250960482143102</c:v>
                </c:pt>
                <c:pt idx="85">
                  <c:v>0.72805234406592001</c:v>
                </c:pt>
                <c:pt idx="86">
                  <c:v>0.72362220537585598</c:v>
                </c:pt>
                <c:pt idx="87">
                  <c:v>0.71921902371570001</c:v>
                </c:pt>
                <c:pt idx="88">
                  <c:v>0.71484263505414003</c:v>
                </c:pt>
                <c:pt idx="89">
                  <c:v>0.71049287635797997</c:v>
                </c:pt>
                <c:pt idx="90">
                  <c:v>0.70616958558606902</c:v>
                </c:pt>
                <c:pt idx="91">
                  <c:v>0.70187260168326404</c:v>
                </c:pt>
                <c:pt idx="92">
                  <c:v>0.69760176457442702</c:v>
                </c:pt>
                <c:pt idx="93">
                  <c:v>0.69335691515846498</c:v>
                </c:pt>
                <c:pt idx="94">
                  <c:v>0.68913789530240299</c:v>
                </c:pt>
                <c:pt idx="95">
                  <c:v>0.68494454783549097</c:v>
                </c:pt>
                <c:pt idx="96">
                  <c:v>0.68077671654335004</c:v>
                </c:pt>
                <c:pt idx="97">
                  <c:v>0.67663424616215495</c:v>
                </c:pt>
                <c:pt idx="98">
                  <c:v>0.67251698237284496</c:v>
                </c:pt>
                <c:pt idx="99">
                  <c:v>0.66842477179537996</c:v>
                </c:pt>
                <c:pt idx="100">
                  <c:v>0.66435746198302403</c:v>
                </c:pt>
                <c:pt idx="101">
                  <c:v>0.66031490141666904</c:v>
                </c:pt>
                <c:pt idx="102">
                  <c:v>0.65629693949918499</c:v>
                </c:pt>
                <c:pt idx="103">
                  <c:v>0.65230342654981599</c:v>
                </c:pt>
                <c:pt idx="104">
                  <c:v>0.64833421379860001</c:v>
                </c:pt>
                <c:pt idx="105">
                  <c:v>0.64438915338082703</c:v>
                </c:pt>
                <c:pt idx="106">
                  <c:v>0.64046809833153395</c:v>
                </c:pt>
                <c:pt idx="107">
                  <c:v>0.63657090258002502</c:v>
                </c:pt>
                <c:pt idx="108">
                  <c:v>0.63269742094443304</c:v>
                </c:pt>
                <c:pt idx="109">
                  <c:v>0.62884750912631304</c:v>
                </c:pt>
                <c:pt idx="110">
                  <c:v>0.62502102370526202</c:v>
                </c:pt>
                <c:pt idx="111">
                  <c:v>0.62121782213357801</c:v>
                </c:pt>
                <c:pt idx="112">
                  <c:v>0.61743776273095097</c:v>
                </c:pt>
                <c:pt idx="113">
                  <c:v>0.61368070467918401</c:v>
                </c:pt>
                <c:pt idx="114">
                  <c:v>0.60994650801694705</c:v>
                </c:pt>
                <c:pt idx="115">
                  <c:v>0.60623503363456299</c:v>
                </c:pt>
                <c:pt idx="116">
                  <c:v>0.60254614326882705</c:v>
                </c:pt>
                <c:pt idx="117">
                  <c:v>0.59887969949785202</c:v>
                </c:pt>
                <c:pt idx="118">
                  <c:v>0.59523556573595504</c:v>
                </c:pt>
                <c:pt idx="119">
                  <c:v>0.59161360622856296</c:v>
                </c:pt>
                <c:pt idx="120">
                  <c:v>0.58801368604715898</c:v>
                </c:pt>
                <c:pt idx="121">
                  <c:v>0.58443567108425598</c:v>
                </c:pt>
                <c:pt idx="122">
                  <c:v>0.58087942804839898</c:v>
                </c:pt>
                <c:pt idx="123">
                  <c:v>0.57734482445920199</c:v>
                </c:pt>
                <c:pt idx="124">
                  <c:v>0.57383172864240795</c:v>
                </c:pt>
                <c:pt idx="125">
                  <c:v>0.57034000972499099</c:v>
                </c:pt>
                <c:pt idx="126">
                  <c:v>0.56686953763027403</c:v>
                </c:pt>
                <c:pt idx="127">
                  <c:v>0.56342018307308706</c:v>
                </c:pt>
                <c:pt idx="128">
                  <c:v>0.55999181755494998</c:v>
                </c:pt>
                <c:pt idx="129">
                  <c:v>0.55658431335928404</c:v>
                </c:pt>
                <c:pt idx="130">
                  <c:v>0.55319754354665596</c:v>
                </c:pt>
                <c:pt idx="131">
                  <c:v>0.54983138195004899</c:v>
                </c:pt>
                <c:pt idx="132">
                  <c:v>0.54648570317016298</c:v>
                </c:pt>
                <c:pt idx="133">
                  <c:v>0.54316038257073895</c:v>
                </c:pt>
                <c:pt idx="134">
                  <c:v>0.53985529627392403</c:v>
                </c:pt>
                <c:pt idx="135">
                  <c:v>0.53657032115564895</c:v>
                </c:pt>
                <c:pt idx="136">
                  <c:v>0.53330533484104303</c:v>
                </c:pt>
                <c:pt idx="137">
                  <c:v>0.53006021569988104</c:v>
                </c:pt>
                <c:pt idx="138">
                  <c:v>0.52683484284204296</c:v>
                </c:pt>
                <c:pt idx="139">
                  <c:v>0.523629096113018</c:v>
                </c:pt>
                <c:pt idx="140">
                  <c:v>0.52044285608942498</c:v>
                </c:pt>
                <c:pt idx="141">
                  <c:v>0.51727600407456498</c:v>
                </c:pt>
                <c:pt idx="142">
                  <c:v>0.51412842209399701</c:v>
                </c:pt>
                <c:pt idx="143">
                  <c:v>0.51099999289114595</c:v>
                </c:pt>
                <c:pt idx="144">
                  <c:v>0.50789059992293295</c:v>
                </c:pt>
                <c:pt idx="145">
                  <c:v>0.504800127355436</c:v>
                </c:pt>
                <c:pt idx="146">
                  <c:v>0.50172846005956895</c:v>
                </c:pt>
                <c:pt idx="147">
                  <c:v>0.49867548360680097</c:v>
                </c:pt>
                <c:pt idx="148">
                  <c:v>0.49564108426488701</c:v>
                </c:pt>
                <c:pt idx="149">
                  <c:v>0.49262514899363402</c:v>
                </c:pt>
                <c:pt idx="150">
                  <c:v>0.48962756544068903</c:v>
                </c:pt>
                <c:pt idx="151">
                  <c:v>0.48664822193735402</c:v>
                </c:pt>
                <c:pt idx="152">
                  <c:v>0.483687007494426</c:v>
                </c:pt>
                <c:pt idx="153">
                  <c:v>0.48074381179806303</c:v>
                </c:pt>
                <c:pt idx="154">
                  <c:v>0.47781852520567097</c:v>
                </c:pt>
                <c:pt idx="155">
                  <c:v>0.474911038741826</c:v>
                </c:pt>
                <c:pt idx="156">
                  <c:v>0.47202124409420598</c:v>
                </c:pt>
                <c:pt idx="157">
                  <c:v>0.469149033609565</c:v>
                </c:pt>
                <c:pt idx="158">
                  <c:v>0.46629430028971502</c:v>
                </c:pt>
                <c:pt idx="159">
                  <c:v>0.46345693778754499</c:v>
                </c:pt>
                <c:pt idx="160">
                  <c:v>0.46063684040305702</c:v>
                </c:pt>
                <c:pt idx="161">
                  <c:v>0.45783390307942801</c:v>
                </c:pt>
                <c:pt idx="162">
                  <c:v>0.455048021399097</c:v>
                </c:pt>
                <c:pt idx="163">
                  <c:v>0.452279091579877</c:v>
                </c:pt>
                <c:pt idx="164">
                  <c:v>0.44952701047108601</c:v>
                </c:pt>
                <c:pt idx="165">
                  <c:v>0.446791675549705</c:v>
                </c:pt>
                <c:pt idx="166">
                  <c:v>0.444072984916561</c:v>
                </c:pt>
                <c:pt idx="167">
                  <c:v>0.44137083729252602</c:v>
                </c:pt>
                <c:pt idx="168">
                  <c:v>0.43868513201474901</c:v>
                </c:pt>
                <c:pt idx="169">
                  <c:v>0.43601576903290501</c:v>
                </c:pt>
                <c:pt idx="170">
                  <c:v>0.433362648905466</c:v>
                </c:pt>
                <c:pt idx="171">
                  <c:v>0.43072567279599699</c:v>
                </c:pt>
                <c:pt idx="172">
                  <c:v>0.428104742469476</c:v>
                </c:pt>
                <c:pt idx="173">
                  <c:v>0.42549976028863201</c:v>
                </c:pt>
                <c:pt idx="174">
                  <c:v>0.42291062921030798</c:v>
                </c:pt>
                <c:pt idx="175">
                  <c:v>0.42033725278184902</c:v>
                </c:pt>
                <c:pt idx="176">
                  <c:v>0.41777953513750399</c:v>
                </c:pt>
                <c:pt idx="177">
                  <c:v>0.41523738099485902</c:v>
                </c:pt>
                <c:pt idx="178">
                  <c:v>0.41271069565128599</c:v>
                </c:pt>
                <c:pt idx="179">
                  <c:v>0.41019938498041097</c:v>
                </c:pt>
                <c:pt idx="180">
                  <c:v>0.40770335542861602</c:v>
                </c:pt>
                <c:pt idx="181">
                  <c:v>0.40522251401154702</c:v>
                </c:pt>
                <c:pt idx="182">
                  <c:v>0.40275676831065199</c:v>
                </c:pt>
                <c:pt idx="183">
                  <c:v>0.40030602646973801</c:v>
                </c:pt>
                <c:pt idx="184">
                  <c:v>0.39787019719154898</c:v>
                </c:pt>
                <c:pt idx="185">
                  <c:v>0.39544918973436899</c:v>
                </c:pt>
                <c:pt idx="186">
                  <c:v>0.393042913908632</c:v>
                </c:pt>
                <c:pt idx="187">
                  <c:v>0.39065128007357403</c:v>
                </c:pt>
                <c:pt idx="188">
                  <c:v>0.388274199133882</c:v>
                </c:pt>
                <c:pt idx="189">
                  <c:v>0.38591158253638502</c:v>
                </c:pt>
                <c:pt idx="190">
                  <c:v>0.38356334226674998</c:v>
                </c:pt>
                <c:pt idx="191">
                  <c:v>0.381229390846202</c:v>
                </c:pt>
                <c:pt idx="192">
                  <c:v>0.37890964132826799</c:v>
                </c:pt>
                <c:pt idx="193">
                  <c:v>0.37660400729554</c:v>
                </c:pt>
                <c:pt idx="194">
                  <c:v>0.37431240285644701</c:v>
                </c:pt>
                <c:pt idx="195">
                  <c:v>0.37203474264206698</c:v>
                </c:pt>
                <c:pt idx="196">
                  <c:v>0.36977094180293801</c:v>
                </c:pt>
                <c:pt idx="197">
                  <c:v>0.36752091600589998</c:v>
                </c:pt>
                <c:pt idx="198">
                  <c:v>0.36528458143095299</c:v>
                </c:pt>
                <c:pt idx="199">
                  <c:v>0.36306185476813801</c:v>
                </c:pt>
                <c:pt idx="200">
                  <c:v>0.360852653214425</c:v>
                </c:pt>
                <c:pt idx="201">
                  <c:v>0.35865689447063798</c:v>
                </c:pt>
                <c:pt idx="202">
                  <c:v>0.356474496738383</c:v>
                </c:pt>
                <c:pt idx="203">
                  <c:v>0.35430537871700302</c:v>
                </c:pt>
                <c:pt idx="204">
                  <c:v>0.352149459600547</c:v>
                </c:pt>
                <c:pt idx="205">
                  <c:v>0.35000665907476503</c:v>
                </c:pt>
                <c:pt idx="206">
                  <c:v>0.34787689731410998</c:v>
                </c:pt>
                <c:pt idx="207">
                  <c:v>0.34576009497876697</c:v>
                </c:pt>
                <c:pt idx="208">
                  <c:v>0.343656173211699</c:v>
                </c:pt>
                <c:pt idx="209">
                  <c:v>0.341565053635705</c:v>
                </c:pt>
                <c:pt idx="210">
                  <c:v>0.33948665835050501</c:v>
                </c:pt>
                <c:pt idx="211">
                  <c:v>0.33742090992983598</c:v>
                </c:pt>
                <c:pt idx="212">
                  <c:v>0.33536773141856502</c:v>
                </c:pt>
                <c:pt idx="213">
                  <c:v>0.33332704632982602</c:v>
                </c:pt>
                <c:pt idx="214">
                  <c:v>0.331298778642171</c:v>
                </c:pt>
                <c:pt idx="215">
                  <c:v>0.32928285279673403</c:v>
                </c:pt>
                <c:pt idx="216">
                  <c:v>0.32727919369441899</c:v>
                </c:pt>
                <c:pt idx="217">
                  <c:v>0.32528772669310302</c:v>
                </c:pt>
                <c:pt idx="218">
                  <c:v>0.32330837760485198</c:v>
                </c:pt>
                <c:pt idx="219">
                  <c:v>0.32134107269316098</c:v>
                </c:pt>
                <c:pt idx="220">
                  <c:v>0.31938573867020598</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Microsoft_Excel_Worksheet3!$C$2:$C$10002</c:f>
              <c:numCache>
                <c:formatCode>General</c:formatCode>
                <c:ptCount val="10001"/>
                <c:pt idx="0">
                  <c:v>1.1493046259501301</c:v>
                </c:pt>
                <c:pt idx="1">
                  <c:v>1.1444683488132299</c:v>
                </c:pt>
                <c:pt idx="2">
                  <c:v>1.1396524227442799</c:v>
                </c:pt>
                <c:pt idx="3">
                  <c:v>1.13485676210593</c:v>
                </c:pt>
                <c:pt idx="4">
                  <c:v>1.1300812816212</c:v>
                </c:pt>
                <c:pt idx="5">
                  <c:v>1.1253258963719399</c:v>
                </c:pt>
                <c:pt idx="6">
                  <c:v>1.12059052179735</c:v>
                </c:pt>
                <c:pt idx="7">
                  <c:v>1.1158750736924301</c:v>
                </c:pt>
                <c:pt idx="8">
                  <c:v>1.1111794682065701</c:v>
                </c:pt>
                <c:pt idx="9">
                  <c:v>1.1065036218419499</c:v>
                </c:pt>
                <c:pt idx="10">
                  <c:v>1.1018474514521499</c:v>
                </c:pt>
                <c:pt idx="11">
                  <c:v>1.0972108742405899</c:v>
                </c:pt>
                <c:pt idx="12">
                  <c:v>1.0925938077591399</c:v>
                </c:pt>
                <c:pt idx="13">
                  <c:v>1.0879961699065801</c:v>
                </c:pt>
                <c:pt idx="14">
                  <c:v>1.08341787892719</c:v>
                </c:pt>
                <c:pt idx="15">
                  <c:v>1.07885885340927</c:v>
                </c:pt>
                <c:pt idx="16">
                  <c:v>1.0743190122837001</c:v>
                </c:pt>
                <c:pt idx="17">
                  <c:v>1.0697982748225101</c:v>
                </c:pt>
                <c:pt idx="18">
                  <c:v>1.0652965606374301</c:v>
                </c:pt>
                <c:pt idx="19">
                  <c:v>1.06081378967844</c:v>
                </c:pt>
                <c:pt idx="20">
                  <c:v>1.05634988223241</c:v>
                </c:pt>
                <c:pt idx="21">
                  <c:v>1.0519047589216199</c:v>
                </c:pt>
                <c:pt idx="22">
                  <c:v>1.04747834070237</c:v>
                </c:pt>
                <c:pt idx="23">
                  <c:v>1.0430705488635801</c:v>
                </c:pt>
                <c:pt idx="24">
                  <c:v>1.0386813050254</c:v>
                </c:pt>
                <c:pt idx="25">
                  <c:v>1.03431053113778</c:v>
                </c:pt>
                <c:pt idx="26">
                  <c:v>1.0299581494791199</c:v>
                </c:pt>
                <c:pt idx="27">
                  <c:v>1.0256240826548599</c:v>
                </c:pt>
                <c:pt idx="28">
                  <c:v>1.02130825359613</c:v>
                </c:pt>
                <c:pt idx="29">
                  <c:v>1.01701058555837</c:v>
                </c:pt>
                <c:pt idx="30">
                  <c:v>1.01273100211994</c:v>
                </c:pt>
                <c:pt idx="31">
                  <c:v>1.0084694271807999</c:v>
                </c:pt>
                <c:pt idx="32">
                  <c:v>1.00422578496113</c:v>
                </c:pt>
                <c:pt idx="33">
                  <c:v>1</c:v>
                </c:pt>
                <c:pt idx="34">
                  <c:v>0.99204170488115595</c:v>
                </c:pt>
                <c:pt idx="35">
                  <c:v>0.98414674422351101</c:v>
                </c:pt>
                <c:pt idx="36">
                  <c:v>0.97631461399273101</c:v>
                </c:pt>
                <c:pt idx="37">
                  <c:v>0.96854481416573701</c:v>
                </c:pt>
                <c:pt idx="38">
                  <c:v>0.96083684869878005</c:v>
                </c:pt>
                <c:pt idx="39">
                  <c:v>0.95319022549577503</c:v>
                </c:pt>
                <c:pt idx="40">
                  <c:v>0.94560445637688295</c:v>
                </c:pt>
                <c:pt idx="41">
                  <c:v>0.93807905704734096</c:v>
                </c:pt>
                <c:pt idx="42">
                  <c:v>0.93061354706655197</c:v>
                </c:pt>
                <c:pt idx="43">
                  <c:v>0.92320744981740199</c:v>
                </c:pt>
                <c:pt idx="44">
                  <c:v>0.91586029247584</c:v>
                </c:pt>
                <c:pt idx="45">
                  <c:v>0.90857160598068698</c:v>
                </c:pt>
                <c:pt idx="46">
                  <c:v>0.90134092500369101</c:v>
                </c:pt>
                <c:pt idx="47">
                  <c:v>0.89416778791981999</c:v>
                </c:pt>
                <c:pt idx="48">
                  <c:v>0.88705173677779003</c:v>
                </c:pt>
                <c:pt idx="49">
                  <c:v>0.87999231727082905</c:v>
                </c:pt>
                <c:pt idx="50">
                  <c:v>0.87298907870767295</c:v>
                </c:pt>
                <c:pt idx="51">
                  <c:v>0.86604157398379</c:v>
                </c:pt>
                <c:pt idx="52">
                  <c:v>0.859149359552838</c:v>
                </c:pt>
                <c:pt idx="53">
                  <c:v>0.85231199539835101</c:v>
                </c:pt>
                <c:pt idx="54">
                  <c:v>0.84552904500564097</c:v>
                </c:pt>
                <c:pt idx="55">
                  <c:v>0.83880007533393197</c:v>
                </c:pt>
                <c:pt idx="56">
                  <c:v>0.83212465678871606</c:v>
                </c:pt>
                <c:pt idx="57">
                  <c:v>0.82550236319432402</c:v>
                </c:pt>
                <c:pt idx="58">
                  <c:v>0.81893277176672097</c:v>
                </c:pt>
                <c:pt idx="59">
                  <c:v>0.81241546308650903</c:v>
                </c:pt>
                <c:pt idx="60">
                  <c:v>0.80595002107215397</c:v>
                </c:pt>
                <c:pt idx="61">
                  <c:v>0.79953603295342301</c:v>
                </c:pt>
                <c:pt idx="62">
                  <c:v>0.79317308924503005</c:v>
                </c:pt>
                <c:pt idx="63">
                  <c:v>0.78686078372049295</c:v>
                </c:pt>
                <c:pt idx="64">
                  <c:v>0.78059871338620102</c:v>
                </c:pt>
                <c:pt idx="65">
                  <c:v>0.77438647845568398</c:v>
                </c:pt>
                <c:pt idx="66">
                  <c:v>0.768223682324091</c:v>
                </c:pt>
                <c:pt idx="67">
                  <c:v>0.76210993154287099</c:v>
                </c:pt>
                <c:pt idx="68">
                  <c:v>0.75604483579465098</c:v>
                </c:pt>
                <c:pt idx="69">
                  <c:v>0.75002800786832002</c:v>
                </c:pt>
                <c:pt idx="70">
                  <c:v>0.74405906363430496</c:v>
                </c:pt>
                <c:pt idx="71">
                  <c:v>0.73813762202005295</c:v>
                </c:pt>
                <c:pt idx="72">
                  <c:v>0.73226330498569503</c:v>
                </c:pt>
                <c:pt idx="73">
                  <c:v>0.72643573749991897</c:v>
                </c:pt>
                <c:pt idx="74">
                  <c:v>0.72065454751601998</c:v>
                </c:pt>
                <c:pt idx="75">
                  <c:v>0.71491936594815098</c:v>
                </c:pt>
                <c:pt idx="76">
                  <c:v>0.70922982664775802</c:v>
                </c:pt>
                <c:pt idx="77">
                  <c:v>0.70358556638020897</c:v>
                </c:pt>
                <c:pt idx="78">
                  <c:v>0.697986224801597</c:v>
                </c:pt>
                <c:pt idx="79">
                  <c:v>0.69243144443573801</c:v>
                </c:pt>
                <c:pt idx="80">
                  <c:v>0.68692087065135099</c:v>
                </c:pt>
                <c:pt idx="81">
                  <c:v>0.68145415163941403</c:v>
                </c:pt>
                <c:pt idx="82">
                  <c:v>0.67603093839070605</c:v>
                </c:pt>
                <c:pt idx="83">
                  <c:v>0.67065088467352396</c:v>
                </c:pt>
                <c:pt idx="84">
                  <c:v>0.66531364701157902</c:v>
                </c:pt>
                <c:pt idx="85">
                  <c:v>0.66001888466206604</c:v>
                </c:pt>
                <c:pt idx="86">
                  <c:v>0.65476625959391499</c:v>
                </c:pt>
                <c:pt idx="87">
                  <c:v>0.64955543646620595</c:v>
                </c:pt>
                <c:pt idx="88">
                  <c:v>0.644386082606758</c:v>
                </c:pt>
                <c:pt idx="89">
                  <c:v>0.63925786799089801</c:v>
                </c:pt>
                <c:pt idx="90">
                  <c:v>0.63417046522038301</c:v>
                </c:pt>
                <c:pt idx="91">
                  <c:v>0.62912354950250504</c:v>
                </c:pt>
                <c:pt idx="92">
                  <c:v>0.62411679862934999</c:v>
                </c:pt>
                <c:pt idx="93">
                  <c:v>0.619149892957229</c:v>
                </c:pt>
                <c:pt idx="94">
                  <c:v>0.61422251538627504</c:v>
                </c:pt>
                <c:pt idx="95">
                  <c:v>0.60933435134019198</c:v>
                </c:pt>
                <c:pt idx="96">
                  <c:v>0.60448508874617801</c:v>
                </c:pt>
                <c:pt idx="97">
                  <c:v>0.59967441801499499</c:v>
                </c:pt>
                <c:pt idx="98">
                  <c:v>0.59490203202121095</c:v>
                </c:pt>
                <c:pt idx="99">
                  <c:v>0.59016762608358597</c:v>
                </c:pt>
                <c:pt idx="100">
                  <c:v>0.58547089794562601</c:v>
                </c:pt>
                <c:pt idx="101">
                  <c:v>0.58081154775627997</c:v>
                </c:pt>
                <c:pt idx="102">
                  <c:v>0.576189278050803</c:v>
                </c:pt>
                <c:pt idx="103">
                  <c:v>0.57160379373176096</c:v>
                </c:pt>
                <c:pt idx="104">
                  <c:v>0.56705480205019299</c:v>
                </c:pt>
                <c:pt idx="105">
                  <c:v>0.56254201258692005</c:v>
                </c:pt>
                <c:pt idx="106">
                  <c:v>0.55806513723400497</c:v>
                </c:pt>
                <c:pt idx="107">
                  <c:v>0.55362389017635905</c:v>
                </c:pt>
                <c:pt idx="108">
                  <c:v>0.54921798787349296</c:v>
                </c:pt>
                <c:pt idx="109">
                  <c:v>0.54484714904141796</c:v>
                </c:pt>
                <c:pt idx="110">
                  <c:v>0.54051109463468605</c:v>
                </c:pt>
                <c:pt idx="111">
                  <c:v>0.536209547828574</c:v>
                </c:pt>
                <c:pt idx="112">
                  <c:v>0.53194223400141205</c:v>
                </c:pt>
                <c:pt idx="113">
                  <c:v>0.52770888071705202</c:v>
                </c:pt>
                <c:pt idx="114">
                  <c:v>0.52350921770747105</c:v>
                </c:pt>
                <c:pt idx="115">
                  <c:v>0.519342976855519</c:v>
                </c:pt>
                <c:pt idx="116">
                  <c:v>0.515209892177804</c:v>
                </c:pt>
                <c:pt idx="117">
                  <c:v>0.51110969980770604</c:v>
                </c:pt>
                <c:pt idx="118">
                  <c:v>0.50704213797853204</c:v>
                </c:pt>
                <c:pt idx="119">
                  <c:v>0.50300694700681003</c:v>
                </c:pt>
                <c:pt idx="120">
                  <c:v>0.49900386927570101</c:v>
                </c:pt>
                <c:pt idx="121">
                  <c:v>0.49503264921855999</c:v>
                </c:pt>
                <c:pt idx="122">
                  <c:v>0.491093033302615</c:v>
                </c:pt>
                <c:pt idx="123">
                  <c:v>0.48718477001278498</c:v>
                </c:pt>
                <c:pt idx="124">
                  <c:v>0.48330760983561699</c:v>
                </c:pt>
                <c:pt idx="125">
                  <c:v>0.479461305243362</c:v>
                </c:pt>
                <c:pt idx="126">
                  <c:v>0.47564561067817002</c:v>
                </c:pt>
                <c:pt idx="127">
                  <c:v>0.47186028253640999</c:v>
                </c:pt>
                <c:pt idx="128">
                  <c:v>0.46810507915312399</c:v>
                </c:pt>
                <c:pt idx="129">
                  <c:v>0.46437976078659399</c:v>
                </c:pt>
                <c:pt idx="130">
                  <c:v>0.46068408960303597</c:v>
                </c:pt>
                <c:pt idx="131">
                  <c:v>0.45701782966141902</c:v>
                </c:pt>
                <c:pt idx="132">
                  <c:v>0.45338074689840002</c:v>
                </c:pt>
                <c:pt idx="133">
                  <c:v>0.44977260911338102</c:v>
                </c:pt>
                <c:pt idx="134">
                  <c:v>0.44619318595368401</c:v>
                </c:pt>
                <c:pt idx="135">
                  <c:v>0.44264224889984799</c:v>
                </c:pt>
                <c:pt idx="136">
                  <c:v>0.43911957125103401</c:v>
                </c:pt>
                <c:pt idx="137">
                  <c:v>0.43562492811055797</c:v>
                </c:pt>
                <c:pt idx="138">
                  <c:v>0.43215809637152902</c:v>
                </c:pt>
                <c:pt idx="139">
                  <c:v>0.42871885470260701</c:v>
                </c:pt>
                <c:pt idx="140">
                  <c:v>0.42530698353387097</c:v>
                </c:pt>
                <c:pt idx="141">
                  <c:v>0.421922265042803</c:v>
                </c:pt>
                <c:pt idx="142">
                  <c:v>0.41856448314038103</c:v>
                </c:pt>
                <c:pt idx="143">
                  <c:v>0.41523342345728398</c:v>
                </c:pt>
                <c:pt idx="144">
                  <c:v>0.411928873330203</c:v>
                </c:pt>
                <c:pt idx="145">
                  <c:v>0.408650621788268</c:v>
                </c:pt>
                <c:pt idx="146">
                  <c:v>0.40539845953957798</c:v>
                </c:pt>
                <c:pt idx="147">
                  <c:v>0.40217217895783702</c:v>
                </c:pt>
                <c:pt idx="148">
                  <c:v>0.398971574069102</c:v>
                </c:pt>
                <c:pt idx="149">
                  <c:v>0.395796440538631</c:v>
                </c:pt>
                <c:pt idx="150">
                  <c:v>0.392646575657837</c:v>
                </c:pt>
                <c:pt idx="151">
                  <c:v>0.38952177833134799</c:v>
                </c:pt>
                <c:pt idx="152">
                  <c:v>0.38642184906416999</c:v>
                </c:pt>
                <c:pt idx="153">
                  <c:v>0.38334658994894799</c:v>
                </c:pt>
                <c:pt idx="154">
                  <c:v>0.38029580465333201</c:v>
                </c:pt>
                <c:pt idx="155">
                  <c:v>0.377269298407443</c:v>
                </c:pt>
                <c:pt idx="156">
                  <c:v>0.37426687799143699</c:v>
                </c:pt>
                <c:pt idx="157">
                  <c:v>0.37128835172317298</c:v>
                </c:pt>
                <c:pt idx="158">
                  <c:v>0.36833352944597098</c:v>
                </c:pt>
                <c:pt idx="159">
                  <c:v>0.36540222251647497</c:v>
                </c:pt>
                <c:pt idx="160">
                  <c:v>0.36249424379260697</c:v>
                </c:pt>
                <c:pt idx="161">
                  <c:v>0.35960940762162302</c:v>
                </c:pt>
                <c:pt idx="162">
                  <c:v>0.35674752982825803</c:v>
                </c:pt>
                <c:pt idx="163">
                  <c:v>0.35390842770296599</c:v>
                </c:pt>
                <c:pt idx="164">
                  <c:v>0.35109191999026002</c:v>
                </c:pt>
                <c:pt idx="165">
                  <c:v>0.34829782687713601</c:v>
                </c:pt>
                <c:pt idx="166">
                  <c:v>0.34552596998159602</c:v>
                </c:pt>
                <c:pt idx="167">
                  <c:v>0.34277617234125701</c:v>
                </c:pt>
                <c:pt idx="168">
                  <c:v>0.34004825840205799</c:v>
                </c:pt>
                <c:pt idx="169">
                  <c:v>0.33734205400704498</c:v>
                </c:pt>
                <c:pt idx="170">
                  <c:v>0.33465738638525999</c:v>
                </c:pt>
                <c:pt idx="171">
                  <c:v>0.33199408414070603</c:v>
                </c:pt>
                <c:pt idx="172">
                  <c:v>0.32935197724140403</c:v>
                </c:pt>
                <c:pt idx="173">
                  <c:v>0.32673089700854202</c:v>
                </c:pt>
                <c:pt idx="174">
                  <c:v>0.32413067610570301</c:v>
                </c:pt>
                <c:pt idx="175">
                  <c:v>0.32155114852818401</c:v>
                </c:pt>
                <c:pt idx="176">
                  <c:v>0.31899214959239303</c:v>
                </c:pt>
                <c:pt idx="177">
                  <c:v>0.31645351592534299</c:v>
                </c:pt>
                <c:pt idx="178">
                  <c:v>0.313935085454213</c:v>
                </c:pt>
                <c:pt idx="179">
                  <c:v>0.31143669739600899</c:v>
                </c:pt>
                <c:pt idx="180">
                  <c:v>0.30895819224729298</c:v>
                </c:pt>
                <c:pt idx="181">
                  <c:v>0.30649941177400503</c:v>
                </c:pt>
                <c:pt idx="182">
                  <c:v>0.304060199001355</c:v>
                </c:pt>
                <c:pt idx="183">
                  <c:v>0.301640398203808</c:v>
                </c:pt>
                <c:pt idx="184">
                  <c:v>0.29923985489513699</c:v>
                </c:pt>
                <c:pt idx="185">
                  <c:v>0.29685841581856098</c:v>
                </c:pt>
                <c:pt idx="186">
                  <c:v>0.29449592893696502</c:v>
                </c:pt>
                <c:pt idx="187">
                  <c:v>0.29215224342318602</c:v>
                </c:pt>
                <c:pt idx="188">
                  <c:v>0.28982720965039199</c:v>
                </c:pt>
                <c:pt idx="189">
                  <c:v>0.287520679182523</c:v>
                </c:pt>
                <c:pt idx="190">
                  <c:v>0.28523250476481798</c:v>
                </c:pt>
                <c:pt idx="191">
                  <c:v>0.28296254031441298</c:v>
                </c:pt>
                <c:pt idx="192">
                  <c:v>0.280710640911013</c:v>
                </c:pt>
                <c:pt idx="193">
                  <c:v>0.27847666278764299</c:v>
                </c:pt>
                <c:pt idx="194">
                  <c:v>0.27626046332146897</c:v>
                </c:pt>
                <c:pt idx="195">
                  <c:v>0.27406190102468803</c:v>
                </c:pt>
                <c:pt idx="196">
                  <c:v>0.27188083553550202</c:v>
                </c:pt>
                <c:pt idx="197">
                  <c:v>0.26971712760915301</c:v>
                </c:pt>
                <c:pt idx="198">
                  <c:v>0.267570639109032</c:v>
                </c:pt>
                <c:pt idx="199">
                  <c:v>0.26544123299786498</c:v>
                </c:pt>
                <c:pt idx="200">
                  <c:v>0.26332877332895799</c:v>
                </c:pt>
                <c:pt idx="201">
                  <c:v>0.26123312523752301</c:v>
                </c:pt>
                <c:pt idx="202">
                  <c:v>0.25915415493206501</c:v>
                </c:pt>
                <c:pt idx="203">
                  <c:v>0.25709172968584099</c:v>
                </c:pt>
                <c:pt idx="204">
                  <c:v>0.25504571782838698</c:v>
                </c:pt>
                <c:pt idx="205">
                  <c:v>0.25301598873711101</c:v>
                </c:pt>
                <c:pt idx="206">
                  <c:v>0.25100241282895502</c:v>
                </c:pt>
                <c:pt idx="207">
                  <c:v>0.24900486155212101</c:v>
                </c:pt>
                <c:pt idx="208">
                  <c:v>0.24702320737786199</c:v>
                </c:pt>
                <c:pt idx="209">
                  <c:v>0.24505732379234599</c:v>
                </c:pt>
                <c:pt idx="210">
                  <c:v>0.243107085288572</c:v>
                </c:pt>
                <c:pt idx="211">
                  <c:v>0.241172367358364</c:v>
                </c:pt>
                <c:pt idx="212">
                  <c:v>0.239253046484416</c:v>
                </c:pt>
                <c:pt idx="213">
                  <c:v>0.23734900013241</c:v>
                </c:pt>
                <c:pt idx="214">
                  <c:v>0.23546010674319401</c:v>
                </c:pt>
                <c:pt idx="215">
                  <c:v>0.23358624572501699</c:v>
                </c:pt>
                <c:pt idx="216">
                  <c:v>0.23172729744583501</c:v>
                </c:pt>
                <c:pt idx="217">
                  <c:v>0.229883143225669</c:v>
                </c:pt>
                <c:pt idx="218">
                  <c:v>0.22805366532903101</c:v>
                </c:pt>
                <c:pt idx="219">
                  <c:v>0.226238746957409</c:v>
                </c:pt>
                <c:pt idx="220">
                  <c:v>0.22443827224180399</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Microsoft_Excel_Worksheet3!$D$2:$D$10002</c:f>
              <c:numCache>
                <c:formatCode>General</c:formatCode>
                <c:ptCount val="10001"/>
                <c:pt idx="0">
                  <c:v>1.3017042080435699</c:v>
                </c:pt>
                <c:pt idx="1">
                  <c:v>1.2913448617985199</c:v>
                </c:pt>
                <c:pt idx="2">
                  <c:v>1.2810679582881299</c:v>
                </c:pt>
                <c:pt idx="3">
                  <c:v>1.27087284140878</c:v>
                </c:pt>
                <c:pt idx="4">
                  <c:v>1.26075886027832</c:v>
                </c:pt>
                <c:pt idx="5">
                  <c:v>1.2507253691945299</c:v>
                </c:pt>
                <c:pt idx="6">
                  <c:v>1.2407717275938499</c:v>
                </c:pt>
                <c:pt idx="7">
                  <c:v>1.2308973000105401</c:v>
                </c:pt>
                <c:pt idx="8">
                  <c:v>1.22110145603607</c:v>
                </c:pt>
                <c:pt idx="9">
                  <c:v>1.21138357027889</c:v>
                </c:pt>
                <c:pt idx="10">
                  <c:v>1.20174302232449</c:v>
                </c:pt>
                <c:pt idx="11">
                  <c:v>1.19217919669582</c:v>
                </c:pt>
                <c:pt idx="12">
                  <c:v>1.1826914828139701</c:v>
                </c:pt>
                <c:pt idx="13">
                  <c:v>1.17327927495919</c:v>
                </c:pt>
                <c:pt idx="14">
                  <c:v>1.1639419722322399</c:v>
                </c:pt>
                <c:pt idx="15">
                  <c:v>1.1546789785160101</c:v>
                </c:pt>
                <c:pt idx="16">
                  <c:v>1.14548970243745</c:v>
                </c:pt>
                <c:pt idx="17">
                  <c:v>1.1363735573298599</c:v>
                </c:pt>
                <c:pt idx="18">
                  <c:v>1.12732996119538</c:v>
                </c:pt>
                <c:pt idx="19">
                  <c:v>1.11835833666787</c:v>
                </c:pt>
                <c:pt idx="20">
                  <c:v>1.10945811097605</c:v>
                </c:pt>
                <c:pt idx="21">
                  <c:v>1.1006287159069099</c:v>
                </c:pt>
                <c:pt idx="22">
                  <c:v>1.09186958776945</c:v>
                </c:pt>
                <c:pt idx="23">
                  <c:v>1.08318016735869</c:v>
                </c:pt>
                <c:pt idx="24">
                  <c:v>1.0745598999199699</c:v>
                </c:pt>
                <c:pt idx="25">
                  <c:v>1.06600823511353</c:v>
                </c:pt>
                <c:pt idx="26">
                  <c:v>1.0575246269793801</c:v>
                </c:pt>
                <c:pt idx="27">
                  <c:v>1.04910853390243</c:v>
                </c:pt>
                <c:pt idx="28">
                  <c:v>1.0407594185779401</c:v>
                </c:pt>
                <c:pt idx="29">
                  <c:v>1.0324767479771799</c:v>
                </c:pt>
                <c:pt idx="30">
                  <c:v>1.02425999331343</c:v>
                </c:pt>
                <c:pt idx="31">
                  <c:v>1.01610863000822</c:v>
                </c:pt>
                <c:pt idx="32">
                  <c:v>1.00802213765781</c:v>
                </c:pt>
                <c:pt idx="33">
                  <c:v>1</c:v>
                </c:pt>
                <c:pt idx="34">
                  <c:v>0.99579199715401201</c:v>
                </c:pt>
                <c:pt idx="35">
                  <c:v>0.99160170159597605</c:v>
                </c:pt>
                <c:pt idx="36">
                  <c:v>0.98742903881357302</c:v>
                </c:pt>
                <c:pt idx="37">
                  <c:v>0.98327393460803503</c:v>
                </c:pt>
                <c:pt idx="38">
                  <c:v>0.97913631509281895</c:v>
                </c:pt>
                <c:pt idx="39">
                  <c:v>0.97501610669229799</c:v>
                </c:pt>
                <c:pt idx="40">
                  <c:v>0.970913236140452</c:v>
                </c:pt>
                <c:pt idx="41">
                  <c:v>0.96682763047956599</c:v>
                </c:pt>
                <c:pt idx="42">
                  <c:v>0.96275921705892797</c:v>
                </c:pt>
                <c:pt idx="43">
                  <c:v>0.95870792353354295</c:v>
                </c:pt>
                <c:pt idx="44">
                  <c:v>0.95467367786284296</c:v>
                </c:pt>
                <c:pt idx="45">
                  <c:v>0.95065640830940601</c:v>
                </c:pt>
                <c:pt idx="46">
                  <c:v>0.94665604343768295</c:v>
                </c:pt>
                <c:pt idx="47">
                  <c:v>0.94267251211272596</c:v>
                </c:pt>
                <c:pt idx="48">
                  <c:v>0.938705743498921</c:v>
                </c:pt>
                <c:pt idx="49">
                  <c:v>0.93475566705873203</c:v>
                </c:pt>
                <c:pt idx="50">
                  <c:v>0.93082221255144604</c:v>
                </c:pt>
                <c:pt idx="51">
                  <c:v>0.92690531003192</c:v>
                </c:pt>
                <c:pt idx="52">
                  <c:v>0.92300488984934503</c:v>
                </c:pt>
                <c:pt idx="53">
                  <c:v>0.91912088264599801</c:v>
                </c:pt>
                <c:pt idx="54">
                  <c:v>0.915253219356017</c:v>
                </c:pt>
                <c:pt idx="55">
                  <c:v>0.91140183120416696</c:v>
                </c:pt>
                <c:pt idx="56">
                  <c:v>0.90756664970462098</c:v>
                </c:pt>
                <c:pt idx="57">
                  <c:v>0.90374760665973997</c:v>
                </c:pt>
                <c:pt idx="58">
                  <c:v>0.89994463415886095</c:v>
                </c:pt>
                <c:pt idx="59">
                  <c:v>0.89615766457708901</c:v>
                </c:pt>
                <c:pt idx="60">
                  <c:v>0.89238663057409495</c:v>
                </c:pt>
                <c:pt idx="61">
                  <c:v>0.88863146509291702</c:v>
                </c:pt>
                <c:pt idx="62">
                  <c:v>0.88489210135877205</c:v>
                </c:pt>
                <c:pt idx="63">
                  <c:v>0.88116847287786204</c:v>
                </c:pt>
                <c:pt idx="64">
                  <c:v>0.87746051343619702</c:v>
                </c:pt>
                <c:pt idx="65">
                  <c:v>0.87376815709841604</c:v>
                </c:pt>
                <c:pt idx="66">
                  <c:v>0.870091338206612</c:v>
                </c:pt>
                <c:pt idx="67">
                  <c:v>0.86642999137916898</c:v>
                </c:pt>
                <c:pt idx="68">
                  <c:v>0.86278405150959603</c:v>
                </c:pt>
                <c:pt idx="69">
                  <c:v>0.859153453765371</c:v>
                </c:pt>
                <c:pt idx="70">
                  <c:v>0.85553813358678599</c:v>
                </c:pt>
                <c:pt idx="71">
                  <c:v>0.85193802668580099</c:v>
                </c:pt>
                <c:pt idx="72">
                  <c:v>0.84835306904490204</c:v>
                </c:pt>
                <c:pt idx="73">
                  <c:v>0.84478319691595805</c:v>
                </c:pt>
                <c:pt idx="74">
                  <c:v>0.84122834681909298</c:v>
                </c:pt>
                <c:pt idx="75">
                  <c:v>0.83768845554155302</c:v>
                </c:pt>
                <c:pt idx="76">
                  <c:v>0.83416346013658305</c:v>
                </c:pt>
                <c:pt idx="77">
                  <c:v>0.83065329792230902</c:v>
                </c:pt>
                <c:pt idx="78">
                  <c:v>0.82715790648062204</c:v>
                </c:pt>
                <c:pt idx="79">
                  <c:v>0.82367722365606999</c:v>
                </c:pt>
                <c:pt idx="80">
                  <c:v>0.82021118755474998</c:v>
                </c:pt>
                <c:pt idx="81">
                  <c:v>0.81675973654320899</c:v>
                </c:pt>
                <c:pt idx="82">
                  <c:v>0.81332280924734601</c:v>
                </c:pt>
                <c:pt idx="83">
                  <c:v>0.80990034455132698</c:v>
                </c:pt>
                <c:pt idx="84">
                  <c:v>0.806492281596488</c:v>
                </c:pt>
                <c:pt idx="85">
                  <c:v>0.80309855978026301</c:v>
                </c:pt>
                <c:pt idx="86">
                  <c:v>0.79971911875509805</c:v>
                </c:pt>
                <c:pt idx="87">
                  <c:v>0.79635389842738602</c:v>
                </c:pt>
                <c:pt idx="88">
                  <c:v>0.79300283895639001</c:v>
                </c:pt>
                <c:pt idx="89">
                  <c:v>0.789665880753185</c:v>
                </c:pt>
                <c:pt idx="90">
                  <c:v>0.78634296447959595</c:v>
                </c:pt>
                <c:pt idx="91">
                  <c:v>0.78303403104714298</c:v>
                </c:pt>
                <c:pt idx="92">
                  <c:v>0.77973902161599196</c:v>
                </c:pt>
                <c:pt idx="93">
                  <c:v>0.77645787759390394</c:v>
                </c:pt>
                <c:pt idx="94">
                  <c:v>0.77319054063519899</c:v>
                </c:pt>
                <c:pt idx="95">
                  <c:v>0.76993695263971496</c:v>
                </c:pt>
                <c:pt idx="96">
                  <c:v>0.76669705575177505</c:v>
                </c:pt>
                <c:pt idx="97">
                  <c:v>0.76347079235916104</c:v>
                </c:pt>
                <c:pt idx="98">
                  <c:v>0.76025810509208502</c:v>
                </c:pt>
                <c:pt idx="99">
                  <c:v>0.75705893682217296</c:v>
                </c:pt>
                <c:pt idx="100">
                  <c:v>0.75387323066144396</c:v>
                </c:pt>
                <c:pt idx="101">
                  <c:v>0.750700929961307</c:v>
                </c:pt>
                <c:pt idx="102">
                  <c:v>0.74754197831154401</c:v>
                </c:pt>
                <c:pt idx="103">
                  <c:v>0.74439631953931296</c:v>
                </c:pt>
                <c:pt idx="104">
                  <c:v>0.74126389770814904</c:v>
                </c:pt>
                <c:pt idx="105">
                  <c:v>0.73814465711696498</c:v>
                </c:pt>
                <c:pt idx="106">
                  <c:v>0.73503854229906596</c:v>
                </c:pt>
                <c:pt idx="107">
                  <c:v>0.73194549802116105</c:v>
                </c:pt>
                <c:pt idx="108">
                  <c:v>0.72886546928237905</c:v>
                </c:pt>
                <c:pt idx="109">
                  <c:v>0.72579840131329698</c:v>
                </c:pt>
                <c:pt idx="110">
                  <c:v>0.72274423957495704</c:v>
                </c:pt>
                <c:pt idx="111">
                  <c:v>0.71970292975790395</c:v>
                </c:pt>
                <c:pt idx="112">
                  <c:v>0.71667441778121699</c:v>
                </c:pt>
                <c:pt idx="113">
                  <c:v>0.71365864979154703</c:v>
                </c:pt>
                <c:pt idx="114">
                  <c:v>0.71065557216216002</c:v>
                </c:pt>
                <c:pt idx="115">
                  <c:v>0.70766513149198496</c:v>
                </c:pt>
                <c:pt idx="116">
                  <c:v>0.70468727460465996</c:v>
                </c:pt>
                <c:pt idx="117">
                  <c:v>0.70172194854759196</c:v>
                </c:pt>
                <c:pt idx="118">
                  <c:v>0.69876910059101105</c:v>
                </c:pt>
                <c:pt idx="119">
                  <c:v>0.69582867822703598</c:v>
                </c:pt>
                <c:pt idx="120">
                  <c:v>0.69290062916873696</c:v>
                </c:pt>
                <c:pt idx="121">
                  <c:v>0.68998490134920798</c:v>
                </c:pt>
                <c:pt idx="122">
                  <c:v>0.68708144292064099</c:v>
                </c:pt>
                <c:pt idx="123">
                  <c:v>0.68419020225340599</c:v>
                </c:pt>
                <c:pt idx="124">
                  <c:v>0.68131112793512705</c:v>
                </c:pt>
                <c:pt idx="125">
                  <c:v>0.67844416876977198</c:v>
                </c:pt>
                <c:pt idx="126">
                  <c:v>0.67558927377674505</c:v>
                </c:pt>
                <c:pt idx="127">
                  <c:v>0.67274639218997401</c:v>
                </c:pt>
                <c:pt idx="128">
                  <c:v>0.66991547345700997</c:v>
                </c:pt>
                <c:pt idx="129">
                  <c:v>0.66709646723813198</c:v>
                </c:pt>
                <c:pt idx="130">
                  <c:v>0.664289323405445</c:v>
                </c:pt>
                <c:pt idx="131">
                  <c:v>0.66149399204199599</c:v>
                </c:pt>
                <c:pt idx="132">
                  <c:v>0.65871042344087904</c:v>
                </c:pt>
                <c:pt idx="133">
                  <c:v>0.65593856810435802</c:v>
                </c:pt>
                <c:pt idx="134">
                  <c:v>0.65317837674298096</c:v>
                </c:pt>
                <c:pt idx="135">
                  <c:v>0.65042980027470898</c:v>
                </c:pt>
                <c:pt idx="136">
                  <c:v>0.647692789824038</c:v>
                </c:pt>
                <c:pt idx="137">
                  <c:v>0.64496729672113196</c:v>
                </c:pt>
                <c:pt idx="138">
                  <c:v>0.64225327250096098</c:v>
                </c:pt>
                <c:pt idx="139">
                  <c:v>0.63955066890243195</c:v>
                </c:pt>
                <c:pt idx="140">
                  <c:v>0.63685943786753696</c:v>
                </c:pt>
                <c:pt idx="141">
                  <c:v>0.634179531540496</c:v>
                </c:pt>
                <c:pt idx="142">
                  <c:v>0.63151090226690598</c:v>
                </c:pt>
                <c:pt idx="143">
                  <c:v>0.62885350259289396</c:v>
                </c:pt>
                <c:pt idx="144">
                  <c:v>0.62620728526427405</c:v>
                </c:pt>
                <c:pt idx="145">
                  <c:v>0.62357220322570395</c:v>
                </c:pt>
                <c:pt idx="146">
                  <c:v>0.62094820961985098</c:v>
                </c:pt>
                <c:pt idx="147">
                  <c:v>0.61833525778655896</c:v>
                </c:pt>
                <c:pt idx="148">
                  <c:v>0.61573330126201897</c:v>
                </c:pt>
                <c:pt idx="149">
                  <c:v>0.61314229377793905</c:v>
                </c:pt>
                <c:pt idx="150">
                  <c:v>0.61056218926072503</c:v>
                </c:pt>
                <c:pt idx="151">
                  <c:v>0.60799294183066399</c:v>
                </c:pt>
                <c:pt idx="152">
                  <c:v>0.60543450580110003</c:v>
                </c:pt>
                <c:pt idx="153">
                  <c:v>0.60288683567762902</c:v>
                </c:pt>
                <c:pt idx="154">
                  <c:v>0.60034988615728901</c:v>
                </c:pt>
                <c:pt idx="155">
                  <c:v>0.59782361212775104</c:v>
                </c:pt>
                <c:pt idx="156">
                  <c:v>0.59530796866651803</c:v>
                </c:pt>
                <c:pt idx="157">
                  <c:v>0.59280291104013005</c:v>
                </c:pt>
                <c:pt idx="158">
                  <c:v>0.59030839470336305</c:v>
                </c:pt>
                <c:pt idx="159">
                  <c:v>0.587824375298441</c:v>
                </c:pt>
                <c:pt idx="160">
                  <c:v>0.58535080865424405</c:v>
                </c:pt>
                <c:pt idx="161">
                  <c:v>0.58288765078552596</c:v>
                </c:pt>
                <c:pt idx="162">
                  <c:v>0.58043485789212901</c:v>
                </c:pt>
                <c:pt idx="163">
                  <c:v>0.57799238635820804</c:v>
                </c:pt>
                <c:pt idx="164">
                  <c:v>0.57556019275145398</c:v>
                </c:pt>
                <c:pt idx="165">
                  <c:v>0.57313823382231799</c:v>
                </c:pt>
                <c:pt idx="166">
                  <c:v>0.57072646650324899</c:v>
                </c:pt>
                <c:pt idx="167">
                  <c:v>0.56832484790792304</c:v>
                </c:pt>
                <c:pt idx="168">
                  <c:v>0.56593333533048096</c:v>
                </c:pt>
                <c:pt idx="169">
                  <c:v>0.56355188624477104</c:v>
                </c:pt>
                <c:pt idx="170">
                  <c:v>0.56118045830359098</c:v>
                </c:pt>
                <c:pt idx="171">
                  <c:v>0.55881900933793605</c:v>
                </c:pt>
                <c:pt idx="172">
                  <c:v>0.55646749735625001</c:v>
                </c:pt>
                <c:pt idx="173">
                  <c:v>0.55412588054367495</c:v>
                </c:pt>
                <c:pt idx="174">
                  <c:v>0.551794117261312</c:v>
                </c:pt>
                <c:pt idx="175">
                  <c:v>0.549472166045477</c:v>
                </c:pt>
                <c:pt idx="176">
                  <c:v>0.54715998560696699</c:v>
                </c:pt>
                <c:pt idx="177">
                  <c:v>0.54485753483032195</c:v>
                </c:pt>
                <c:pt idx="178">
                  <c:v>0.542564772773098</c:v>
                </c:pt>
                <c:pt idx="179">
                  <c:v>0.540281658665136</c:v>
                </c:pt>
                <c:pt idx="180">
                  <c:v>0.53800815190783802</c:v>
                </c:pt>
                <c:pt idx="181">
                  <c:v>0.53574421207344503</c:v>
                </c:pt>
                <c:pt idx="182">
                  <c:v>0.53348979890431802</c:v>
                </c:pt>
                <c:pt idx="183">
                  <c:v>0.53124487231222295</c:v>
                </c:pt>
                <c:pt idx="184">
                  <c:v>0.52900939237761702</c:v>
                </c:pt>
                <c:pt idx="185">
                  <c:v>0.52678331934893796</c:v>
                </c:pt>
                <c:pt idx="186">
                  <c:v>0.52456661364189805</c:v>
                </c:pt>
                <c:pt idx="187">
                  <c:v>0.52235923583878296</c:v>
                </c:pt>
                <c:pt idx="188">
                  <c:v>0.52016114668774505</c:v>
                </c:pt>
                <c:pt idx="189">
                  <c:v>0.51797230710211095</c:v>
                </c:pt>
                <c:pt idx="190">
                  <c:v>0.51579267815968199</c:v>
                </c:pt>
                <c:pt idx="191">
                  <c:v>0.51362222110204603</c:v>
                </c:pt>
                <c:pt idx="192">
                  <c:v>0.511460897333886</c:v>
                </c:pt>
                <c:pt idx="193">
                  <c:v>0.50930866842229405</c:v>
                </c:pt>
                <c:pt idx="194">
                  <c:v>0.50716549609608697</c:v>
                </c:pt>
                <c:pt idx="195">
                  <c:v>0.50503134224512702</c:v>
                </c:pt>
                <c:pt idx="196">
                  <c:v>0.50290616891964701</c:v>
                </c:pt>
                <c:pt idx="197">
                  <c:v>0.50078993832956797</c:v>
                </c:pt>
                <c:pt idx="198">
                  <c:v>0.49868261284383503</c:v>
                </c:pt>
                <c:pt idx="199">
                  <c:v>0.49658415498974301</c:v>
                </c:pt>
                <c:pt idx="200">
                  <c:v>0.49449452745227401</c:v>
                </c:pt>
                <c:pt idx="201">
                  <c:v>0.49241369307342903</c:v>
                </c:pt>
                <c:pt idx="202">
                  <c:v>0.49034161485157302</c:v>
                </c:pt>
                <c:pt idx="203">
                  <c:v>0.48827825594077101</c:v>
                </c:pt>
                <c:pt idx="204">
                  <c:v>0.48622357965013802</c:v>
                </c:pt>
                <c:pt idx="205">
                  <c:v>0.48417754944318397</c:v>
                </c:pt>
                <c:pt idx="206">
                  <c:v>0.48214012893716401</c:v>
                </c:pt>
                <c:pt idx="207">
                  <c:v>0.48011128190243102</c:v>
                </c:pt>
                <c:pt idx="208">
                  <c:v>0.47809097226179498</c:v>
                </c:pt>
                <c:pt idx="209">
                  <c:v>0.47607916408987599</c:v>
                </c:pt>
                <c:pt idx="210">
                  <c:v>0.47407582161247003</c:v>
                </c:pt>
                <c:pt idx="211">
                  <c:v>0.472080909205911</c:v>
                </c:pt>
                <c:pt idx="212">
                  <c:v>0.470094391396436</c:v>
                </c:pt>
                <c:pt idx="213">
                  <c:v>0.468116232859557</c:v>
                </c:pt>
                <c:pt idx="214">
                  <c:v>0.46614639841943001</c:v>
                </c:pt>
                <c:pt idx="215">
                  <c:v>0.46418485304823398</c:v>
                </c:pt>
                <c:pt idx="216">
                  <c:v>0.46223156186554298</c:v>
                </c:pt>
                <c:pt idx="217">
                  <c:v>0.46028649013770701</c:v>
                </c:pt>
                <c:pt idx="218">
                  <c:v>0.458349603277238</c:v>
                </c:pt>
                <c:pt idx="219">
                  <c:v>0.45642086684219002</c:v>
                </c:pt>
                <c:pt idx="220">
                  <c:v>0.45450024653554999</c:v>
                </c:pt>
              </c:numCache>
            </c:numRef>
          </c:yVal>
          <c:smooth val="1"/>
        </c:ser>
        <c:dLbls>
          <c:showLegendKey val="0"/>
          <c:showVal val="0"/>
          <c:showCatName val="0"/>
          <c:showSerName val="0"/>
          <c:showPercent val="0"/>
          <c:showBubbleSize val="0"/>
        </c:dLbls>
        <c:axId val="814619824"/>
        <c:axId val="814620216"/>
      </c:scatterChart>
      <c:valAx>
        <c:axId val="814619824"/>
        <c:scaling>
          <c:orientation val="minMax"/>
          <c:max val="220"/>
          <c:min val="0"/>
        </c:scaling>
        <c:delete val="0"/>
        <c:axPos val="b"/>
        <c:title>
          <c:tx>
            <c:rich>
              <a:bodyPr/>
              <a:lstStyle/>
              <a:p>
                <a:pPr>
                  <a:defRPr sz="1700"/>
                </a:pPr>
                <a:r>
                  <a:rPr lang="en-US" sz="1700" dirty="0" smtClean="0"/>
                  <a:t>Center Volume: Previous Txs Within 1 Yr.</a:t>
                </a:r>
                <a:endParaRPr lang="en-US" sz="1700" dirty="0"/>
              </a:p>
            </c:rich>
          </c:tx>
          <c:layout>
            <c:manualLayout>
              <c:xMode val="edge"/>
              <c:yMode val="edge"/>
              <c:x val="0.28777651963858503"/>
              <c:y val="0.88582020997375333"/>
            </c:manualLayout>
          </c:layout>
          <c:overlay val="0"/>
        </c:title>
        <c:numFmt formatCode="#,##0" sourceLinked="0"/>
        <c:majorTickMark val="out"/>
        <c:minorTickMark val="none"/>
        <c:tickLblPos val="nextTo"/>
        <c:txPr>
          <a:bodyPr rot="0"/>
          <a:lstStyle/>
          <a:p>
            <a:pPr>
              <a:defRPr sz="1500" b="1"/>
            </a:pPr>
            <a:endParaRPr lang="en-US"/>
          </a:p>
        </c:txPr>
        <c:crossAx val="814620216"/>
        <c:crosses val="autoZero"/>
        <c:crossBetween val="midCat"/>
        <c:majorUnit val="20"/>
      </c:valAx>
      <c:valAx>
        <c:axId val="814620216"/>
        <c:scaling>
          <c:orientation val="minMax"/>
          <c:max val="1.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14619824"/>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0.62699733362266097</c:v>
                </c:pt>
                <c:pt idx="1">
                  <c:v>0.62745009880513702</c:v>
                </c:pt>
                <c:pt idx="2">
                  <c:v>0.62790319093686597</c:v>
                </c:pt>
                <c:pt idx="3">
                  <c:v>0.62835661025394596</c:v>
                </c:pt>
                <c:pt idx="4">
                  <c:v>0.62881035699263998</c:v>
                </c:pt>
                <c:pt idx="5">
                  <c:v>0.62926443138938704</c:v>
                </c:pt>
                <c:pt idx="6">
                  <c:v>0.62971883368079296</c:v>
                </c:pt>
                <c:pt idx="7">
                  <c:v>0.63017356410363601</c:v>
                </c:pt>
                <c:pt idx="8">
                  <c:v>0.63062862289486599</c:v>
                </c:pt>
                <c:pt idx="9">
                  <c:v>0.63108401029160299</c:v>
                </c:pt>
                <c:pt idx="10">
                  <c:v>0.63153972653113799</c:v>
                </c:pt>
                <c:pt idx="11">
                  <c:v>0.63199577185093503</c:v>
                </c:pt>
                <c:pt idx="12">
                  <c:v>0.63245214648862702</c:v>
                </c:pt>
                <c:pt idx="13">
                  <c:v>0.63290885068202096</c:v>
                </c:pt>
                <c:pt idx="14">
                  <c:v>0.63336588466909305</c:v>
                </c:pt>
                <c:pt idx="15">
                  <c:v>0.633823248687995</c:v>
                </c:pt>
                <c:pt idx="16">
                  <c:v>0.63428094297704596</c:v>
                </c:pt>
                <c:pt idx="17">
                  <c:v>0.63473896777474104</c:v>
                </c:pt>
                <c:pt idx="18">
                  <c:v>0.63519732331974599</c:v>
                </c:pt>
                <c:pt idx="19">
                  <c:v>0.63565600985089799</c:v>
                </c:pt>
                <c:pt idx="20">
                  <c:v>0.63611502760720795</c:v>
                </c:pt>
                <c:pt idx="21">
                  <c:v>0.63657437682786</c:v>
                </c:pt>
                <c:pt idx="22">
                  <c:v>0.637034057752208</c:v>
                </c:pt>
                <c:pt idx="23">
                  <c:v>0.63749407061978303</c:v>
                </c:pt>
                <c:pt idx="24">
                  <c:v>0.63795441567028499</c:v>
                </c:pt>
                <c:pt idx="25">
                  <c:v>0.63841509314359002</c:v>
                </c:pt>
                <c:pt idx="26">
                  <c:v>0.63887610327974598</c:v>
                </c:pt>
                <c:pt idx="27">
                  <c:v>0.63933744631897305</c:v>
                </c:pt>
                <c:pt idx="28">
                  <c:v>0.63979912250166704</c:v>
                </c:pt>
                <c:pt idx="29">
                  <c:v>0.64026113206839597</c:v>
                </c:pt>
                <c:pt idx="30">
                  <c:v>0.64072347525990203</c:v>
                </c:pt>
                <c:pt idx="31">
                  <c:v>0.64118615231710197</c:v>
                </c:pt>
                <c:pt idx="32">
                  <c:v>0.64164916348108503</c:v>
                </c:pt>
                <c:pt idx="33">
                  <c:v>0.64211250899311501</c:v>
                </c:pt>
                <c:pt idx="34">
                  <c:v>0.64257618909463099</c:v>
                </c:pt>
                <c:pt idx="35">
                  <c:v>0.64304020402724404</c:v>
                </c:pt>
                <c:pt idx="36">
                  <c:v>0.64350455403274398</c:v>
                </c:pt>
                <c:pt idx="37">
                  <c:v>0.64396923935309003</c:v>
                </c:pt>
                <c:pt idx="38">
                  <c:v>0.64443426023041905</c:v>
                </c:pt>
                <c:pt idx="39">
                  <c:v>0.64489961690704301</c:v>
                </c:pt>
                <c:pt idx="40">
                  <c:v>0.64536530962544902</c:v>
                </c:pt>
                <c:pt idx="41">
                  <c:v>0.645831338628296</c:v>
                </c:pt>
                <c:pt idx="42">
                  <c:v>0.64629770415842203</c:v>
                </c:pt>
                <c:pt idx="43">
                  <c:v>0.64676440645883904</c:v>
                </c:pt>
                <c:pt idx="44">
                  <c:v>0.64723144577273395</c:v>
                </c:pt>
                <c:pt idx="45">
                  <c:v>0.64769882234346998</c:v>
                </c:pt>
                <c:pt idx="46">
                  <c:v>0.64816653641458599</c:v>
                </c:pt>
                <c:pt idx="47">
                  <c:v>0.64863458822979703</c:v>
                </c:pt>
                <c:pt idx="48">
                  <c:v>0.64910297803299299</c:v>
                </c:pt>
                <c:pt idx="49">
                  <c:v>0.64957170606824099</c:v>
                </c:pt>
                <c:pt idx="50">
                  <c:v>0.65004077257978399</c:v>
                </c:pt>
                <c:pt idx="51">
                  <c:v>0.65051017781204101</c:v>
                </c:pt>
                <c:pt idx="52">
                  <c:v>0.65097992200960897</c:v>
                </c:pt>
                <c:pt idx="53">
                  <c:v>0.65145000541725795</c:v>
                </c:pt>
                <c:pt idx="54">
                  <c:v>0.65192042827994001</c:v>
                </c:pt>
                <c:pt idx="55">
                  <c:v>0.65239119084277997</c:v>
                </c:pt>
                <c:pt idx="56">
                  <c:v>0.65286229335108004</c:v>
                </c:pt>
                <c:pt idx="57">
                  <c:v>0.65333373605032297</c:v>
                </c:pt>
                <c:pt idx="58">
                  <c:v>0.65380551918616303</c:v>
                </c:pt>
                <c:pt idx="59">
                  <c:v>0.65427764300443803</c:v>
                </c:pt>
                <c:pt idx="60">
                  <c:v>0.65475010775115905</c:v>
                </c:pt>
                <c:pt idx="61">
                  <c:v>0.65522291367251595</c:v>
                </c:pt>
                <c:pt idx="62">
                  <c:v>0.65569606101487798</c:v>
                </c:pt>
                <c:pt idx="63">
                  <c:v>0.65616955002478905</c:v>
                </c:pt>
                <c:pt idx="64">
                  <c:v>0.65664338094897401</c:v>
                </c:pt>
                <c:pt idx="65">
                  <c:v>0.65711755403433503</c:v>
                </c:pt>
                <c:pt idx="66">
                  <c:v>0.65759206952795202</c:v>
                </c:pt>
                <c:pt idx="67">
                  <c:v>0.65806692767708297</c:v>
                </c:pt>
                <c:pt idx="68">
                  <c:v>0.65854212872916695</c:v>
                </c:pt>
                <c:pt idx="69">
                  <c:v>0.65901767293181801</c:v>
                </c:pt>
                <c:pt idx="70">
                  <c:v>0.65949356053283104</c:v>
                </c:pt>
                <c:pt idx="71">
                  <c:v>0.659969791780182</c:v>
                </c:pt>
                <c:pt idx="72">
                  <c:v>0.66044636692201997</c:v>
                </c:pt>
                <c:pt idx="73">
                  <c:v>0.66092328620667995</c:v>
                </c:pt>
                <c:pt idx="74">
                  <c:v>0.66140054988267205</c:v>
                </c:pt>
                <c:pt idx="75">
                  <c:v>0.66187815819868701</c:v>
                </c:pt>
                <c:pt idx="76">
                  <c:v>0.66235611140359396</c:v>
                </c:pt>
                <c:pt idx="77">
                  <c:v>0.66283440974644503</c:v>
                </c:pt>
                <c:pt idx="78">
                  <c:v>0.66331305347646896</c:v>
                </c:pt>
                <c:pt idx="79">
                  <c:v>0.66379204284307503</c:v>
                </c:pt>
                <c:pt idx="80">
                  <c:v>0.66427137809585401</c:v>
                </c:pt>
                <c:pt idx="81">
                  <c:v>0.66475105948457602</c:v>
                </c:pt>
                <c:pt idx="82">
                  <c:v>0.665231087259191</c:v>
                </c:pt>
                <c:pt idx="83">
                  <c:v>0.66571146166983097</c:v>
                </c:pt>
                <c:pt idx="84">
                  <c:v>0.66619218296680605</c:v>
                </c:pt>
                <c:pt idx="85">
                  <c:v>0.66667325140060896</c:v>
                </c:pt>
                <c:pt idx="86">
                  <c:v>0.66715466722191497</c:v>
                </c:pt>
                <c:pt idx="87">
                  <c:v>0.66763643068157597</c:v>
                </c:pt>
                <c:pt idx="88">
                  <c:v>0.66811854203062804</c:v>
                </c:pt>
                <c:pt idx="89">
                  <c:v>0.66860100152028801</c:v>
                </c:pt>
                <c:pt idx="90">
                  <c:v>0.669083809401954</c:v>
                </c:pt>
                <c:pt idx="91">
                  <c:v>0.66956696592720699</c:v>
                </c:pt>
                <c:pt idx="92">
                  <c:v>0.67005047134780604</c:v>
                </c:pt>
                <c:pt idx="93">
                  <c:v>0.67053432591569495</c:v>
                </c:pt>
                <c:pt idx="94">
                  <c:v>0.67101852988300004</c:v>
                </c:pt>
                <c:pt idx="95">
                  <c:v>0.67150308350202603</c:v>
                </c:pt>
                <c:pt idx="96">
                  <c:v>0.67198798702526497</c:v>
                </c:pt>
                <c:pt idx="97">
                  <c:v>0.67247324070538705</c:v>
                </c:pt>
                <c:pt idx="98">
                  <c:v>0.67295884479524604</c:v>
                </c:pt>
                <c:pt idx="99">
                  <c:v>0.67344479954787995</c:v>
                </c:pt>
                <c:pt idx="100">
                  <c:v>0.67393110521650601</c:v>
                </c:pt>
                <c:pt idx="101">
                  <c:v>0.67441776205452897</c:v>
                </c:pt>
                <c:pt idx="102">
                  <c:v>0.67490477031553298</c:v>
                </c:pt>
                <c:pt idx="103">
                  <c:v>0.67539213025328604</c:v>
                </c:pt>
                <c:pt idx="104">
                  <c:v>0.67587984212174002</c:v>
                </c:pt>
                <c:pt idx="105">
                  <c:v>0.67636790617502995</c:v>
                </c:pt>
                <c:pt idx="106">
                  <c:v>0.67685632266747497</c:v>
                </c:pt>
                <c:pt idx="107">
                  <c:v>0.67734509185357605</c:v>
                </c:pt>
                <c:pt idx="108">
                  <c:v>0.67783421398802002</c:v>
                </c:pt>
                <c:pt idx="109">
                  <c:v>0.67832368932567599</c:v>
                </c:pt>
                <c:pt idx="110">
                  <c:v>0.67881351812159896</c:v>
                </c:pt>
                <c:pt idx="111">
                  <c:v>0.67930370063102596</c:v>
                </c:pt>
                <c:pt idx="112">
                  <c:v>0.67979423710938003</c:v>
                </c:pt>
                <c:pt idx="113">
                  <c:v>0.68028512781226802</c:v>
                </c:pt>
                <c:pt idx="114">
                  <c:v>0.68077637299548099</c:v>
                </c:pt>
                <c:pt idx="115">
                  <c:v>0.68126797291499497</c:v>
                </c:pt>
                <c:pt idx="116">
                  <c:v>0.68175992782697104</c:v>
                </c:pt>
                <c:pt idx="117">
                  <c:v>0.68225223798775603</c:v>
                </c:pt>
                <c:pt idx="118">
                  <c:v>0.68274490365387996</c:v>
                </c:pt>
                <c:pt idx="119">
                  <c:v>0.68323792508205905</c:v>
                </c:pt>
                <c:pt idx="120">
                  <c:v>0.68373130252919501</c:v>
                </c:pt>
                <c:pt idx="121">
                  <c:v>0.68422503625237596</c:v>
                </c:pt>
                <c:pt idx="122">
                  <c:v>0.68471912650887401</c:v>
                </c:pt>
                <c:pt idx="123">
                  <c:v>0.68521357355614798</c:v>
                </c:pt>
                <c:pt idx="124">
                  <c:v>0.685708377651843</c:v>
                </c:pt>
                <c:pt idx="125">
                  <c:v>0.68620353905378795</c:v>
                </c:pt>
                <c:pt idx="126">
                  <c:v>0.68669905802000197</c:v>
                </c:pt>
                <c:pt idx="127">
                  <c:v>0.68719493480868599</c:v>
                </c:pt>
                <c:pt idx="128">
                  <c:v>0.68769116967823096</c:v>
                </c:pt>
                <c:pt idx="129">
                  <c:v>0.68818776288721195</c:v>
                </c:pt>
                <c:pt idx="130">
                  <c:v>0.68868471469439196</c:v>
                </c:pt>
                <c:pt idx="131">
                  <c:v>0.68918202535872197</c:v>
                </c:pt>
                <c:pt idx="132">
                  <c:v>0.68967969513933802</c:v>
                </c:pt>
                <c:pt idx="133">
                  <c:v>0.69017772429556301</c:v>
                </c:pt>
                <c:pt idx="134">
                  <c:v>0.69067611308690902</c:v>
                </c:pt>
                <c:pt idx="135">
                  <c:v>0.69117486177307397</c:v>
                </c:pt>
                <c:pt idx="136">
                  <c:v>0.69167397061394498</c:v>
                </c:pt>
                <c:pt idx="137">
                  <c:v>0.69217343986959401</c:v>
                </c:pt>
                <c:pt idx="138">
                  <c:v>0.69267326980028399</c:v>
                </c:pt>
                <c:pt idx="139">
                  <c:v>0.69317346066646401</c:v>
                </c:pt>
                <c:pt idx="140">
                  <c:v>0.69367401272877105</c:v>
                </c:pt>
                <c:pt idx="141">
                  <c:v>0.69417492624803201</c:v>
                </c:pt>
                <c:pt idx="142">
                  <c:v>0.69467620148525999</c:v>
                </c:pt>
                <c:pt idx="143">
                  <c:v>0.69517783870165695</c:v>
                </c:pt>
                <c:pt idx="144">
                  <c:v>0.695679838158615</c:v>
                </c:pt>
                <c:pt idx="145">
                  <c:v>0.69618220011771403</c:v>
                </c:pt>
                <c:pt idx="146">
                  <c:v>0.69668492484072297</c:v>
                </c:pt>
                <c:pt idx="147">
                  <c:v>0.69718801258959895</c:v>
                </c:pt>
                <c:pt idx="148">
                  <c:v>0.69769146362649004</c:v>
                </c:pt>
                <c:pt idx="149">
                  <c:v>0.69819527821373095</c:v>
                </c:pt>
                <c:pt idx="150">
                  <c:v>0.69869945661384902</c:v>
                </c:pt>
                <c:pt idx="151">
                  <c:v>0.69920399908955899</c:v>
                </c:pt>
                <c:pt idx="152">
                  <c:v>0.699708905903766</c:v>
                </c:pt>
                <c:pt idx="153">
                  <c:v>0.70021417731956503</c:v>
                </c:pt>
                <c:pt idx="154">
                  <c:v>0.70071981360024005</c:v>
                </c:pt>
                <c:pt idx="155">
                  <c:v>0.70122581500926695</c:v>
                </c:pt>
                <c:pt idx="156">
                  <c:v>0.70173218181031005</c:v>
                </c:pt>
                <c:pt idx="157">
                  <c:v>0.70223891426722596</c:v>
                </c:pt>
                <c:pt idx="158">
                  <c:v>0.702746012644061</c:v>
                </c:pt>
                <c:pt idx="159">
                  <c:v>0.70325347720505105</c:v>
                </c:pt>
                <c:pt idx="160">
                  <c:v>0.70376130821462501</c:v>
                </c:pt>
                <c:pt idx="161">
                  <c:v>0.70426950593740001</c:v>
                </c:pt>
                <c:pt idx="162">
                  <c:v>0.70477807063818698</c:v>
                </c:pt>
                <c:pt idx="163">
                  <c:v>0.70528700258198596</c:v>
                </c:pt>
                <c:pt idx="164">
                  <c:v>0.70579630203398902</c:v>
                </c:pt>
                <c:pt idx="165">
                  <c:v>0.706305969259581</c:v>
                </c:pt>
                <c:pt idx="166">
                  <c:v>0.70681600452433702</c:v>
                </c:pt>
                <c:pt idx="167">
                  <c:v>0.70732640809402403</c:v>
                </c:pt>
                <c:pt idx="168">
                  <c:v>0.70783718023460196</c:v>
                </c:pt>
                <c:pt idx="169">
                  <c:v>0.70834832121222002</c:v>
                </c:pt>
                <c:pt idx="170">
                  <c:v>0.70885983129322305</c:v>
                </c:pt>
                <c:pt idx="171">
                  <c:v>0.70937171074414695</c:v>
                </c:pt>
                <c:pt idx="172">
                  <c:v>0.70988395983171804</c:v>
                </c:pt>
                <c:pt idx="173">
                  <c:v>0.71039657882286</c:v>
                </c:pt>
                <c:pt idx="174">
                  <c:v>0.71090956798468297</c:v>
                </c:pt>
                <c:pt idx="175">
                  <c:v>0.71142292758449599</c:v>
                </c:pt>
                <c:pt idx="176">
                  <c:v>0.71193665788979799</c:v>
                </c:pt>
                <c:pt idx="177">
                  <c:v>0.71245075916828104</c:v>
                </c:pt>
                <c:pt idx="178">
                  <c:v>0.71296523168782999</c:v>
                </c:pt>
                <c:pt idx="179">
                  <c:v>0.71348007571652605</c:v>
                </c:pt>
                <c:pt idx="180">
                  <c:v>0.71399529152264196</c:v>
                </c:pt>
                <c:pt idx="181">
                  <c:v>0.71451087937464297</c:v>
                </c:pt>
                <c:pt idx="182">
                  <c:v>0.71502683954119095</c:v>
                </c:pt>
                <c:pt idx="183">
                  <c:v>0.71554317229113995</c:v>
                </c:pt>
                <c:pt idx="184">
                  <c:v>0.71605987789353798</c:v>
                </c:pt>
                <c:pt idx="185">
                  <c:v>0.71657695661762899</c:v>
                </c:pt>
                <c:pt idx="186">
                  <c:v>0.71709440873285002</c:v>
                </c:pt>
                <c:pt idx="187">
                  <c:v>0.71761223450883305</c:v>
                </c:pt>
                <c:pt idx="188">
                  <c:v>0.71813043421540401</c:v>
                </c:pt>
                <c:pt idx="189">
                  <c:v>0.71864900812258503</c:v>
                </c:pt>
                <c:pt idx="190">
                  <c:v>0.71916795650059295</c:v>
                </c:pt>
                <c:pt idx="191">
                  <c:v>0.71968727961983903</c:v>
                </c:pt>
                <c:pt idx="192">
                  <c:v>0.72020697775092901</c:v>
                </c:pt>
                <c:pt idx="193">
                  <c:v>0.72072705116466695</c:v>
                </c:pt>
                <c:pt idx="194">
                  <c:v>0.72124750013204997</c:v>
                </c:pt>
                <c:pt idx="195">
                  <c:v>0.72176832492427201</c:v>
                </c:pt>
                <c:pt idx="196">
                  <c:v>0.72228952581272099</c:v>
                </c:pt>
                <c:pt idx="197">
                  <c:v>0.722811103068984</c:v>
                </c:pt>
                <c:pt idx="198">
                  <c:v>0.72333305696484096</c:v>
                </c:pt>
                <c:pt idx="199">
                  <c:v>0.72385538777227099</c:v>
                </c:pt>
                <c:pt idx="200">
                  <c:v>0.72437809576344703</c:v>
                </c:pt>
                <c:pt idx="201">
                  <c:v>0.72490118121074099</c:v>
                </c:pt>
                <c:pt idx="202">
                  <c:v>0.72542464438671805</c:v>
                </c:pt>
                <c:pt idx="203">
                  <c:v>0.72594848556414504</c:v>
                </c:pt>
                <c:pt idx="204">
                  <c:v>0.72647270501598105</c:v>
                </c:pt>
                <c:pt idx="205">
                  <c:v>0.72699730301538501</c:v>
                </c:pt>
                <c:pt idx="206">
                  <c:v>0.72752227983571305</c:v>
                </c:pt>
                <c:pt idx="207">
                  <c:v>0.72804763575051701</c:v>
                </c:pt>
                <c:pt idx="208">
                  <c:v>0.72857337103354802</c:v>
                </c:pt>
                <c:pt idx="209">
                  <c:v>0.72909948595875296</c:v>
                </c:pt>
                <c:pt idx="210">
                  <c:v>0.72962598080027996</c:v>
                </c:pt>
                <c:pt idx="211">
                  <c:v>0.73015285583247103</c:v>
                </c:pt>
                <c:pt idx="212">
                  <c:v>0.73068011132986799</c:v>
                </c:pt>
                <c:pt idx="213">
                  <c:v>0.73120774756721296</c:v>
                </c:pt>
                <c:pt idx="214">
                  <c:v>0.73173576481944302</c:v>
                </c:pt>
                <c:pt idx="215">
                  <c:v>0.73226416336169498</c:v>
                </c:pt>
                <c:pt idx="216">
                  <c:v>0.73279294346930701</c:v>
                </c:pt>
                <c:pt idx="217">
                  <c:v>0.73332210541781095</c:v>
                </c:pt>
                <c:pt idx="218">
                  <c:v>0.73385164948294201</c:v>
                </c:pt>
                <c:pt idx="219">
                  <c:v>0.73438157594063302</c:v>
                </c:pt>
                <c:pt idx="220">
                  <c:v>0.73491188506701499</c:v>
                </c:pt>
                <c:pt idx="221">
                  <c:v>0.73544257713842098</c:v>
                </c:pt>
                <c:pt idx="222">
                  <c:v>0.73597365243138102</c:v>
                </c:pt>
                <c:pt idx="223">
                  <c:v>0.73650511122262496</c:v>
                </c:pt>
                <c:pt idx="224">
                  <c:v>0.73703695378908396</c:v>
                </c:pt>
                <c:pt idx="225">
                  <c:v>0.73756918040788899</c:v>
                </c:pt>
                <c:pt idx="226">
                  <c:v>0.73810179135637</c:v>
                </c:pt>
                <c:pt idx="227">
                  <c:v>0.73863478691205797</c:v>
                </c:pt>
                <c:pt idx="228">
                  <c:v>0.73916816735268398</c:v>
                </c:pt>
                <c:pt idx="229">
                  <c:v>0.73970193295618103</c:v>
                </c:pt>
                <c:pt idx="230">
                  <c:v>0.74023608400067997</c:v>
                </c:pt>
                <c:pt idx="231">
                  <c:v>0.74077062076451505</c:v>
                </c:pt>
                <c:pt idx="232">
                  <c:v>0.74130554352622002</c:v>
                </c:pt>
                <c:pt idx="233">
                  <c:v>0.74184085256453003</c:v>
                </c:pt>
                <c:pt idx="234">
                  <c:v>0.74237654815838305</c:v>
                </c:pt>
                <c:pt idx="235">
                  <c:v>0.74291263058691703</c:v>
                </c:pt>
                <c:pt idx="236">
                  <c:v>0.74344910012947096</c:v>
                </c:pt>
                <c:pt idx="237">
                  <c:v>0.74398595706558701</c:v>
                </c:pt>
                <c:pt idx="238">
                  <c:v>0.74452320167500896</c:v>
                </c:pt>
                <c:pt idx="239">
                  <c:v>0.74506083423767999</c:v>
                </c:pt>
                <c:pt idx="240">
                  <c:v>0.74559885503375001</c:v>
                </c:pt>
                <c:pt idx="241">
                  <c:v>0.74613726434356697</c:v>
                </c:pt>
                <c:pt idx="242">
                  <c:v>0.74667606244768403</c:v>
                </c:pt>
                <c:pt idx="243">
                  <c:v>0.74721524962685604</c:v>
                </c:pt>
                <c:pt idx="244">
                  <c:v>0.74775482616204103</c:v>
                </c:pt>
                <c:pt idx="245">
                  <c:v>0.748294792334398</c:v>
                </c:pt>
                <c:pt idx="246">
                  <c:v>0.74883514842529098</c:v>
                </c:pt>
                <c:pt idx="247">
                  <c:v>0.74937589471628796</c:v>
                </c:pt>
                <c:pt idx="248">
                  <c:v>0.749917031489157</c:v>
                </c:pt>
                <c:pt idx="249">
                  <c:v>0.750458559025872</c:v>
                </c:pt>
                <c:pt idx="250">
                  <c:v>0.75100047760861099</c:v>
                </c:pt>
                <c:pt idx="251">
                  <c:v>0.75154278751975401</c:v>
                </c:pt>
                <c:pt idx="252">
                  <c:v>0.75208548904188599</c:v>
                </c:pt>
                <c:pt idx="253">
                  <c:v>0.75262858245779596</c:v>
                </c:pt>
                <c:pt idx="254">
                  <c:v>0.75317206805047598</c:v>
                </c:pt>
                <c:pt idx="255">
                  <c:v>0.75371594610312498</c:v>
                </c:pt>
                <c:pt idx="256">
                  <c:v>0.75426021689914302</c:v>
                </c:pt>
                <c:pt idx="257">
                  <c:v>0.75480488072213803</c:v>
                </c:pt>
                <c:pt idx="258">
                  <c:v>0.75534993785592097</c:v>
                </c:pt>
                <c:pt idx="259">
                  <c:v>0.755895388584508</c:v>
                </c:pt>
                <c:pt idx="260">
                  <c:v>0.75644123319211998</c:v>
                </c:pt>
                <c:pt idx="261">
                  <c:v>0.75698747196318406</c:v>
                </c:pt>
                <c:pt idx="262">
                  <c:v>0.757534105182331</c:v>
                </c:pt>
                <c:pt idx="263">
                  <c:v>0.75808113313440095</c:v>
                </c:pt>
                <c:pt idx="264">
                  <c:v>0.75862855610443403</c:v>
                </c:pt>
                <c:pt idx="265">
                  <c:v>0.75917637437768204</c:v>
                </c:pt>
                <c:pt idx="266">
                  <c:v>0.75972458823959799</c:v>
                </c:pt>
                <c:pt idx="267">
                  <c:v>0.76027319797584403</c:v>
                </c:pt>
                <c:pt idx="268">
                  <c:v>0.76082220387228705</c:v>
                </c:pt>
                <c:pt idx="269">
                  <c:v>0.761371606215001</c:v>
                </c:pt>
                <c:pt idx="270">
                  <c:v>0.76192140529026697</c:v>
                </c:pt>
                <c:pt idx="271">
                  <c:v>0.76247160138457104</c:v>
                </c:pt>
                <c:pt idx="272">
                  <c:v>0.76302219478460798</c:v>
                </c:pt>
                <c:pt idx="273">
                  <c:v>0.76357318577727895</c:v>
                </c:pt>
                <c:pt idx="274">
                  <c:v>0.76412457464969197</c:v>
                </c:pt>
                <c:pt idx="275">
                  <c:v>0.76467636168916198</c:v>
                </c:pt>
                <c:pt idx="276">
                  <c:v>0.76522854718321298</c:v>
                </c:pt>
                <c:pt idx="277">
                  <c:v>0.76578113141957604</c:v>
                </c:pt>
                <c:pt idx="278">
                  <c:v>0.76633411468618795</c:v>
                </c:pt>
                <c:pt idx="279">
                  <c:v>0.76688749727119598</c:v>
                </c:pt>
                <c:pt idx="280">
                  <c:v>0.76744127946295404</c:v>
                </c:pt>
                <c:pt idx="281">
                  <c:v>0.76799546155002596</c:v>
                </c:pt>
                <c:pt idx="282">
                  <c:v>0.76855004382118197</c:v>
                </c:pt>
                <c:pt idx="283">
                  <c:v>0.76910502656540203</c:v>
                </c:pt>
                <c:pt idx="284">
                  <c:v>0.76966041007187402</c:v>
                </c:pt>
                <c:pt idx="285">
                  <c:v>0.77021619462999502</c:v>
                </c:pt>
                <c:pt idx="286">
                  <c:v>0.77077238052937103</c:v>
                </c:pt>
                <c:pt idx="287">
                  <c:v>0.77132896805981799</c:v>
                </c:pt>
                <c:pt idx="288">
                  <c:v>0.77188595751135902</c:v>
                </c:pt>
                <c:pt idx="289">
                  <c:v>0.77244334917422997</c:v>
                </c:pt>
                <c:pt idx="290">
                  <c:v>0.77300114333887204</c:v>
                </c:pt>
                <c:pt idx="291">
                  <c:v>0.77355934029593998</c:v>
                </c:pt>
                <c:pt idx="292">
                  <c:v>0.774117940336296</c:v>
                </c:pt>
                <c:pt idx="293">
                  <c:v>0.77467694375101404</c:v>
                </c:pt>
                <c:pt idx="294">
                  <c:v>0.77523635083137699</c:v>
                </c:pt>
                <c:pt idx="295">
                  <c:v>0.77579616186887801</c:v>
                </c:pt>
                <c:pt idx="296">
                  <c:v>0.77635637715522299</c:v>
                </c:pt>
                <c:pt idx="297">
                  <c:v>0.77691699698232497</c:v>
                </c:pt>
                <c:pt idx="298">
                  <c:v>0.77747802164230995</c:v>
                </c:pt>
                <c:pt idx="299">
                  <c:v>0.77803945142751496</c:v>
                </c:pt>
                <c:pt idx="300">
                  <c:v>0.778601286630487</c:v>
                </c:pt>
                <c:pt idx="301">
                  <c:v>0.77916352754398499</c:v>
                </c:pt>
                <c:pt idx="302">
                  <c:v>0.77972617446098003</c:v>
                </c:pt>
                <c:pt idx="303">
                  <c:v>0.78028922767465403</c:v>
                </c:pt>
                <c:pt idx="304">
                  <c:v>0.78085268747839898</c:v>
                </c:pt>
                <c:pt idx="305">
                  <c:v>0.78141655416582201</c:v>
                </c:pt>
                <c:pt idx="306">
                  <c:v>0.78198082803073998</c:v>
                </c:pt>
                <c:pt idx="307">
                  <c:v>0.78254550936718204</c:v>
                </c:pt>
                <c:pt idx="308">
                  <c:v>0.78311059846939202</c:v>
                </c:pt>
                <c:pt idx="309">
                  <c:v>0.78367609563182095</c:v>
                </c:pt>
                <c:pt idx="310">
                  <c:v>0.784242001149139</c:v>
                </c:pt>
                <c:pt idx="311">
                  <c:v>0.78480831531622497</c:v>
                </c:pt>
                <c:pt idx="312">
                  <c:v>0.78537503842817102</c:v>
                </c:pt>
                <c:pt idx="313">
                  <c:v>0.78594217078028406</c:v>
                </c:pt>
                <c:pt idx="314">
                  <c:v>0.78650971266808201</c:v>
                </c:pt>
                <c:pt idx="315">
                  <c:v>0.78707766438729898</c:v>
                </c:pt>
                <c:pt idx="316">
                  <c:v>0.78764602623387903</c:v>
                </c:pt>
                <c:pt idx="317">
                  <c:v>0.78821479850398402</c:v>
                </c:pt>
                <c:pt idx="318">
                  <c:v>0.78878398149398599</c:v>
                </c:pt>
                <c:pt idx="319">
                  <c:v>0.78935357550047303</c:v>
                </c:pt>
                <c:pt idx="320">
                  <c:v>0.78992358082024805</c:v>
                </c:pt>
                <c:pt idx="321">
                  <c:v>0.79049399775032603</c:v>
                </c:pt>
                <c:pt idx="322">
                  <c:v>0.79106482658793698</c:v>
                </c:pt>
                <c:pt idx="323">
                  <c:v>0.79163606763052796</c:v>
                </c:pt>
                <c:pt idx="324">
                  <c:v>0.792207721175758</c:v>
                </c:pt>
                <c:pt idx="325">
                  <c:v>0.79277978752150202</c:v>
                </c:pt>
                <c:pt idx="326">
                  <c:v>0.79335226696585104</c:v>
                </c:pt>
                <c:pt idx="327">
                  <c:v>0.79392515980710898</c:v>
                </c:pt>
                <c:pt idx="328">
                  <c:v>0.79449846634379695</c:v>
                </c:pt>
                <c:pt idx="329">
                  <c:v>0.79507218687465298</c:v>
                </c:pt>
                <c:pt idx="330">
                  <c:v>0.79564632169862703</c:v>
                </c:pt>
                <c:pt idx="331">
                  <c:v>0.79622087111488704</c:v>
                </c:pt>
                <c:pt idx="332">
                  <c:v>0.79679583542281895</c:v>
                </c:pt>
                <c:pt idx="333">
                  <c:v>0.79737121492202201</c:v>
                </c:pt>
                <c:pt idx="334">
                  <c:v>0.79794700991231204</c:v>
                </c:pt>
                <c:pt idx="335">
                  <c:v>0.79852322069372195</c:v>
                </c:pt>
                <c:pt idx="336">
                  <c:v>0.79909984756650199</c:v>
                </c:pt>
                <c:pt idx="337">
                  <c:v>0.79967689083111904</c:v>
                </c:pt>
                <c:pt idx="338">
                  <c:v>0.80025435078825702</c:v>
                </c:pt>
                <c:pt idx="339">
                  <c:v>0.80083222773881402</c:v>
                </c:pt>
                <c:pt idx="340">
                  <c:v>0.80141052198391005</c:v>
                </c:pt>
                <c:pt idx="341">
                  <c:v>0.80198923382487997</c:v>
                </c:pt>
                <c:pt idx="342">
                  <c:v>0.80256836356327699</c:v>
                </c:pt>
                <c:pt idx="343">
                  <c:v>0.80314791150087095</c:v>
                </c:pt>
                <c:pt idx="344">
                  <c:v>0.80372787793965095</c:v>
                </c:pt>
                <c:pt idx="345">
                  <c:v>0.80430826318182402</c:v>
                </c:pt>
                <c:pt idx="346">
                  <c:v>0.80488906752981404</c:v>
                </c:pt>
                <c:pt idx="347">
                  <c:v>0.80547029128626502</c:v>
                </c:pt>
                <c:pt idx="348">
                  <c:v>0.80605193475403802</c:v>
                </c:pt>
                <c:pt idx="349">
                  <c:v>0.80663399823621496</c:v>
                </c:pt>
                <c:pt idx="350">
                  <c:v>0.80721648203609397</c:v>
                </c:pt>
                <c:pt idx="351">
                  <c:v>0.80779938645719396</c:v>
                </c:pt>
                <c:pt idx="352">
                  <c:v>0.80838271180325205</c:v>
                </c:pt>
                <c:pt idx="353">
                  <c:v>0.80896645837822601</c:v>
                </c:pt>
                <c:pt idx="354">
                  <c:v>0.80955062648629095</c:v>
                </c:pt>
                <c:pt idx="355">
                  <c:v>0.81013521643184405</c:v>
                </c:pt>
                <c:pt idx="356">
                  <c:v>0.81072022851950098</c:v>
                </c:pt>
                <c:pt idx="357">
                  <c:v>0.81130566305409701</c:v>
                </c:pt>
                <c:pt idx="358">
                  <c:v>0.81189152034068901</c:v>
                </c:pt>
                <c:pt idx="359">
                  <c:v>0.812477800684552</c:v>
                </c:pt>
                <c:pt idx="360">
                  <c:v>0.81306450439118305</c:v>
                </c:pt>
                <c:pt idx="361">
                  <c:v>0.81365163176629995</c:v>
                </c:pt>
                <c:pt idx="362">
                  <c:v>0.81423918311584098</c:v>
                </c:pt>
                <c:pt idx="363">
                  <c:v>0.81482715874596401</c:v>
                </c:pt>
                <c:pt idx="364">
                  <c:v>0.81541555896304996</c:v>
                </c:pt>
                <c:pt idx="365">
                  <c:v>0.81600438407370002</c:v>
                </c:pt>
                <c:pt idx="366">
                  <c:v>0.81659363438473598</c:v>
                </c:pt>
                <c:pt idx="367">
                  <c:v>0.81718331020320401</c:v>
                </c:pt>
                <c:pt idx="368">
                  <c:v>0.81777341183636798</c:v>
                </c:pt>
                <c:pt idx="369">
                  <c:v>0.81836393959171605</c:v>
                </c:pt>
                <c:pt idx="370">
                  <c:v>0.81895489377695996</c:v>
                </c:pt>
                <c:pt idx="371">
                  <c:v>0.81954627470003005</c:v>
                </c:pt>
                <c:pt idx="372">
                  <c:v>0.82013808266908195</c:v>
                </c:pt>
                <c:pt idx="373">
                  <c:v>0.82073031799249097</c:v>
                </c:pt>
                <c:pt idx="374">
                  <c:v>0.82132298097885903</c:v>
                </c:pt>
                <c:pt idx="375">
                  <c:v>0.821916071937007</c:v>
                </c:pt>
                <c:pt idx="376">
                  <c:v>0.82250959117597999</c:v>
                </c:pt>
                <c:pt idx="377">
                  <c:v>0.82310353900504896</c:v>
                </c:pt>
                <c:pt idx="378">
                  <c:v>0.82369791573370399</c:v>
                </c:pt>
                <c:pt idx="379">
                  <c:v>0.82429272167166101</c:v>
                </c:pt>
                <c:pt idx="380">
                  <c:v>0.82488795712885898</c:v>
                </c:pt>
                <c:pt idx="381">
                  <c:v>0.82548362241546203</c:v>
                </c:pt>
                <c:pt idx="382">
                  <c:v>0.82607971784185596</c:v>
                </c:pt>
                <c:pt idx="383">
                  <c:v>0.826676243718652</c:v>
                </c:pt>
                <c:pt idx="384">
                  <c:v>0.82727320035668594</c:v>
                </c:pt>
                <c:pt idx="385">
                  <c:v>0.82787058806701797</c:v>
                </c:pt>
                <c:pt idx="386">
                  <c:v>0.82846840716093095</c:v>
                </c:pt>
                <c:pt idx="387">
                  <c:v>0.82906665794993595</c:v>
                </c:pt>
                <c:pt idx="388">
                  <c:v>0.82966534074576603</c:v>
                </c:pt>
                <c:pt idx="389">
                  <c:v>0.830264455860381</c:v>
                </c:pt>
                <c:pt idx="390">
                  <c:v>0.83086400360596502</c:v>
                </c:pt>
                <c:pt idx="391">
                  <c:v>0.83146398429492896</c:v>
                </c:pt>
                <c:pt idx="392">
                  <c:v>0.83206439823990697</c:v>
                </c:pt>
                <c:pt idx="393">
                  <c:v>0.832665245753762</c:v>
                </c:pt>
                <c:pt idx="394">
                  <c:v>0.83326652714958005</c:v>
                </c:pt>
                <c:pt idx="395">
                  <c:v>0.83386824274067495</c:v>
                </c:pt>
                <c:pt idx="396">
                  <c:v>0.83447039284058699</c:v>
                </c:pt>
                <c:pt idx="397">
                  <c:v>0.83507297776308098</c:v>
                </c:pt>
                <c:pt idx="398">
                  <c:v>0.83567599782214996</c:v>
                </c:pt>
                <c:pt idx="399">
                  <c:v>0.83627945333201403</c:v>
                </c:pt>
                <c:pt idx="400">
                  <c:v>0.836883344607119</c:v>
                </c:pt>
                <c:pt idx="401">
                  <c:v>0.83748767196213703</c:v>
                </c:pt>
                <c:pt idx="402">
                  <c:v>0.83809243571197101</c:v>
                </c:pt>
                <c:pt idx="403">
                  <c:v>0.83869763617174697</c:v>
                </c:pt>
                <c:pt idx="404">
                  <c:v>0.839303273656821</c:v>
                </c:pt>
                <c:pt idx="405">
                  <c:v>0.83990934848277599</c:v>
                </c:pt>
                <c:pt idx="406">
                  <c:v>0.84051586096542297</c:v>
                </c:pt>
                <c:pt idx="407">
                  <c:v>0.84112281142080203</c:v>
                </c:pt>
                <c:pt idx="408">
                  <c:v>0.84173020016518096</c:v>
                </c:pt>
                <c:pt idx="409">
                  <c:v>0.84233802751505304</c:v>
                </c:pt>
                <c:pt idx="410">
                  <c:v>0.84294629378714503</c:v>
                </c:pt>
                <c:pt idx="411">
                  <c:v>0.84355499929840905</c:v>
                </c:pt>
                <c:pt idx="412">
                  <c:v>0.84416414436602605</c:v>
                </c:pt>
                <c:pt idx="413">
                  <c:v>0.84477372930740902</c:v>
                </c:pt>
                <c:pt idx="414">
                  <c:v>0.84538375444019598</c:v>
                </c:pt>
                <c:pt idx="415">
                  <c:v>0.845994220082258</c:v>
                </c:pt>
                <c:pt idx="416">
                  <c:v>0.84660512655169395</c:v>
                </c:pt>
                <c:pt idx="417">
                  <c:v>0.84721647416683199</c:v>
                </c:pt>
                <c:pt idx="418">
                  <c:v>0.84782826324623095</c:v>
                </c:pt>
                <c:pt idx="419">
                  <c:v>0.84844049410868005</c:v>
                </c:pt>
                <c:pt idx="420">
                  <c:v>0.849053167073197</c:v>
                </c:pt>
                <c:pt idx="421">
                  <c:v>0.84966628245903197</c:v>
                </c:pt>
                <c:pt idx="422">
                  <c:v>0.85027984058566397</c:v>
                </c:pt>
                <c:pt idx="423">
                  <c:v>0.85089384177280503</c:v>
                </c:pt>
                <c:pt idx="424">
                  <c:v>0.85150828634039499</c:v>
                </c:pt>
                <c:pt idx="425">
                  <c:v>0.85212317460860598</c:v>
                </c:pt>
                <c:pt idx="426">
                  <c:v>0.85273850689784303</c:v>
                </c:pt>
                <c:pt idx="427">
                  <c:v>0.85335428352873999</c:v>
                </c:pt>
                <c:pt idx="428">
                  <c:v>0.85397050482216397</c:v>
                </c:pt>
                <c:pt idx="429">
                  <c:v>0.85458717109921301</c:v>
                </c:pt>
                <c:pt idx="430">
                  <c:v>0.85520428268121695</c:v>
                </c:pt>
                <c:pt idx="431">
                  <c:v>0.85582183988973803</c:v>
                </c:pt>
                <c:pt idx="432">
                  <c:v>0.85643984304657095</c:v>
                </c:pt>
                <c:pt idx="433">
                  <c:v>0.85705829247374199</c:v>
                </c:pt>
                <c:pt idx="434">
                  <c:v>0.85767718849351005</c:v>
                </c:pt>
                <c:pt idx="435">
                  <c:v>0.85829653142836704</c:v>
                </c:pt>
                <c:pt idx="436">
                  <c:v>0.85891632160103804</c:v>
                </c:pt>
                <c:pt idx="437">
                  <c:v>0.85953655933448203</c:v>
                </c:pt>
                <c:pt idx="438">
                  <c:v>0.86015724495188794</c:v>
                </c:pt>
                <c:pt idx="439">
                  <c:v>0.86077837877668195</c:v>
                </c:pt>
                <c:pt idx="440">
                  <c:v>0.86139996113252104</c:v>
                </c:pt>
                <c:pt idx="441">
                  <c:v>0.86202199234329702</c:v>
                </c:pt>
                <c:pt idx="442">
                  <c:v>0.86264447273313605</c:v>
                </c:pt>
                <c:pt idx="443">
                  <c:v>0.86326740262639701</c:v>
                </c:pt>
                <c:pt idx="444">
                  <c:v>0.86389078234767502</c:v>
                </c:pt>
                <c:pt idx="445">
                  <c:v>0.86451461222179704</c:v>
                </c:pt>
                <c:pt idx="446">
                  <c:v>0.86513889257382603</c:v>
                </c:pt>
                <c:pt idx="447">
                  <c:v>0.86576362372906102</c:v>
                </c:pt>
                <c:pt idx="448">
                  <c:v>0.86638880601303303</c:v>
                </c:pt>
                <c:pt idx="449">
                  <c:v>0.86701443975151005</c:v>
                </c:pt>
                <c:pt idx="450">
                  <c:v>0.86764052527049496</c:v>
                </c:pt>
                <c:pt idx="451">
                  <c:v>0.86826706289622502</c:v>
                </c:pt>
                <c:pt idx="452">
                  <c:v>0.86889405295517597</c:v>
                </c:pt>
                <c:pt idx="453">
                  <c:v>0.86952149577405602</c:v>
                </c:pt>
                <c:pt idx="454">
                  <c:v>0.87014939167981098</c:v>
                </c:pt>
                <c:pt idx="455">
                  <c:v>0.87077774099962102</c:v>
                </c:pt>
                <c:pt idx="456">
                  <c:v>0.87140654406090601</c:v>
                </c:pt>
                <c:pt idx="457">
                  <c:v>0.87203580119131996</c:v>
                </c:pt>
                <c:pt idx="458">
                  <c:v>0.87266551271875303</c:v>
                </c:pt>
                <c:pt idx="459">
                  <c:v>0.87329567897133198</c:v>
                </c:pt>
                <c:pt idx="460">
                  <c:v>0.87392630027742302</c:v>
                </c:pt>
                <c:pt idx="461">
                  <c:v>0.87455738770617097</c:v>
                </c:pt>
                <c:pt idx="462">
                  <c:v>0.875188995351184</c:v>
                </c:pt>
                <c:pt idx="463">
                  <c:v>0.87582118821766497</c:v>
                </c:pt>
                <c:pt idx="464">
                  <c:v>0.87645403149777001</c:v>
                </c:pt>
                <c:pt idx="465">
                  <c:v>0.877087590571065</c:v>
                </c:pt>
                <c:pt idx="466">
                  <c:v>0.87772193100503204</c:v>
                </c:pt>
                <c:pt idx="467">
                  <c:v>0.87835711855562204</c:v>
                </c:pt>
                <c:pt idx="468">
                  <c:v>0.878993219167858</c:v>
                </c:pt>
                <c:pt idx="469">
                  <c:v>0.87963029897648704</c:v>
                </c:pt>
                <c:pt idx="470">
                  <c:v>0.88026842430668395</c:v>
                </c:pt>
                <c:pt idx="471">
                  <c:v>0.88090766167480195</c:v>
                </c:pt>
                <c:pt idx="472">
                  <c:v>0.88154807778917399</c:v>
                </c:pt>
                <c:pt idx="473">
                  <c:v>0.88218973955097002</c:v>
                </c:pt>
                <c:pt idx="474">
                  <c:v>0.882832714055092</c:v>
                </c:pt>
                <c:pt idx="475">
                  <c:v>0.88347706859113695</c:v>
                </c:pt>
                <c:pt idx="476">
                  <c:v>0.88412287064439499</c:v>
                </c:pt>
                <c:pt idx="477">
                  <c:v>0.88477018789691098</c:v>
                </c:pt>
                <c:pt idx="478">
                  <c:v>0.88541908822858895</c:v>
                </c:pt>
                <c:pt idx="479">
                  <c:v>0.88606963971835595</c:v>
                </c:pt>
                <c:pt idx="480">
                  <c:v>0.88672191064537198</c:v>
                </c:pt>
                <c:pt idx="481">
                  <c:v>0.88737596949029696</c:v>
                </c:pt>
                <c:pt idx="482">
                  <c:v>0.88803188493660601</c:v>
                </c:pt>
                <c:pt idx="483">
                  <c:v>0.88868972587196204</c:v>
                </c:pt>
                <c:pt idx="484">
                  <c:v>0.88934956138963905</c:v>
                </c:pt>
                <c:pt idx="485">
                  <c:v>0.89001146079000104</c:v>
                </c:pt>
                <c:pt idx="486">
                  <c:v>0.89067549358203102</c:v>
                </c:pt>
                <c:pt idx="487">
                  <c:v>0.89134172948491897</c:v>
                </c:pt>
                <c:pt idx="488">
                  <c:v>0.89201023842970095</c:v>
                </c:pt>
                <c:pt idx="489">
                  <c:v>0.89268109056095302</c:v>
                </c:pt>
                <c:pt idx="490">
                  <c:v>0.89335435623854398</c:v>
                </c:pt>
                <c:pt idx="491">
                  <c:v>0.894030106039435</c:v>
                </c:pt>
                <c:pt idx="492">
                  <c:v>0.89470841075954799</c:v>
                </c:pt>
                <c:pt idx="493">
                  <c:v>0.89538934141567506</c:v>
                </c:pt>
                <c:pt idx="494">
                  <c:v>0.89607296924745505</c:v>
                </c:pt>
                <c:pt idx="495">
                  <c:v>0.89675936571940396</c:v>
                </c:pt>
                <c:pt idx="496">
                  <c:v>0.89744860252299696</c:v>
                </c:pt>
                <c:pt idx="497">
                  <c:v>0.89814075157881901</c:v>
                </c:pt>
                <c:pt idx="498">
                  <c:v>0.898835885038757</c:v>
                </c:pt>
                <c:pt idx="499">
                  <c:v>0.89953407528826801</c:v>
                </c:pt>
                <c:pt idx="500">
                  <c:v>0.90023539494868798</c:v>
                </c:pt>
                <c:pt idx="501">
                  <c:v>0.90093991687961505</c:v>
                </c:pt>
                <c:pt idx="502">
                  <c:v>0.90164771418133705</c:v>
                </c:pt>
                <c:pt idx="503">
                  <c:v>0.90235886019733302</c:v>
                </c:pt>
                <c:pt idx="504">
                  <c:v>0.90307342851681804</c:v>
                </c:pt>
                <c:pt idx="505">
                  <c:v>0.90379149297736405</c:v>
                </c:pt>
                <c:pt idx="506">
                  <c:v>0.90451312766757097</c:v>
                </c:pt>
                <c:pt idx="507">
                  <c:v>0.90523840692979995</c:v>
                </c:pt>
                <c:pt idx="508">
                  <c:v>0.90596740536296905</c:v>
                </c:pt>
                <c:pt idx="509">
                  <c:v>0.906700197825413</c:v>
                </c:pt>
                <c:pt idx="510">
                  <c:v>0.90743685943780095</c:v>
                </c:pt>
                <c:pt idx="511">
                  <c:v>0.90817746558611501</c:v>
                </c:pt>
                <c:pt idx="512">
                  <c:v>0.90892209192469797</c:v>
                </c:pt>
                <c:pt idx="513">
                  <c:v>0.90967081437935804</c:v>
                </c:pt>
                <c:pt idx="514">
                  <c:v>0.91042370915054005</c:v>
                </c:pt>
                <c:pt idx="515">
                  <c:v>0.91118085271656102</c:v>
                </c:pt>
                <c:pt idx="516">
                  <c:v>0.91194232183690704</c:v>
                </c:pt>
                <c:pt idx="517">
                  <c:v>0.91270819355559796</c:v>
                </c:pt>
                <c:pt idx="518">
                  <c:v>0.91347854520461502</c:v>
                </c:pt>
                <c:pt idx="519">
                  <c:v>0.91425345440739902</c:v>
                </c:pt>
                <c:pt idx="520">
                  <c:v>0.91503299908240698</c:v>
                </c:pt>
                <c:pt idx="521">
                  <c:v>0.91581725744674203</c:v>
                </c:pt>
                <c:pt idx="522">
                  <c:v>0.91660630801984699</c:v>
                </c:pt>
                <c:pt idx="523">
                  <c:v>0.91740022962726897</c:v>
                </c:pt>
                <c:pt idx="524">
                  <c:v>0.91819910140448402</c:v>
                </c:pt>
                <c:pt idx="525">
                  <c:v>0.91900300280080405</c:v>
                </c:pt>
                <c:pt idx="526">
                  <c:v>0.91981201358333697</c:v>
                </c:pt>
                <c:pt idx="527">
                  <c:v>0.92062621384103105</c:v>
                </c:pt>
                <c:pt idx="528">
                  <c:v>0.92144568398877802</c:v>
                </c:pt>
                <c:pt idx="529">
                  <c:v>0.922270504771595</c:v>
                </c:pt>
                <c:pt idx="530">
                  <c:v>0.92310075726887197</c:v>
                </c:pt>
                <c:pt idx="531">
                  <c:v>0.92393652289869499</c:v>
                </c:pt>
                <c:pt idx="532">
                  <c:v>0.92477788342223999</c:v>
                </c:pt>
                <c:pt idx="533">
                  <c:v>0.92562492094823901</c:v>
                </c:pt>
                <c:pt idx="534">
                  <c:v>0.92647771793752298</c:v>
                </c:pt>
                <c:pt idx="535">
                  <c:v>0.92733635720763297</c:v>
                </c:pt>
                <c:pt idx="536">
                  <c:v>0.92820092193751402</c:v>
                </c:pt>
                <c:pt idx="537">
                  <c:v>0.92907149567227598</c:v>
                </c:pt>
                <c:pt idx="538">
                  <c:v>0.92994816232803801</c:v>
                </c:pt>
                <c:pt idx="539">
                  <c:v>0.930831006196843</c:v>
                </c:pt>
                <c:pt idx="540">
                  <c:v>0.93172011195165605</c:v>
                </c:pt>
                <c:pt idx="541">
                  <c:v>0.93261556465143203</c:v>
                </c:pt>
                <c:pt idx="542">
                  <c:v>0.93351744974627404</c:v>
                </c:pt>
                <c:pt idx="543">
                  <c:v>0.93442585308265702</c:v>
                </c:pt>
                <c:pt idx="544">
                  <c:v>0.93534086090874502</c:v>
                </c:pt>
                <c:pt idx="545">
                  <c:v>0.93626255987977702</c:v>
                </c:pt>
                <c:pt idx="546">
                  <c:v>0.93719103706354401</c:v>
                </c:pt>
                <c:pt idx="547">
                  <c:v>0.93812637994594394</c:v>
                </c:pt>
                <c:pt idx="548">
                  <c:v>0.93906867643661696</c:v>
                </c:pt>
                <c:pt idx="549">
                  <c:v>0.94001801487466996</c:v>
                </c:pt>
                <c:pt idx="550">
                  <c:v>0.94097448403448203</c:v>
                </c:pt>
                <c:pt idx="551">
                  <c:v>0.941938173131595</c:v>
                </c:pt>
                <c:pt idx="552">
                  <c:v>0.94290917182869205</c:v>
                </c:pt>
                <c:pt idx="553">
                  <c:v>0.94388757024166603</c:v>
                </c:pt>
                <c:pt idx="554">
                  <c:v>0.94487345894576202</c:v>
                </c:pt>
                <c:pt idx="555">
                  <c:v>0.945866928981828</c:v>
                </c:pt>
                <c:pt idx="556">
                  <c:v>0.94686807186263899</c:v>
                </c:pt>
                <c:pt idx="557">
                  <c:v>0.94787697957932104</c:v>
                </c:pt>
                <c:pt idx="558">
                  <c:v>0.94889374460786102</c:v>
                </c:pt>
                <c:pt idx="559">
                  <c:v>0.949918459915708</c:v>
                </c:pt>
                <c:pt idx="560">
                  <c:v>0.95095121896847601</c:v>
                </c:pt>
                <c:pt idx="561">
                  <c:v>0.95199211573672904</c:v>
                </c:pt>
                <c:pt idx="562">
                  <c:v>0.95304124470287099</c:v>
                </c:pt>
                <c:pt idx="563">
                  <c:v>0.95409870086812099</c:v>
                </c:pt>
                <c:pt idx="564">
                  <c:v>0.95516457975959801</c:v>
                </c:pt>
                <c:pt idx="565">
                  <c:v>0.95623897743749497</c:v>
                </c:pt>
                <c:pt idx="566">
                  <c:v>0.95732199050235101</c:v>
                </c:pt>
                <c:pt idx="567">
                  <c:v>0.95841371610242798</c:v>
                </c:pt>
                <c:pt idx="568">
                  <c:v>0.959514251941189</c:v>
                </c:pt>
                <c:pt idx="569">
                  <c:v>0.96062369628486899</c:v>
                </c:pt>
                <c:pt idx="570">
                  <c:v>0.96174214797016599</c:v>
                </c:pt>
                <c:pt idx="571">
                  <c:v>0.96286970641201497</c:v>
                </c:pt>
                <c:pt idx="572">
                  <c:v>0.964006471611488</c:v>
                </c:pt>
                <c:pt idx="573">
                  <c:v>0.96515254416378404</c:v>
                </c:pt>
                <c:pt idx="574">
                  <c:v>0.96630802526633797</c:v>
                </c:pt>
                <c:pt idx="575">
                  <c:v>0.96747301672703201</c:v>
                </c:pt>
                <c:pt idx="576">
                  <c:v>0.968647620972521</c:v>
                </c:pt>
                <c:pt idx="577">
                  <c:v>0.96983194105666404</c:v>
                </c:pt>
                <c:pt idx="578">
                  <c:v>0.97102608066907703</c:v>
                </c:pt>
                <c:pt idx="579">
                  <c:v>0.97223014414378806</c:v>
                </c:pt>
                <c:pt idx="580">
                  <c:v>0.97344423646801803</c:v>
                </c:pt>
                <c:pt idx="581">
                  <c:v>0.97466846329107104</c:v>
                </c:pt>
                <c:pt idx="582">
                  <c:v>0.97590293093334801</c:v>
                </c:pt>
                <c:pt idx="583">
                  <c:v>0.97714774639547297</c:v>
                </c:pt>
                <c:pt idx="584">
                  <c:v>0.97840301736754398</c:v>
                </c:pt>
                <c:pt idx="585">
                  <c:v>0.97966885223850697</c:v>
                </c:pt>
                <c:pt idx="586">
                  <c:v>0.98094536010564903</c:v>
                </c:pt>
                <c:pt idx="587">
                  <c:v>0.98223265078422095</c:v>
                </c:pt>
                <c:pt idx="588">
                  <c:v>0.98353083481718095</c:v>
                </c:pt>
                <c:pt idx="589">
                  <c:v>0.98484002348507305</c:v>
                </c:pt>
                <c:pt idx="590">
                  <c:v>0.986160328816026</c:v>
                </c:pt>
                <c:pt idx="591">
                  <c:v>0.98749186359589103</c:v>
                </c:pt>
                <c:pt idx="592">
                  <c:v>0.98883474137850902</c:v>
                </c:pt>
                <c:pt idx="593">
                  <c:v>0.99018907649610899</c:v>
                </c:pt>
                <c:pt idx="594">
                  <c:v>0.99155498406984799</c:v>
                </c:pt>
                <c:pt idx="595">
                  <c:v>0.99293258002048201</c:v>
                </c:pt>
                <c:pt idx="596">
                  <c:v>0.99432198107918301</c:v>
                </c:pt>
                <c:pt idx="597">
                  <c:v>0.99572330479849103</c:v>
                </c:pt>
                <c:pt idx="598">
                  <c:v>0.99713666956340796</c:v>
                </c:pt>
                <c:pt idx="599">
                  <c:v>0.99856219460264395</c:v>
                </c:pt>
                <c:pt idx="600">
                  <c:v>1</c:v>
                </c:pt>
                <c:pt idx="601">
                  <c:v>1.0014501728838501</c:v>
                </c:pt>
                <c:pt idx="602">
                  <c:v>1.00291266557748</c:v>
                </c:pt>
                <c:pt idx="603">
                  <c:v>1.0043873963742</c:v>
                </c:pt>
                <c:pt idx="604">
                  <c:v>1.0058742832485701</c:v>
                </c:pt>
                <c:pt idx="605">
                  <c:v>1.0073732438432601</c:v>
                </c:pt>
                <c:pt idx="606">
                  <c:v>1.00888419545587</c:v>
                </c:pt>
                <c:pt idx="607">
                  <c:v>1.0104070550258999</c:v>
                </c:pt>
                <c:pt idx="608">
                  <c:v>1.01194173912179</c:v>
                </c:pt>
                <c:pt idx="609">
                  <c:v>1.0134881639279401</c:v>
                </c:pt>
                <c:pt idx="610">
                  <c:v>1.01504624523196</c:v>
                </c:pt>
                <c:pt idx="611">
                  <c:v>1.0166158984117999</c:v>
                </c:pt>
                <c:pt idx="612">
                  <c:v>1.01819703842313</c:v>
                </c:pt>
                <c:pt idx="613">
                  <c:v>1.0197895797866601</c:v>
                </c:pt>
                <c:pt idx="614">
                  <c:v>1.0213934365755699</c:v>
                </c:pt>
                <c:pt idx="615">
                  <c:v>1.02300852240309</c:v>
                </c:pt>
                <c:pt idx="616">
                  <c:v>1.02463475041</c:v>
                </c:pt>
                <c:pt idx="617">
                  <c:v>1.0262720332523301</c:v>
                </c:pt>
                <c:pt idx="618">
                  <c:v>1.0279202830890799</c:v>
                </c:pt>
                <c:pt idx="619">
                  <c:v>1.0295794115700201</c:v>
                </c:pt>
                <c:pt idx="620">
                  <c:v>1.0312493298235801</c:v>
                </c:pt>
                <c:pt idx="621">
                  <c:v>1.0329299484447301</c:v>
                </c:pt>
                <c:pt idx="622">
                  <c:v>1.03462117748312</c:v>
                </c:pt>
                <c:pt idx="623">
                  <c:v>1.0363229264310501</c:v>
                </c:pt>
                <c:pt idx="624">
                  <c:v>1.0380351042117499</c:v>
                </c:pt>
                <c:pt idx="625">
                  <c:v>1.0397576191675399</c:v>
                </c:pt>
                <c:pt idx="626">
                  <c:v>1.0414903790482499</c:v>
                </c:pt>
                <c:pt idx="627">
                  <c:v>1.0432332909995199</c:v>
                </c:pt>
                <c:pt idx="628">
                  <c:v>1.0449862615513901</c:v>
                </c:pt>
                <c:pt idx="629">
                  <c:v>1.0467491966067699</c:v>
                </c:pt>
                <c:pt idx="630">
                  <c:v>1.0485220014301599</c:v>
                </c:pt>
                <c:pt idx="631">
                  <c:v>1.05030458063631</c:v>
                </c:pt>
                <c:pt idx="632">
                  <c:v>1.0520968381790801</c:v>
                </c:pt>
                <c:pt idx="633">
                  <c:v>1.0538986773402901</c:v>
                </c:pt>
                <c:pt idx="634">
                  <c:v>1.0557100007187199</c:v>
                </c:pt>
                <c:pt idx="635">
                  <c:v>1.05753071021917</c:v>
                </c:pt>
                <c:pt idx="636">
                  <c:v>1.05936070704159</c:v>
                </c:pt>
                <c:pt idx="637">
                  <c:v>1.06119989167031</c:v>
                </c:pt>
                <c:pt idx="638">
                  <c:v>1.0630481638634</c:v>
                </c:pt>
                <c:pt idx="639">
                  <c:v>1.06490542264203</c:v>
                </c:pt>
                <c:pt idx="640">
                  <c:v>1.0667715662800099</c:v>
                </c:pt>
                <c:pt idx="641">
                  <c:v>1.06864649229338</c:v>
                </c:pt>
                <c:pt idx="642">
                  <c:v>1.07053009743009</c:v>
                </c:pt>
                <c:pt idx="643">
                  <c:v>1.0724222776597701</c:v>
                </c:pt>
                <c:pt idx="644">
                  <c:v>1.0743229281636499</c:v>
                </c:pt>
                <c:pt idx="645">
                  <c:v>1.0762319433245</c:v>
                </c:pt>
                <c:pt idx="646">
                  <c:v>1.0781492167167199</c:v>
                </c:pt>
                <c:pt idx="647">
                  <c:v>1.0800746410965301</c:v>
                </c:pt>
                <c:pt idx="648">
                  <c:v>1.08200810839221</c:v>
                </c:pt>
                <c:pt idx="649">
                  <c:v>1.08394950969454</c:v>
                </c:pt>
                <c:pt idx="650">
                  <c:v>1.08589873524722</c:v>
                </c:pt>
                <c:pt idx="651">
                  <c:v>1.0878556744375301</c:v>
                </c:pt>
                <c:pt idx="652">
                  <c:v>1.0898202157869801</c:v>
                </c:pt>
                <c:pt idx="653">
                  <c:v>1.0917922469421599</c:v>
                </c:pt>
                <c:pt idx="654">
                  <c:v>1.09377165466563</c:v>
                </c:pt>
                <c:pt idx="655">
                  <c:v>1.09575832482698</c:v>
                </c:pt>
                <c:pt idx="656">
                  <c:v>1.09775214239397</c:v>
                </c:pt>
                <c:pt idx="657">
                  <c:v>1.0997529914238</c:v>
                </c:pt>
                <c:pt idx="658">
                  <c:v>1.1017607550545201</c:v>
                </c:pt>
                <c:pt idx="659">
                  <c:v>1.10377531549648</c:v>
                </c:pt>
                <c:pt idx="660">
                  <c:v>1.10579655402403</c:v>
                </c:pt>
                <c:pt idx="661">
                  <c:v>1.1078243509672101</c:v>
                </c:pt>
                <c:pt idx="662">
                  <c:v>1.10985858570368</c:v>
                </c:pt>
                <c:pt idx="663">
                  <c:v>1.1118991366506901</c:v>
                </c:pt>
                <c:pt idx="664">
                  <c:v>1.11394588125722</c:v>
                </c:pt>
                <c:pt idx="665">
                  <c:v>1.11599869599629</c:v>
                </c:pt>
                <c:pt idx="666">
                  <c:v>1.11805745635732</c:v>
                </c:pt>
                <c:pt idx="667">
                  <c:v>1.12012203683867</c:v>
                </c:pt>
                <c:pt idx="668">
                  <c:v>1.12219231094033</c:v>
                </c:pt>
                <c:pt idx="669">
                  <c:v>1.12426815115676</c:v>
                </c:pt>
                <c:pt idx="670">
                  <c:v>1.12634942896978</c:v>
                </c:pt>
                <c:pt idx="671">
                  <c:v>1.12843601484176</c:v>
                </c:pt>
                <c:pt idx="672">
                  <c:v>1.1305277782087999</c:v>
                </c:pt>
                <c:pt idx="673">
                  <c:v>1.1326245874741601</c:v>
                </c:pt>
                <c:pt idx="674">
                  <c:v>1.1347263100018199</c:v>
                </c:pt>
                <c:pt idx="675">
                  <c:v>1.1368328121101301</c:v>
                </c:pt>
                <c:pt idx="676">
                  <c:v>1.13894395906575</c:v>
                </c:pt>
                <c:pt idx="677">
                  <c:v>1.14105961507759</c:v>
                </c:pt>
                <c:pt idx="678">
                  <c:v>1.1431796432910399</c:v>
                </c:pt>
                <c:pt idx="679">
                  <c:v>1.14530390578226</c:v>
                </c:pt>
                <c:pt idx="680">
                  <c:v>1.1474322635527301</c:v>
                </c:pt>
                <c:pt idx="681">
                  <c:v>1.14956460123028</c:v>
                </c:pt>
                <c:pt idx="682">
                  <c:v>1.15170090155044</c:v>
                </c:pt>
                <c:pt idx="683">
                  <c:v>1.1538411718771999</c:v>
                </c:pt>
                <c:pt idx="684">
                  <c:v>1.15598541958825</c:v>
                </c:pt>
                <c:pt idx="685">
                  <c:v>1.1581336520749801</c:v>
                </c:pt>
                <c:pt idx="686">
                  <c:v>1.1602858767425299</c:v>
                </c:pt>
                <c:pt idx="687">
                  <c:v>1.1624421010098001</c:v>
                </c:pt>
                <c:pt idx="688">
                  <c:v>1.1646023323094501</c:v>
                </c:pt>
                <c:pt idx="689">
                  <c:v>1.1667665780879899</c:v>
                </c:pt>
                <c:pt idx="690">
                  <c:v>1.16893484580574</c:v>
                </c:pt>
                <c:pt idx="691">
                  <c:v>1.1711071429369</c:v>
                </c:pt>
                <c:pt idx="692">
                  <c:v>1.1732834769695599</c:v>
                </c:pt>
                <c:pt idx="693">
                  <c:v>1.17546385540571</c:v>
                </c:pt>
                <c:pt idx="694">
                  <c:v>1.1776482857613</c:v>
                </c:pt>
                <c:pt idx="695">
                  <c:v>1.17983677556623</c:v>
                </c:pt>
                <c:pt idx="696">
                  <c:v>1.18202933236441</c:v>
                </c:pt>
                <c:pt idx="697">
                  <c:v>1.18422596371376</c:v>
                </c:pt>
                <c:pt idx="698">
                  <c:v>1.1864266771862499</c:v>
                </c:pt>
                <c:pt idx="699">
                  <c:v>1.1886314803678999</c:v>
                </c:pt>
                <c:pt idx="700">
                  <c:v>1.1908403808588699</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0.374476563435099</c:v>
                </c:pt>
                <c:pt idx="1">
                  <c:v>0.37509885086285299</c:v>
                </c:pt>
                <c:pt idx="2">
                  <c:v>0.37572216935590202</c:v>
                </c:pt>
                <c:pt idx="3">
                  <c:v>0.37634652060094798</c:v>
                </c:pt>
                <c:pt idx="4">
                  <c:v>0.37697190628726501</c:v>
                </c:pt>
                <c:pt idx="5">
                  <c:v>0.37759832810670102</c:v>
                </c:pt>
                <c:pt idx="6">
                  <c:v>0.37822578775368298</c:v>
                </c:pt>
                <c:pt idx="7">
                  <c:v>0.378854286925216</c:v>
                </c:pt>
                <c:pt idx="8">
                  <c:v>0.37948382732088498</c:v>
                </c:pt>
                <c:pt idx="9">
                  <c:v>0.38011441064286</c:v>
                </c:pt>
                <c:pt idx="10">
                  <c:v>0.38074603859589201</c:v>
                </c:pt>
                <c:pt idx="11">
                  <c:v>0.381378712887323</c:v>
                </c:pt>
                <c:pt idx="12">
                  <c:v>0.38201243522708</c:v>
                </c:pt>
                <c:pt idx="13">
                  <c:v>0.38264720732768198</c:v>
                </c:pt>
                <c:pt idx="14">
                  <c:v>0.38328303090423999</c:v>
                </c:pt>
                <c:pt idx="15">
                  <c:v>0.38391990767445699</c:v>
                </c:pt>
                <c:pt idx="16">
                  <c:v>0.38455783935863402</c:v>
                </c:pt>
                <c:pt idx="17">
                  <c:v>0.38519682767966801</c:v>
                </c:pt>
                <c:pt idx="18">
                  <c:v>0.38583687436305403</c:v>
                </c:pt>
                <c:pt idx="19">
                  <c:v>0.38647798113689102</c:v>
                </c:pt>
                <c:pt idx="20">
                  <c:v>0.38712014973187597</c:v>
                </c:pt>
                <c:pt idx="21">
                  <c:v>0.38776338188131199</c:v>
                </c:pt>
                <c:pt idx="22">
                  <c:v>0.38840767932110798</c:v>
                </c:pt>
                <c:pt idx="23">
                  <c:v>0.38905304378977901</c:v>
                </c:pt>
                <c:pt idx="24">
                  <c:v>0.38969947702844798</c:v>
                </c:pt>
                <c:pt idx="25">
                  <c:v>0.39034698078085001</c:v>
                </c:pt>
                <c:pt idx="26">
                  <c:v>0.39099555679332998</c:v>
                </c:pt>
                <c:pt idx="27">
                  <c:v>0.39164520681484499</c:v>
                </c:pt>
                <c:pt idx="28">
                  <c:v>0.39229593259696799</c:v>
                </c:pt>
                <c:pt idx="29">
                  <c:v>0.39294773589388599</c:v>
                </c:pt>
                <c:pt idx="30">
                  <c:v>0.39360061846240502</c:v>
                </c:pt>
                <c:pt idx="31">
                  <c:v>0.39425458206194802</c:v>
                </c:pt>
                <c:pt idx="32">
                  <c:v>0.39490962845455602</c:v>
                </c:pt>
                <c:pt idx="33">
                  <c:v>0.39556575940489302</c:v>
                </c:pt>
                <c:pt idx="34">
                  <c:v>0.39622297668024498</c:v>
                </c:pt>
                <c:pt idx="35">
                  <c:v>0.39688128205051798</c:v>
                </c:pt>
                <c:pt idx="36">
                  <c:v>0.39754067728824499</c:v>
                </c:pt>
                <c:pt idx="37">
                  <c:v>0.39820116416858498</c:v>
                </c:pt>
                <c:pt idx="38">
                  <c:v>0.39886274446931902</c:v>
                </c:pt>
                <c:pt idx="39">
                  <c:v>0.399525419970859</c:v>
                </c:pt>
                <c:pt idx="40">
                  <c:v>0.40018919245624401</c:v>
                </c:pt>
                <c:pt idx="41">
                  <c:v>0.40085406371114202</c:v>
                </c:pt>
                <c:pt idx="42">
                  <c:v>0.40152003552385201</c:v>
                </c:pt>
                <c:pt idx="43">
                  <c:v>0.40218710968530103</c:v>
                </c:pt>
                <c:pt idx="44">
                  <c:v>0.40285528798905201</c:v>
                </c:pt>
                <c:pt idx="45">
                  <c:v>0.40352457223129501</c:v>
                </c:pt>
                <c:pt idx="46">
                  <c:v>0.40419496421085799</c:v>
                </c:pt>
                <c:pt idx="47">
                  <c:v>0.40486646572920099</c:v>
                </c:pt>
                <c:pt idx="48">
                  <c:v>0.40553907859041599</c:v>
                </c:pt>
                <c:pt idx="49">
                  <c:v>0.40621280460123399</c:v>
                </c:pt>
                <c:pt idx="50">
                  <c:v>0.40688764557101897</c:v>
                </c:pt>
                <c:pt idx="51">
                  <c:v>0.40756360331177099</c:v>
                </c:pt>
                <c:pt idx="52">
                  <c:v>0.40824067963812599</c:v>
                </c:pt>
                <c:pt idx="53">
                  <c:v>0.40891887636735902</c:v>
                </c:pt>
                <c:pt idx="54">
                  <c:v>0.40959819531937902</c:v>
                </c:pt>
                <c:pt idx="55">
                  <c:v>0.410278638316735</c:v>
                </c:pt>
                <c:pt idx="56">
                  <c:v>0.41096020718461301</c:v>
                </c:pt>
                <c:pt idx="57">
                  <c:v>0.41164290375083601</c:v>
                </c:pt>
                <c:pt idx="58">
                  <c:v>0.41232672984586399</c:v>
                </c:pt>
                <c:pt idx="59">
                  <c:v>0.41301168730279703</c:v>
                </c:pt>
                <c:pt idx="60">
                  <c:v>0.413697777957373</c:v>
                </c:pt>
                <c:pt idx="61">
                  <c:v>0.41438500364796699</c:v>
                </c:pt>
                <c:pt idx="62">
                  <c:v>0.41507336621559199</c:v>
                </c:pt>
                <c:pt idx="63">
                  <c:v>0.41576286750389801</c:v>
                </c:pt>
                <c:pt idx="64">
                  <c:v>0.41645350935917502</c:v>
                </c:pt>
                <c:pt idx="65">
                  <c:v>0.41714529363034702</c:v>
                </c:pt>
                <c:pt idx="66">
                  <c:v>0.41783822216897898</c:v>
                </c:pt>
                <c:pt idx="67">
                  <c:v>0.41853229682926801</c:v>
                </c:pt>
                <c:pt idx="68">
                  <c:v>0.41922751946804998</c:v>
                </c:pt>
                <c:pt idx="69">
                  <c:v>0.41992389194479701</c:v>
                </c:pt>
                <c:pt idx="70">
                  <c:v>0.42062141612161402</c:v>
                </c:pt>
                <c:pt idx="71">
                  <c:v>0.42132009386324198</c:v>
                </c:pt>
                <c:pt idx="72">
                  <c:v>0.42201992703705499</c:v>
                </c:pt>
                <c:pt idx="73">
                  <c:v>0.42272091751306101</c:v>
                </c:pt>
                <c:pt idx="74">
                  <c:v>0.42342306716389699</c:v>
                </c:pt>
                <c:pt idx="75">
                  <c:v>0.42412637786483598</c:v>
                </c:pt>
                <c:pt idx="76">
                  <c:v>0.42483085149377797</c:v>
                </c:pt>
                <c:pt idx="77">
                  <c:v>0.42553648993125198</c:v>
                </c:pt>
                <c:pt idx="78">
                  <c:v>0.42624329506041603</c:v>
                </c:pt>
                <c:pt idx="79">
                  <c:v>0.42695126876705602</c:v>
                </c:pt>
                <c:pt idx="80">
                  <c:v>0.42766041293958101</c:v>
                </c:pt>
                <c:pt idx="81">
                  <c:v>0.42837072946902699</c:v>
                </c:pt>
                <c:pt idx="82">
                  <c:v>0.42908222024905002</c:v>
                </c:pt>
                <c:pt idx="83">
                  <c:v>0.42979488717593001</c:v>
                </c:pt>
                <c:pt idx="84">
                  <c:v>0.430508732148565</c:v>
                </c:pt>
                <c:pt idx="85">
                  <c:v>0.43122375706847199</c:v>
                </c:pt>
                <c:pt idx="86">
                  <c:v>0.431939963839783</c:v>
                </c:pt>
                <c:pt idx="87">
                  <c:v>0.43265735436924602</c:v>
                </c:pt>
                <c:pt idx="88">
                  <c:v>0.43337593056622098</c:v>
                </c:pt>
                <c:pt idx="89">
                  <c:v>0.43409569434267897</c:v>
                </c:pt>
                <c:pt idx="90">
                  <c:v>0.43481664761319899</c:v>
                </c:pt>
                <c:pt idx="91">
                  <c:v>0.435538792294965</c:v>
                </c:pt>
                <c:pt idx="92">
                  <c:v>0.436262130307769</c:v>
                </c:pt>
                <c:pt idx="93">
                  <c:v>0.43698666357400001</c:v>
                </c:pt>
                <c:pt idx="94">
                  <c:v>0.43771239401864898</c:v>
                </c:pt>
                <c:pt idx="95">
                  <c:v>0.43843932356930199</c:v>
                </c:pt>
                <c:pt idx="96">
                  <c:v>0.439167454156143</c:v>
                </c:pt>
                <c:pt idx="97">
                  <c:v>0.43989678771194102</c:v>
                </c:pt>
                <c:pt idx="98">
                  <c:v>0.44062732617205802</c:v>
                </c:pt>
                <c:pt idx="99">
                  <c:v>0.44135907147444098</c:v>
                </c:pt>
                <c:pt idx="100">
                  <c:v>0.44209202555961602</c:v>
                </c:pt>
                <c:pt idx="101">
                  <c:v>0.44282619037069398</c:v>
                </c:pt>
                <c:pt idx="102">
                  <c:v>0.44356156785335599</c:v>
                </c:pt>
                <c:pt idx="103">
                  <c:v>0.44429815995585897</c:v>
                </c:pt>
                <c:pt idx="104">
                  <c:v>0.445035968629029</c:v>
                </c:pt>
                <c:pt idx="105">
                  <c:v>0.44577499582625602</c:v>
                </c:pt>
                <c:pt idx="106">
                  <c:v>0.44651524350349198</c:v>
                </c:pt>
                <c:pt idx="107">
                  <c:v>0.44725671361924901</c:v>
                </c:pt>
                <c:pt idx="108">
                  <c:v>0.44799940813459099</c:v>
                </c:pt>
                <c:pt idx="109">
                  <c:v>0.44874332901313102</c:v>
                </c:pt>
                <c:pt idx="110">
                  <c:v>0.44948847822103</c:v>
                </c:pt>
                <c:pt idx="111">
                  <c:v>0.45023485772698801</c:v>
                </c:pt>
                <c:pt idx="112">
                  <c:v>0.45098246950224502</c:v>
                </c:pt>
                <c:pt idx="113">
                  <c:v>0.45173131552057</c:v>
                </c:pt>
                <c:pt idx="114">
                  <c:v>0.45248139775826102</c:v>
                </c:pt>
                <c:pt idx="115">
                  <c:v>0.45323271819413902</c:v>
                </c:pt>
                <c:pt idx="116">
                  <c:v>0.45398527880954298</c:v>
                </c:pt>
                <c:pt idx="117">
                  <c:v>0.45473908158832399</c:v>
                </c:pt>
                <c:pt idx="118">
                  <c:v>0.45549412851683901</c:v>
                </c:pt>
                <c:pt idx="119">
                  <c:v>0.45625042158395002</c:v>
                </c:pt>
                <c:pt idx="120">
                  <c:v>0.45700796278101202</c:v>
                </c:pt>
                <c:pt idx="121">
                  <c:v>0.45776675410187401</c:v>
                </c:pt>
                <c:pt idx="122">
                  <c:v>0.45852679754286801</c:v>
                </c:pt>
                <c:pt idx="123">
                  <c:v>0.45928809510280499</c:v>
                </c:pt>
                <c:pt idx="124">
                  <c:v>0.46005064878296797</c:v>
                </c:pt>
                <c:pt idx="125">
                  <c:v>0.46081446058710801</c:v>
                </c:pt>
                <c:pt idx="126">
                  <c:v>0.46157953252143402</c:v>
                </c:pt>
                <c:pt idx="127">
                  <c:v>0.46234586659461002</c:v>
                </c:pt>
                <c:pt idx="128">
                  <c:v>0.46311346481774501</c:v>
                </c:pt>
                <c:pt idx="129">
                  <c:v>0.46388232920438799</c:v>
                </c:pt>
                <c:pt idx="130">
                  <c:v>0.46465246177052</c:v>
                </c:pt>
                <c:pt idx="131">
                  <c:v>0.46542386453454798</c:v>
                </c:pt>
                <c:pt idx="132">
                  <c:v>0.46619653951729401</c:v>
                </c:pt>
                <c:pt idx="133">
                  <c:v>0.46697048874199198</c:v>
                </c:pt>
                <c:pt idx="134">
                  <c:v>0.46774571423427602</c:v>
                </c:pt>
                <c:pt idx="135">
                  <c:v>0.46852221802217597</c:v>
                </c:pt>
                <c:pt idx="136">
                  <c:v>0.46930000213610601</c:v>
                </c:pt>
                <c:pt idx="137">
                  <c:v>0.47007906860885701</c:v>
                </c:pt>
                <c:pt idx="138">
                  <c:v>0.47085941947558901</c:v>
                </c:pt>
                <c:pt idx="139">
                  <c:v>0.47164105677381901</c:v>
                </c:pt>
                <c:pt idx="140">
                  <c:v>0.47242398254342</c:v>
                </c:pt>
                <c:pt idx="141">
                  <c:v>0.47320819882659998</c:v>
                </c:pt>
                <c:pt idx="142">
                  <c:v>0.473993707667902</c:v>
                </c:pt>
                <c:pt idx="143">
                  <c:v>0.47478051111419201</c:v>
                </c:pt>
                <c:pt idx="144">
                  <c:v>0.475568611214644</c:v>
                </c:pt>
                <c:pt idx="145">
                  <c:v>0.47635801002073802</c:v>
                </c:pt>
                <c:pt idx="146">
                  <c:v>0.477148709586244</c:v>
                </c:pt>
                <c:pt idx="147">
                  <c:v>0.477940711967212</c:v>
                </c:pt>
                <c:pt idx="148">
                  <c:v>0.47873401922196301</c:v>
                </c:pt>
                <c:pt idx="149">
                  <c:v>0.47952863341107799</c:v>
                </c:pt>
                <c:pt idx="150">
                  <c:v>0.48032455659738299</c:v>
                </c:pt>
                <c:pt idx="151">
                  <c:v>0.48112179084594198</c:v>
                </c:pt>
                <c:pt idx="152">
                  <c:v>0.48192033822404301</c:v>
                </c:pt>
                <c:pt idx="153">
                  <c:v>0.48272020080118599</c:v>
                </c:pt>
                <c:pt idx="154">
                  <c:v>0.48352138064907002</c:v>
                </c:pt>
                <c:pt idx="155">
                  <c:v>0.48432387984158198</c:v>
                </c:pt>
                <c:pt idx="156">
                  <c:v>0.48512770045478398</c:v>
                </c:pt>
                <c:pt idx="157">
                  <c:v>0.485932844566897</c:v>
                </c:pt>
                <c:pt idx="158">
                  <c:v>0.48673931425828998</c:v>
                </c:pt>
                <c:pt idx="159">
                  <c:v>0.48754711161146702</c:v>
                </c:pt>
                <c:pt idx="160">
                  <c:v>0.48835623871105099</c:v>
                </c:pt>
                <c:pt idx="161">
                  <c:v>0.48916669764377102</c:v>
                </c:pt>
                <c:pt idx="162">
                  <c:v>0.489978490498445</c:v>
                </c:pt>
                <c:pt idx="163">
                  <c:v>0.49079161936596899</c:v>
                </c:pt>
                <c:pt idx="164">
                  <c:v>0.49160608633929698</c:v>
                </c:pt>
                <c:pt idx="165">
                  <c:v>0.49242189351343102</c:v>
                </c:pt>
                <c:pt idx="166">
                  <c:v>0.493239042985398</c:v>
                </c:pt>
                <c:pt idx="167">
                  <c:v>0.49405753685424197</c:v>
                </c:pt>
                <c:pt idx="168">
                  <c:v>0.494877377221</c:v>
                </c:pt>
                <c:pt idx="169">
                  <c:v>0.49569856618868802</c:v>
                </c:pt>
                <c:pt idx="170">
                  <c:v>0.49652110586228598</c:v>
                </c:pt>
                <c:pt idx="171">
                  <c:v>0.49734499834871598</c:v>
                </c:pt>
                <c:pt idx="172">
                  <c:v>0.498170245756828</c:v>
                </c:pt>
                <c:pt idx="173">
                  <c:v>0.498996850197377</c:v>
                </c:pt>
                <c:pt idx="174">
                  <c:v>0.49982481378300903</c:v>
                </c:pt>
                <c:pt idx="175">
                  <c:v>0.50065413862823804</c:v>
                </c:pt>
                <c:pt idx="176">
                  <c:v>0.50148482684943096</c:v>
                </c:pt>
                <c:pt idx="177">
                  <c:v>0.50231688056478097</c:v>
                </c:pt>
                <c:pt idx="178">
                  <c:v>0.50315030189429399</c:v>
                </c:pt>
                <c:pt idx="179">
                  <c:v>0.50398509295976301</c:v>
                </c:pt>
                <c:pt idx="180">
                  <c:v>0.50482125588475002</c:v>
                </c:pt>
                <c:pt idx="181">
                  <c:v>0.50565879279456205</c:v>
                </c:pt>
                <c:pt idx="182">
                  <c:v>0.50649770581623099</c:v>
                </c:pt>
                <c:pt idx="183">
                  <c:v>0.50733799707848704</c:v>
                </c:pt>
                <c:pt idx="184">
                  <c:v>0.50817966871174203</c:v>
                </c:pt>
                <c:pt idx="185">
                  <c:v>0.50902272284806205</c:v>
                </c:pt>
                <c:pt idx="186">
                  <c:v>0.50986716162114099</c:v>
                </c:pt>
                <c:pt idx="187">
                  <c:v>0.51071298716628399</c:v>
                </c:pt>
                <c:pt idx="188">
                  <c:v>0.51156020162037197</c:v>
                </c:pt>
                <c:pt idx="189">
                  <c:v>0.512408807121847</c:v>
                </c:pt>
                <c:pt idx="190">
                  <c:v>0.51325880581067596</c:v>
                </c:pt>
                <c:pt idx="191">
                  <c:v>0.51411019982833395</c:v>
                </c:pt>
                <c:pt idx="192">
                  <c:v>0.51496299131776802</c:v>
                </c:pt>
                <c:pt idx="193">
                  <c:v>0.51581718242337604</c:v>
                </c:pt>
                <c:pt idx="194">
                  <c:v>0.51667277529097599</c:v>
                </c:pt>
                <c:pt idx="195">
                  <c:v>0.51752977206777895</c:v>
                </c:pt>
                <c:pt idx="196">
                  <c:v>0.518388174902357</c:v>
                </c:pt>
                <c:pt idx="197">
                  <c:v>0.51924798594461297</c:v>
                </c:pt>
                <c:pt idx="198">
                  <c:v>0.52010920734575605</c:v>
                </c:pt>
                <c:pt idx="199">
                  <c:v>0.52097184125826401</c:v>
                </c:pt>
                <c:pt idx="200">
                  <c:v>0.52183588983585205</c:v>
                </c:pt>
                <c:pt idx="201">
                  <c:v>0.52270135523344396</c:v>
                </c:pt>
                <c:pt idx="202">
                  <c:v>0.52356823960713905</c:v>
                </c:pt>
                <c:pt idx="203">
                  <c:v>0.52443654511417304</c:v>
                </c:pt>
                <c:pt idx="204">
                  <c:v>0.52530627391288798</c:v>
                </c:pt>
                <c:pt idx="205">
                  <c:v>0.52617742816269897</c:v>
                </c:pt>
                <c:pt idx="206">
                  <c:v>0.52705001002405305</c:v>
                </c:pt>
                <c:pt idx="207">
                  <c:v>0.52792402165839503</c:v>
                </c:pt>
                <c:pt idx="208">
                  <c:v>0.52879946522813304</c:v>
                </c:pt>
                <c:pt idx="209">
                  <c:v>0.52967634289659604</c:v>
                </c:pt>
                <c:pt idx="210">
                  <c:v>0.53055465682799696</c:v>
                </c:pt>
                <c:pt idx="211">
                  <c:v>0.53143440918739404</c:v>
                </c:pt>
                <c:pt idx="212">
                  <c:v>0.53231560214064899</c:v>
                </c:pt>
                <c:pt idx="213">
                  <c:v>0.53319823785438603</c:v>
                </c:pt>
                <c:pt idx="214">
                  <c:v>0.53408231849595</c:v>
                </c:pt>
                <c:pt idx="215">
                  <c:v>0.53496784623336402</c:v>
                </c:pt>
                <c:pt idx="216">
                  <c:v>0.53585482323528599</c:v>
                </c:pt>
                <c:pt idx="217">
                  <c:v>0.53674325167096104</c:v>
                </c:pt>
                <c:pt idx="218">
                  <c:v>0.53763313371017996</c:v>
                </c:pt>
                <c:pt idx="219">
                  <c:v>0.53852447152323002</c:v>
                </c:pt>
                <c:pt idx="220">
                  <c:v>0.53941726728084805</c:v>
                </c:pt>
                <c:pt idx="221">
                  <c:v>0.54031152315417397</c:v>
                </c:pt>
                <c:pt idx="222">
                  <c:v>0.541207241314698</c:v>
                </c:pt>
                <c:pt idx="223">
                  <c:v>0.54210442393421199</c:v>
                </c:pt>
                <c:pt idx="224">
                  <c:v>0.54300307318475904</c:v>
                </c:pt>
                <c:pt idx="225">
                  <c:v>0.54390319123858</c:v>
                </c:pt>
                <c:pt idx="226">
                  <c:v>0.54480478026805901</c:v>
                </c:pt>
                <c:pt idx="227">
                  <c:v>0.54570784244567005</c:v>
                </c:pt>
                <c:pt idx="228">
                  <c:v>0.54661237994392098</c:v>
                </c:pt>
                <c:pt idx="229">
                  <c:v>0.54751839493529497</c:v>
                </c:pt>
                <c:pt idx="230">
                  <c:v>0.54842588959219696</c:v>
                </c:pt>
                <c:pt idx="231">
                  <c:v>0.54933486608688897</c:v>
                </c:pt>
                <c:pt idx="232">
                  <c:v>0.55024532659143199</c:v>
                </c:pt>
                <c:pt idx="233">
                  <c:v>0.55115727327762398</c:v>
                </c:pt>
                <c:pt idx="234">
                  <c:v>0.55207070831693805</c:v>
                </c:pt>
                <c:pt idx="235">
                  <c:v>0.55298563388045596</c:v>
                </c:pt>
                <c:pt idx="236">
                  <c:v>0.55390205213880395</c:v>
                </c:pt>
                <c:pt idx="237">
                  <c:v>0.55481996526208599</c:v>
                </c:pt>
                <c:pt idx="238">
                  <c:v>0.555739375419812</c:v>
                </c:pt>
                <c:pt idx="239">
                  <c:v>0.55666028478083296</c:v>
                </c:pt>
                <c:pt idx="240">
                  <c:v>0.557582695513267</c:v>
                </c:pt>
                <c:pt idx="241">
                  <c:v>0.55850660978442501</c:v>
                </c:pt>
                <c:pt idx="242">
                  <c:v>0.55943202976074002</c:v>
                </c:pt>
                <c:pt idx="243">
                  <c:v>0.56035895760768895</c:v>
                </c:pt>
                <c:pt idx="244">
                  <c:v>0.56128739548971396</c:v>
                </c:pt>
                <c:pt idx="245">
                  <c:v>0.56221734557014602</c:v>
                </c:pt>
                <c:pt idx="246">
                  <c:v>0.56314881001112405</c:v>
                </c:pt>
                <c:pt idx="247">
                  <c:v>0.56408179097350897</c:v>
                </c:pt>
                <c:pt idx="248">
                  <c:v>0.56501629061680503</c:v>
                </c:pt>
                <c:pt idx="249">
                  <c:v>0.56595231109906796</c:v>
                </c:pt>
                <c:pt idx="250">
                  <c:v>0.56688985457682095</c:v>
                </c:pt>
                <c:pt idx="251">
                  <c:v>0.56782892320496303</c:v>
                </c:pt>
                <c:pt idx="252">
                  <c:v>0.56876951913668095</c:v>
                </c:pt>
                <c:pt idx="253">
                  <c:v>0.56971164452334899</c:v>
                </c:pt>
                <c:pt idx="254">
                  <c:v>0.57065530151444099</c:v>
                </c:pt>
                <c:pt idx="255">
                  <c:v>0.57160049225742704</c:v>
                </c:pt>
                <c:pt idx="256">
                  <c:v>0.57254721889767601</c:v>
                </c:pt>
                <c:pt idx="257">
                  <c:v>0.573495483578355</c:v>
                </c:pt>
                <c:pt idx="258">
                  <c:v>0.57444528844032405</c:v>
                </c:pt>
                <c:pt idx="259">
                  <c:v>0.57539663562202703</c:v>
                </c:pt>
                <c:pt idx="260">
                  <c:v>0.57634952725938804</c:v>
                </c:pt>
                <c:pt idx="261">
                  <c:v>0.57730396548569796</c:v>
                </c:pt>
                <c:pt idx="262">
                  <c:v>0.57825995243150097</c:v>
                </c:pt>
                <c:pt idx="263">
                  <c:v>0.57921749022447899</c:v>
                </c:pt>
                <c:pt idx="264">
                  <c:v>0.580176580989335</c:v>
                </c:pt>
                <c:pt idx="265">
                  <c:v>0.58113722684767</c:v>
                </c:pt>
                <c:pt idx="266">
                  <c:v>0.58209942991785801</c:v>
                </c:pt>
                <c:pt idx="267">
                  <c:v>0.58306319231492398</c:v>
                </c:pt>
                <c:pt idx="268">
                  <c:v>0.58402851615041396</c:v>
                </c:pt>
                <c:pt idx="269">
                  <c:v>0.58499540353225798</c:v>
                </c:pt>
                <c:pt idx="270">
                  <c:v>0.585963856564643</c:v>
                </c:pt>
                <c:pt idx="271">
                  <c:v>0.58693387734786895</c:v>
                </c:pt>
                <c:pt idx="272">
                  <c:v>0.58790546797821097</c:v>
                </c:pt>
                <c:pt idx="273">
                  <c:v>0.58887863054777401</c:v>
                </c:pt>
                <c:pt idx="274">
                  <c:v>0.589853367144346</c:v>
                </c:pt>
                <c:pt idx="275">
                  <c:v>0.59082967985125001</c:v>
                </c:pt>
                <c:pt idx="276">
                  <c:v>0.59180757074718304</c:v>
                </c:pt>
                <c:pt idx="277">
                  <c:v>0.59278704190606801</c:v>
                </c:pt>
                <c:pt idx="278">
                  <c:v>0.59376809539688602</c:v>
                </c:pt>
                <c:pt idx="279">
                  <c:v>0.59475073328351302</c:v>
                </c:pt>
                <c:pt idx="280">
                  <c:v>0.59573495762455497</c:v>
                </c:pt>
                <c:pt idx="281">
                  <c:v>0.59672077047317096</c:v>
                </c:pt>
                <c:pt idx="282">
                  <c:v>0.59770817387690101</c:v>
                </c:pt>
                <c:pt idx="283">
                  <c:v>0.598697169877482</c:v>
                </c:pt>
                <c:pt idx="284">
                  <c:v>0.59968776051066996</c:v>
                </c:pt>
                <c:pt idx="285">
                  <c:v>0.60067994780604195</c:v>
                </c:pt>
                <c:pt idx="286">
                  <c:v>0.60167373378681399</c:v>
                </c:pt>
                <c:pt idx="287">
                  <c:v>0.60266912046963395</c:v>
                </c:pt>
                <c:pt idx="288">
                  <c:v>0.60366610986438796</c:v>
                </c:pt>
                <c:pt idx="289">
                  <c:v>0.60466470397398797</c:v>
                </c:pt>
                <c:pt idx="290">
                  <c:v>0.60566490479416302</c:v>
                </c:pt>
                <c:pt idx="291">
                  <c:v>0.60666671431324404</c:v>
                </c:pt>
                <c:pt idx="292">
                  <c:v>0.60767013451193796</c:v>
                </c:pt>
                <c:pt idx="293">
                  <c:v>0.60867516736310701</c:v>
                </c:pt>
                <c:pt idx="294">
                  <c:v>0.60968181483153205</c:v>
                </c:pt>
                <c:pt idx="295">
                  <c:v>0.61069007887367799</c:v>
                </c:pt>
                <c:pt idx="296">
                  <c:v>0.61169996143744898</c:v>
                </c:pt>
                <c:pt idx="297">
                  <c:v>0.61271146446193903</c:v>
                </c:pt>
                <c:pt idx="298">
                  <c:v>0.61372458987718204</c:v>
                </c:pt>
                <c:pt idx="299">
                  <c:v>0.61473933960388305</c:v>
                </c:pt>
                <c:pt idx="300">
                  <c:v>0.615755715553156</c:v>
                </c:pt>
                <c:pt idx="301">
                  <c:v>0.61677371962625305</c:v>
                </c:pt>
                <c:pt idx="302">
                  <c:v>0.61779335371427502</c:v>
                </c:pt>
                <c:pt idx="303">
                  <c:v>0.61881461969789298</c:v>
                </c:pt>
                <c:pt idx="304">
                  <c:v>0.61983751944705001</c:v>
                </c:pt>
                <c:pt idx="305">
                  <c:v>0.62086205482066104</c:v>
                </c:pt>
                <c:pt idx="306">
                  <c:v>0.62188822766630403</c:v>
                </c:pt>
                <c:pt idx="307">
                  <c:v>0.62291603981990296</c:v>
                </c:pt>
                <c:pt idx="308">
                  <c:v>0.62394549310540504</c:v>
                </c:pt>
                <c:pt idx="309">
                  <c:v>0.624976589334449</c:v>
                </c:pt>
                <c:pt idx="310">
                  <c:v>0.62600933030602102</c:v>
                </c:pt>
                <c:pt idx="311">
                  <c:v>0.62704371780611201</c:v>
                </c:pt>
                <c:pt idx="312">
                  <c:v>0.62807975360735502</c:v>
                </c:pt>
                <c:pt idx="313">
                  <c:v>0.62911743946865994</c:v>
                </c:pt>
                <c:pt idx="314">
                  <c:v>0.63015677713483997</c:v>
                </c:pt>
                <c:pt idx="315">
                  <c:v>0.63119776833622099</c:v>
                </c:pt>
                <c:pt idx="316">
                  <c:v>0.63224041478825499</c:v>
                </c:pt>
                <c:pt idx="317">
                  <c:v>0.63328471819110599</c:v>
                </c:pt>
                <c:pt idx="318">
                  <c:v>0.634330680229241</c:v>
                </c:pt>
                <c:pt idx="319">
                  <c:v>0.63537830257100003</c:v>
                </c:pt>
                <c:pt idx="320">
                  <c:v>0.63642758686816303</c:v>
                </c:pt>
                <c:pt idx="321">
                  <c:v>0.63747853475549598</c:v>
                </c:pt>
                <c:pt idx="322">
                  <c:v>0.63853114785029497</c:v>
                </c:pt>
                <c:pt idx="323">
                  <c:v>0.63958542775191596</c:v>
                </c:pt>
                <c:pt idx="324">
                  <c:v>0.64064137604128302</c:v>
                </c:pt>
                <c:pt idx="325">
                  <c:v>0.641698994280401</c:v>
                </c:pt>
                <c:pt idx="326">
                  <c:v>0.64275828401183799</c:v>
                </c:pt>
                <c:pt idx="327">
                  <c:v>0.64381924675820401</c:v>
                </c:pt>
                <c:pt idx="328">
                  <c:v>0.64488188402161695</c:v>
                </c:pt>
                <c:pt idx="329">
                  <c:v>0.64594619728314395</c:v>
                </c:pt>
                <c:pt idx="330">
                  <c:v>0.64701218800224303</c:v>
                </c:pt>
                <c:pt idx="331">
                  <c:v>0.64807985761617704</c:v>
                </c:pt>
                <c:pt idx="332">
                  <c:v>0.64914920753941396</c:v>
                </c:pt>
                <c:pt idx="333">
                  <c:v>0.65022023916301996</c:v>
                </c:pt>
                <c:pt idx="334">
                  <c:v>0.65129295385402497</c:v>
                </c:pt>
                <c:pt idx="335">
                  <c:v>0.65236735295477499</c:v>
                </c:pt>
                <c:pt idx="336">
                  <c:v>0.65344343778227099</c:v>
                </c:pt>
                <c:pt idx="337">
                  <c:v>0.65452120962748295</c:v>
                </c:pt>
                <c:pt idx="338">
                  <c:v>0.65560066975464804</c:v>
                </c:pt>
                <c:pt idx="339">
                  <c:v>0.65668181940055104</c:v>
                </c:pt>
                <c:pt idx="340">
                  <c:v>0.65776465977378096</c:v>
                </c:pt>
                <c:pt idx="341">
                  <c:v>0.65884919205396897</c:v>
                </c:pt>
                <c:pt idx="342">
                  <c:v>0.65993541739100803</c:v>
                </c:pt>
                <c:pt idx="343">
                  <c:v>0.66102333690424397</c:v>
                </c:pt>
                <c:pt idx="344">
                  <c:v>0.66211295168164896</c:v>
                </c:pt>
                <c:pt idx="345">
                  <c:v>0.66320426277897104</c:v>
                </c:pt>
                <c:pt idx="346">
                  <c:v>0.66429727121885596</c:v>
                </c:pt>
                <c:pt idx="347">
                  <c:v>0.66539197798994598</c:v>
                </c:pt>
                <c:pt idx="348">
                  <c:v>0.666488384045958</c:v>
                </c:pt>
                <c:pt idx="349">
                  <c:v>0.66758649030472195</c:v>
                </c:pt>
                <c:pt idx="350">
                  <c:v>0.66868629764720999</c:v>
                </c:pt>
                <c:pt idx="351">
                  <c:v>0.66978780691651596</c:v>
                </c:pt>
                <c:pt idx="352">
                  <c:v>0.67089101891682601</c:v>
                </c:pt>
                <c:pt idx="353">
                  <c:v>0.67199593441234395</c:v>
                </c:pt>
                <c:pt idx="354">
                  <c:v>0.67310255412618802</c:v>
                </c:pt>
                <c:pt idx="355">
                  <c:v>0.674210878739265</c:v>
                </c:pt>
                <c:pt idx="356">
                  <c:v>0.67532090888909702</c:v>
                </c:pt>
                <c:pt idx="357">
                  <c:v>0.67643264516862001</c:v>
                </c:pt>
                <c:pt idx="358">
                  <c:v>0.67754608812494799</c:v>
                </c:pt>
                <c:pt idx="359">
                  <c:v>0.67866123825809699</c:v>
                </c:pt>
                <c:pt idx="360">
                  <c:v>0.67977809601966899</c:v>
                </c:pt>
                <c:pt idx="361">
                  <c:v>0.68089666181150199</c:v>
                </c:pt>
                <c:pt idx="362">
                  <c:v>0.68201693598427204</c:v>
                </c:pt>
                <c:pt idx="363">
                  <c:v>0.68313891883605604</c:v>
                </c:pt>
                <c:pt idx="364">
                  <c:v>0.68426261061085203</c:v>
                </c:pt>
                <c:pt idx="365">
                  <c:v>0.68538801149704598</c:v>
                </c:pt>
                <c:pt idx="366">
                  <c:v>0.68651512162584305</c:v>
                </c:pt>
                <c:pt idx="367">
                  <c:v>0.687643941069639</c:v>
                </c:pt>
                <c:pt idx="368">
                  <c:v>0.68877446984034596</c:v>
                </c:pt>
                <c:pt idx="369">
                  <c:v>0.68990670788766395</c:v>
                </c:pt>
                <c:pt idx="370">
                  <c:v>0.69104065509729895</c:v>
                </c:pt>
                <c:pt idx="371">
                  <c:v>0.69217631128912105</c:v>
                </c:pt>
                <c:pt idx="372">
                  <c:v>0.69331367621527096</c:v>
                </c:pt>
                <c:pt idx="373">
                  <c:v>0.69445274955819603</c:v>
                </c:pt>
                <c:pt idx="374">
                  <c:v>0.69559353092862997</c:v>
                </c:pt>
                <c:pt idx="375">
                  <c:v>0.69673601986350597</c:v>
                </c:pt>
                <c:pt idx="376">
                  <c:v>0.697880215823799</c:v>
                </c:pt>
                <c:pt idx="377">
                  <c:v>0.69902611819230198</c:v>
                </c:pt>
                <c:pt idx="378">
                  <c:v>0.70017372627132302</c:v>
                </c:pt>
                <c:pt idx="379">
                  <c:v>0.70132303928031503</c:v>
                </c:pt>
                <c:pt idx="380">
                  <c:v>0.70247405635341598</c:v>
                </c:pt>
                <c:pt idx="381">
                  <c:v>0.70362677653691796</c:v>
                </c:pt>
                <c:pt idx="382">
                  <c:v>0.70478119878664203</c:v>
                </c:pt>
                <c:pt idx="383">
                  <c:v>0.70593732196523296</c:v>
                </c:pt>
                <c:pt idx="384">
                  <c:v>0.70709514483935598</c:v>
                </c:pt>
                <c:pt idx="385">
                  <c:v>0.70825466607680099</c:v>
                </c:pt>
                <c:pt idx="386">
                  <c:v>0.709415884243488</c:v>
                </c:pt>
                <c:pt idx="387">
                  <c:v>0.71057879780036903</c:v>
                </c:pt>
                <c:pt idx="388">
                  <c:v>0.71174340510022305</c:v>
                </c:pt>
                <c:pt idx="389">
                  <c:v>0.71290970438434298</c:v>
                </c:pt>
                <c:pt idx="390">
                  <c:v>0.71407769377909702</c:v>
                </c:pt>
                <c:pt idx="391">
                  <c:v>0.71524737129238403</c:v>
                </c:pt>
                <c:pt idx="392">
                  <c:v>0.71641873480995399</c:v>
                </c:pt>
                <c:pt idx="393">
                  <c:v>0.71759178209159902</c:v>
                </c:pt>
                <c:pt idx="394">
                  <c:v>0.71876651076721298</c:v>
                </c:pt>
                <c:pt idx="395">
                  <c:v>0.71994291833270596</c:v>
                </c:pt>
                <c:pt idx="396">
                  <c:v>0.72112100214577701</c:v>
                </c:pt>
                <c:pt idx="397">
                  <c:v>0.72230075942152805</c:v>
                </c:pt>
                <c:pt idx="398">
                  <c:v>0.72348218722792002</c:v>
                </c:pt>
                <c:pt idx="399">
                  <c:v>0.72466528248106798</c:v>
                </c:pt>
                <c:pt idx="400">
                  <c:v>0.72585004194035796</c:v>
                </c:pt>
                <c:pt idx="401">
                  <c:v>0.72703646220338503</c:v>
                </c:pt>
                <c:pt idx="402">
                  <c:v>0.728224539700704</c:v>
                </c:pt>
                <c:pt idx="403">
                  <c:v>0.729414270690387</c:v>
                </c:pt>
                <c:pt idx="404">
                  <c:v>0.73060565125236898</c:v>
                </c:pt>
                <c:pt idx="405">
                  <c:v>0.73179867728259096</c:v>
                </c:pt>
                <c:pt idx="406">
                  <c:v>0.732993344486915</c:v>
                </c:pt>
                <c:pt idx="407">
                  <c:v>0.73418964837480305</c:v>
                </c:pt>
                <c:pt idx="408">
                  <c:v>0.73538758425276496</c:v>
                </c:pt>
                <c:pt idx="409">
                  <c:v>0.73658714721754703</c:v>
                </c:pt>
                <c:pt idx="410">
                  <c:v>0.73778833214905404</c:v>
                </c:pt>
                <c:pt idx="411">
                  <c:v>0.73899113370300495</c:v>
                </c:pt>
                <c:pt idx="412">
                  <c:v>0.74019554630329099</c:v>
                </c:pt>
                <c:pt idx="413">
                  <c:v>0.74140156413404201</c:v>
                </c:pt>
                <c:pt idx="414">
                  <c:v>0.74260918113137098</c:v>
                </c:pt>
                <c:pt idx="415">
                  <c:v>0.74381839097479796</c:v>
                </c:pt>
                <c:pt idx="416">
                  <c:v>0.745029187078324</c:v>
                </c:pt>
                <c:pt idx="417">
                  <c:v>0.74624156258115204</c:v>
                </c:pt>
                <c:pt idx="418">
                  <c:v>0.74745551033802504</c:v>
                </c:pt>
                <c:pt idx="419">
                  <c:v>0.74867102290918097</c:v>
                </c:pt>
                <c:pt idx="420">
                  <c:v>0.74988809254988897</c:v>
                </c:pt>
                <c:pt idx="421">
                  <c:v>0.75110671119955896</c:v>
                </c:pt>
                <c:pt idx="422">
                  <c:v>0.75232687047040103</c:v>
                </c:pt>
                <c:pt idx="423">
                  <c:v>0.75354856163561501</c:v>
                </c:pt>
                <c:pt idx="424">
                  <c:v>0.75477177561707798</c:v>
                </c:pt>
                <c:pt idx="425">
                  <c:v>0.75599650297252896</c:v>
                </c:pt>
                <c:pt idx="426">
                  <c:v>0.75722273388219696</c:v>
                </c:pt>
                <c:pt idx="427">
                  <c:v>0.758450458134873</c:v>
                </c:pt>
                <c:pt idx="428">
                  <c:v>0.75967966511337803</c:v>
                </c:pt>
                <c:pt idx="429">
                  <c:v>0.76091034377941402</c:v>
                </c:pt>
                <c:pt idx="430">
                  <c:v>0.76214248265775097</c:v>
                </c:pt>
                <c:pt idx="431">
                  <c:v>0.76337606981973904</c:v>
                </c:pt>
                <c:pt idx="432">
                  <c:v>0.76461109286609297</c:v>
                </c:pt>
                <c:pt idx="433">
                  <c:v>0.76584753890891899</c:v>
                </c:pt>
                <c:pt idx="434">
                  <c:v>0.76708539455295399</c:v>
                </c:pt>
                <c:pt idx="435">
                  <c:v>0.76832464587596605</c:v>
                </c:pt>
                <c:pt idx="436">
                  <c:v>0.76956527840828803</c:v>
                </c:pt>
                <c:pt idx="437">
                  <c:v>0.77080727711141905</c:v>
                </c:pt>
                <c:pt idx="438">
                  <c:v>0.77205062635567501</c:v>
                </c:pt>
                <c:pt idx="439">
                  <c:v>0.77329530989681605</c:v>
                </c:pt>
                <c:pt idx="440">
                  <c:v>0.77454131085161004</c:v>
                </c:pt>
                <c:pt idx="441">
                  <c:v>0.77578861167227398</c:v>
                </c:pt>
                <c:pt idx="442">
                  <c:v>0.77703719411974304</c:v>
                </c:pt>
                <c:pt idx="443">
                  <c:v>0.77828703923568998</c:v>
                </c:pt>
                <c:pt idx="444">
                  <c:v>0.779538127313253</c:v>
                </c:pt>
                <c:pt idx="445">
                  <c:v>0.78079043786638402</c:v>
                </c:pt>
                <c:pt idx="446">
                  <c:v>0.78204394959775603</c:v>
                </c:pt>
                <c:pt idx="447">
                  <c:v>0.78329864036515395</c:v>
                </c:pt>
                <c:pt idx="448">
                  <c:v>0.78455448714626597</c:v>
                </c:pt>
                <c:pt idx="449">
                  <c:v>0.78581146600179397</c:v>
                </c:pt>
                <c:pt idx="450">
                  <c:v>0.78706955203678497</c:v>
                </c:pt>
                <c:pt idx="451">
                  <c:v>0.78832871936011095</c:v>
                </c:pt>
                <c:pt idx="452">
                  <c:v>0.78958894104196498</c:v>
                </c:pt>
                <c:pt idx="453">
                  <c:v>0.79085018906930504</c:v>
                </c:pt>
                <c:pt idx="454">
                  <c:v>0.79211243429910405</c:v>
                </c:pt>
                <c:pt idx="455">
                  <c:v>0.79337564640930802</c:v>
                </c:pt>
                <c:pt idx="456">
                  <c:v>0.79463979384737105</c:v>
                </c:pt>
                <c:pt idx="457">
                  <c:v>0.79590484377623505</c:v>
                </c:pt>
                <c:pt idx="458">
                  <c:v>0.79717076201762704</c:v>
                </c:pt>
                <c:pt idx="459">
                  <c:v>0.79843751299251298</c:v>
                </c:pt>
                <c:pt idx="460">
                  <c:v>0.79970505965856997</c:v>
                </c:pt>
                <c:pt idx="461">
                  <c:v>0.80097336395947305</c:v>
                </c:pt>
                <c:pt idx="462">
                  <c:v>0.80224238883768295</c:v>
                </c:pt>
                <c:pt idx="463">
                  <c:v>0.80351209760233799</c:v>
                </c:pt>
                <c:pt idx="464">
                  <c:v>0.80478245357164002</c:v>
                </c:pt>
                <c:pt idx="465">
                  <c:v>0.80605342010230996</c:v>
                </c:pt>
                <c:pt idx="466">
                  <c:v>0.80732496062050396</c:v>
                </c:pt>
                <c:pt idx="467">
                  <c:v>0.80859703865426003</c:v>
                </c:pt>
                <c:pt idx="468">
                  <c:v>0.80986961786755596</c:v>
                </c:pt>
                <c:pt idx="469">
                  <c:v>0.81114266209604202</c:v>
                </c:pt>
                <c:pt idx="470">
                  <c:v>0.81241613538454605</c:v>
                </c:pt>
                <c:pt idx="471">
                  <c:v>0.81369000202640396</c:v>
                </c:pt>
                <c:pt idx="472">
                  <c:v>0.81496422660472101</c:v>
                </c:pt>
                <c:pt idx="473">
                  <c:v>0.81623877403564005</c:v>
                </c:pt>
                <c:pt idx="474">
                  <c:v>0.81751360961370201</c:v>
                </c:pt>
                <c:pt idx="475">
                  <c:v>0.81878869905938501</c:v>
                </c:pt>
                <c:pt idx="476">
                  <c:v>0.82006400856892203</c:v>
                </c:pt>
                <c:pt idx="477">
                  <c:v>0.821339504866478</c:v>
                </c:pt>
                <c:pt idx="478">
                  <c:v>0.82261515525878903</c:v>
                </c:pt>
                <c:pt idx="479">
                  <c:v>0.82389092769234995</c:v>
                </c:pt>
                <c:pt idx="480">
                  <c:v>0.82516679081325495</c:v>
                </c:pt>
                <c:pt idx="481">
                  <c:v>0.82644271402977898</c:v>
                </c:pt>
                <c:pt idx="482">
                  <c:v>0.82771866757780199</c:v>
                </c:pt>
                <c:pt idx="483">
                  <c:v>0.828994622589174</c:v>
                </c:pt>
                <c:pt idx="484">
                  <c:v>0.83027055116311699</c:v>
                </c:pt>
                <c:pt idx="485">
                  <c:v>0.83154642644074495</c:v>
                </c:pt>
                <c:pt idx="486">
                  <c:v>0.83282222268282902</c:v>
                </c:pt>
                <c:pt idx="487">
                  <c:v>0.83409791535085998</c:v>
                </c:pt>
                <c:pt idx="488">
                  <c:v>0.83537348119153199</c:v>
                </c:pt>
                <c:pt idx="489">
                  <c:v>0.83664889832471101</c:v>
                </c:pt>
                <c:pt idx="490">
                  <c:v>0.83792414633498302</c:v>
                </c:pt>
                <c:pt idx="491">
                  <c:v>0.83919920636685597</c:v>
                </c:pt>
                <c:pt idx="492">
                  <c:v>0.84047406122368495</c:v>
                </c:pt>
                <c:pt idx="493">
                  <c:v>0.84174869547039</c:v>
                </c:pt>
                <c:pt idx="494">
                  <c:v>0.84302309554002697</c:v>
                </c:pt>
                <c:pt idx="495">
                  <c:v>0.84429724984425203</c:v>
                </c:pt>
                <c:pt idx="496">
                  <c:v>0.84557114888773099</c:v>
                </c:pt>
                <c:pt idx="497">
                  <c:v>0.84684478538651398</c:v>
                </c:pt>
                <c:pt idx="498">
                  <c:v>0.84811815439039295</c:v>
                </c:pt>
                <c:pt idx="499">
                  <c:v>0.84939125340926103</c:v>
                </c:pt>
                <c:pt idx="500">
                  <c:v>0.85066408254343595</c:v>
                </c:pt>
                <c:pt idx="501">
                  <c:v>0.85193664461794605</c:v>
                </c:pt>
                <c:pt idx="502">
                  <c:v>0.853208945320728</c:v>
                </c:pt>
                <c:pt idx="503">
                  <c:v>0.85448099334465899</c:v>
                </c:pt>
                <c:pt idx="504">
                  <c:v>0.855752800533367</c:v>
                </c:pt>
                <c:pt idx="505">
                  <c:v>0.85702438203069298</c:v>
                </c:pt>
                <c:pt idx="506">
                  <c:v>0.85829575643369005</c:v>
                </c:pt>
                <c:pt idx="507">
                  <c:v>0.85956694594900596</c:v>
                </c:pt>
                <c:pt idx="508">
                  <c:v>0.86083797655246697</c:v>
                </c:pt>
                <c:pt idx="509">
                  <c:v>0.86210887815167403</c:v>
                </c:pt>
                <c:pt idx="510">
                  <c:v>0.86337968475135696</c:v>
                </c:pt>
                <c:pt idx="511">
                  <c:v>0.86465043462125402</c:v>
                </c:pt>
                <c:pt idx="512">
                  <c:v>0.86592117046620398</c:v>
                </c:pt>
                <c:pt idx="513">
                  <c:v>0.867191939598142</c:v>
                </c:pt>
                <c:pt idx="514">
                  <c:v>0.86846279410964899</c:v>
                </c:pt>
                <c:pt idx="515">
                  <c:v>0.869733791048663</c:v>
                </c:pt>
                <c:pt idx="516">
                  <c:v>0.87100499259394604</c:v>
                </c:pt>
                <c:pt idx="517">
                  <c:v>0.87227646623086197</c:v>
                </c:pt>
                <c:pt idx="518">
                  <c:v>0.87354828492698</c:v>
                </c:pt>
                <c:pt idx="519">
                  <c:v>0.87482052730701598</c:v>
                </c:pt>
                <c:pt idx="520">
                  <c:v>0.876093277826549</c:v>
                </c:pt>
                <c:pt idx="521">
                  <c:v>0.87736662694398804</c:v>
                </c:pt>
                <c:pt idx="522">
                  <c:v>0.87864067129017098</c:v>
                </c:pt>
                <c:pt idx="523">
                  <c:v>0.87991551383500199</c:v>
                </c:pt>
                <c:pt idx="524">
                  <c:v>0.88119126405049497</c:v>
                </c:pt>
                <c:pt idx="525">
                  <c:v>0.88246803806957796</c:v>
                </c:pt>
                <c:pt idx="526">
                  <c:v>0.88374595883999996</c:v>
                </c:pt>
                <c:pt idx="527">
                  <c:v>0.88502515627266098</c:v>
                </c:pt>
                <c:pt idx="528">
                  <c:v>0.88630576738370603</c:v>
                </c:pt>
                <c:pt idx="529">
                  <c:v>0.88758793642970502</c:v>
                </c:pt>
                <c:pt idx="530">
                  <c:v>0.88887181503523505</c:v>
                </c:pt>
                <c:pt idx="531">
                  <c:v>0.89015756231222498</c:v>
                </c:pt>
                <c:pt idx="532">
                  <c:v>0.89144534497040695</c:v>
                </c:pt>
                <c:pt idx="533">
                  <c:v>0.89273533741824995</c:v>
                </c:pt>
                <c:pt idx="534">
                  <c:v>0.89402772185378898</c:v>
                </c:pt>
                <c:pt idx="535">
                  <c:v>0.89532268834477502</c:v>
                </c:pt>
                <c:pt idx="536">
                  <c:v>0.89662043489763499</c:v>
                </c:pt>
                <c:pt idx="537">
                  <c:v>0.89792116751475004</c:v>
                </c:pt>
                <c:pt idx="538">
                  <c:v>0.89922510023962798</c:v>
                </c:pt>
                <c:pt idx="539">
                  <c:v>0.90053245518960201</c:v>
                </c:pt>
                <c:pt idx="540">
                  <c:v>0.901843462575733</c:v>
                </c:pt>
                <c:pt idx="541">
                  <c:v>0.90315836070967903</c:v>
                </c:pt>
                <c:pt idx="542">
                  <c:v>0.904477395997342</c:v>
                </c:pt>
                <c:pt idx="543">
                  <c:v>0.90580082291920205</c:v>
                </c:pt>
                <c:pt idx="544">
                  <c:v>0.90712890399729595</c:v>
                </c:pt>
                <c:pt idx="545">
                  <c:v>0.90846190974889496</c:v>
                </c:pt>
                <c:pt idx="546">
                  <c:v>0.90980011862701304</c:v>
                </c:pt>
                <c:pt idx="547">
                  <c:v>0.91114381694794999</c:v>
                </c:pt>
                <c:pt idx="548">
                  <c:v>0.91249329880615204</c:v>
                </c:pt>
                <c:pt idx="549">
                  <c:v>0.91384886597676895</c:v>
                </c:pt>
                <c:pt idx="550">
                  <c:v>0.915210827806337</c:v>
                </c:pt>
                <c:pt idx="551">
                  <c:v>0.91657950109211095</c:v>
                </c:pt>
                <c:pt idx="552">
                  <c:v>0.91795520995062896</c:v>
                </c:pt>
                <c:pt idx="553">
                  <c:v>0.91933828567616505</c:v>
                </c:pt>
                <c:pt idx="554">
                  <c:v>0.92072906658977705</c:v>
                </c:pt>
                <c:pt idx="555">
                  <c:v>0.92212789787972704</c:v>
                </c:pt>
                <c:pt idx="556">
                  <c:v>0.92353513143408095</c:v>
                </c:pt>
                <c:pt idx="557">
                  <c:v>0.92495112566634896</c:v>
                </c:pt>
                <c:pt idx="558">
                  <c:v>0.92637624533506502</c:v>
                </c:pt>
                <c:pt idx="559">
                  <c:v>0.92781086135822899</c:v>
                </c:pt>
                <c:pt idx="560">
                  <c:v>0.92925535062353704</c:v>
                </c:pt>
                <c:pt idx="561">
                  <c:v>0.930710095795381</c:v>
                </c:pt>
                <c:pt idx="562">
                  <c:v>0.93217548511954595</c:v>
                </c:pt>
                <c:pt idx="563">
                  <c:v>0.93365191222659705</c:v>
                </c:pt>
                <c:pt idx="564">
                  <c:v>0.93513977593486397</c:v>
                </c:pt>
                <c:pt idx="565">
                  <c:v>0.936639480053996</c:v>
                </c:pt>
                <c:pt idx="566">
                  <c:v>0.93815143318995897</c:v>
                </c:pt>
                <c:pt idx="567">
                  <c:v>0.93967604855237497</c:v>
                </c:pt>
                <c:pt idx="568">
                  <c:v>0.94121374376504296</c:v>
                </c:pt>
                <c:pt idx="569">
                  <c:v>0.94276494068044503</c:v>
                </c:pt>
                <c:pt idx="570">
                  <c:v>0.94433006519899698</c:v>
                </c:pt>
                <c:pt idx="571">
                  <c:v>0.94590954709376596</c:v>
                </c:pt>
                <c:pt idx="572">
                  <c:v>0.94750381984130005</c:v>
                </c:pt>
                <c:pt idx="573">
                  <c:v>0.94911332045920904</c:v>
                </c:pt>
                <c:pt idx="574">
                  <c:v>0.95073848935101202</c:v>
                </c:pt>
                <c:pt idx="575">
                  <c:v>0.95237977015879505</c:v>
                </c:pt>
                <c:pt idx="576">
                  <c:v>0.95403760962408402</c:v>
                </c:pt>
                <c:pt idx="577">
                  <c:v>0.95571245745734501</c:v>
                </c:pt>
                <c:pt idx="578">
                  <c:v>0.95740476621642601</c:v>
                </c:pt>
                <c:pt idx="579">
                  <c:v>0.95911499119422805</c:v>
                </c:pt>
                <c:pt idx="580">
                  <c:v>0.960843590315822</c:v>
                </c:pt>
                <c:pt idx="581">
                  <c:v>0.96259102404518404</c:v>
                </c:pt>
                <c:pt idx="582">
                  <c:v>0.96435775530166601</c:v>
                </c:pt>
                <c:pt idx="583">
                  <c:v>0.96614424938629095</c:v>
                </c:pt>
                <c:pt idx="584">
                  <c:v>0.96795097391788798</c:v>
                </c:pt>
                <c:pt idx="585">
                  <c:v>0.96977839877906502</c:v>
                </c:pt>
                <c:pt idx="586">
                  <c:v>0.971626996071975</c:v>
                </c:pt>
                <c:pt idx="587">
                  <c:v>0.97349724008378602</c:v>
                </c:pt>
                <c:pt idx="588">
                  <c:v>0.97538960726174495</c:v>
                </c:pt>
                <c:pt idx="589">
                  <c:v>0.97730457619769695</c:v>
                </c:pt>
                <c:pt idx="590">
                  <c:v>0.97924262762187997</c:v>
                </c:pt>
                <c:pt idx="591">
                  <c:v>0.98120424440582399</c:v>
                </c:pt>
                <c:pt idx="592">
                  <c:v>0.98318991157413005</c:v>
                </c:pt>
                <c:pt idx="593">
                  <c:v>0.985200116324914</c:v>
                </c:pt>
                <c:pt idx="594">
                  <c:v>0.98723534805867397</c:v>
                </c:pt>
                <c:pt idx="595">
                  <c:v>0.98929609841534105</c:v>
                </c:pt>
                <c:pt idx="596">
                  <c:v>0.99138286131924203</c:v>
                </c:pt>
                <c:pt idx="597">
                  <c:v>0.99349613303173501</c:v>
                </c:pt>
                <c:pt idx="598">
                  <c:v>0.995636412211234</c:v>
                </c:pt>
                <c:pt idx="599">
                  <c:v>0.99780419998036596</c:v>
                </c:pt>
                <c:pt idx="600">
                  <c:v>1</c:v>
                </c:pt>
                <c:pt idx="601">
                  <c:v>1.00067670298484</c:v>
                </c:pt>
                <c:pt idx="602">
                  <c:v>1.0013507304999201</c:v>
                </c:pt>
                <c:pt idx="603">
                  <c:v>1.00202195924683</c:v>
                </c:pt>
                <c:pt idx="604">
                  <c:v>1.00269027614509</c:v>
                </c:pt>
                <c:pt idx="605">
                  <c:v>1.00335557781847</c:v>
                </c:pt>
                <c:pt idx="606">
                  <c:v>1.0040177701077699</c:v>
                </c:pt>
                <c:pt idx="607">
                  <c:v>1.0046767676085999</c:v>
                </c:pt>
                <c:pt idx="608">
                  <c:v>1.0053324932332599</c:v>
                </c:pt>
                <c:pt idx="609">
                  <c:v>1.0059848777956</c:v>
                </c:pt>
                <c:pt idx="610">
                  <c:v>1.0066338596176001</c:v>
                </c:pt>
                <c:pt idx="611">
                  <c:v>1.0072793841568499</c:v>
                </c:pt>
                <c:pt idx="612">
                  <c:v>1.00792140365377</c:v>
                </c:pt>
                <c:pt idx="613">
                  <c:v>1.0085598767974799</c:v>
                </c:pt>
                <c:pt idx="614">
                  <c:v>1.0091947684096301</c:v>
                </c:pt>
                <c:pt idx="615">
                  <c:v>1.0098260491449</c:v>
                </c:pt>
                <c:pt idx="616">
                  <c:v>1.01045369520761</c:v>
                </c:pt>
                <c:pt idx="617">
                  <c:v>1.0110776880833701</c:v>
                </c:pt>
                <c:pt idx="618">
                  <c:v>1.0116980142850001</c:v>
                </c:pt>
                <c:pt idx="619">
                  <c:v>1.01231466511206</c:v>
                </c:pt>
                <c:pt idx="620">
                  <c:v>1.01292763642301</c:v>
                </c:pt>
                <c:pt idx="621">
                  <c:v>1.0135369284195599</c:v>
                </c:pt>
                <c:pt idx="622">
                  <c:v>1.01414254544237</c:v>
                </c:pt>
                <c:pt idx="623">
                  <c:v>1.01474449577749</c:v>
                </c:pt>
                <c:pt idx="624">
                  <c:v>1.01534279147297</c:v>
                </c:pt>
                <c:pt idx="625">
                  <c:v>1.01593744816511</c:v>
                </c:pt>
                <c:pt idx="626">
                  <c:v>1.01652848491369</c:v>
                </c:pt>
                <c:pt idx="627">
                  <c:v>1.0171159240457801</c:v>
                </c:pt>
                <c:pt idx="628">
                  <c:v>1.01769979100763</c:v>
                </c:pt>
                <c:pt idx="629">
                  <c:v>1.01828011422411</c:v>
                </c:pt>
                <c:pt idx="630">
                  <c:v>1.0188569249654</c:v>
                </c:pt>
                <c:pt idx="631">
                  <c:v>1.0194302572204199</c:v>
                </c:pt>
                <c:pt idx="632">
                  <c:v>1.02000014757667</c:v>
                </c:pt>
                <c:pt idx="633">
                  <c:v>1.02056663510608</c:v>
                </c:pt>
                <c:pt idx="634">
                  <c:v>1.0211297612565899</c:v>
                </c:pt>
                <c:pt idx="635">
                  <c:v>1.0216895697491299</c:v>
                </c:pt>
                <c:pt idx="636">
                  <c:v>1.0222461064796</c:v>
                </c:pt>
                <c:pt idx="637">
                  <c:v>1.0227994194257699</c:v>
                </c:pt>
                <c:pt idx="638">
                  <c:v>1.0233495585586001</c:v>
                </c:pt>
                <c:pt idx="639">
                  <c:v>1.0238965757579199</c:v>
                </c:pt>
                <c:pt idx="640">
                  <c:v>1.02444052473209</c:v>
                </c:pt>
                <c:pt idx="641">
                  <c:v>1.0249814609415799</c:v>
                </c:pt>
                <c:pt idx="642">
                  <c:v>1.02551944152605</c:v>
                </c:pt>
                <c:pt idx="643">
                  <c:v>1.02605452523493</c:v>
                </c:pt>
                <c:pt idx="644">
                  <c:v>1.0265867723612201</c:v>
                </c:pt>
                <c:pt idx="645">
                  <c:v>1.02711624467833</c:v>
                </c:pt>
                <c:pt idx="646">
                  <c:v>1.02764300537979</c:v>
                </c:pt>
                <c:pt idx="647">
                  <c:v>1.02816711902177</c:v>
                </c:pt>
                <c:pt idx="648">
                  <c:v>1.0286886514681299</c:v>
                </c:pt>
                <c:pt idx="649">
                  <c:v>1.02920766983794</c:v>
                </c:pt>
                <c:pt idx="650">
                  <c:v>1.0297242424553299</c:v>
                </c:pt>
                <c:pt idx="651">
                  <c:v>1.03023843880154</c:v>
                </c:pt>
                <c:pt idx="652">
                  <c:v>1.0307503294690701</c:v>
                </c:pt>
                <c:pt idx="653">
                  <c:v>1.0312599861177401</c:v>
                </c:pt>
                <c:pt idx="654">
                  <c:v>1.03176748143273</c:v>
                </c:pt>
                <c:pt idx="655">
                  <c:v>1.03227288908433</c:v>
                </c:pt>
                <c:pt idx="656">
                  <c:v>1.0327762836893499</c:v>
                </c:pt>
                <c:pt idx="657">
                  <c:v>1.03327774077422</c:v>
                </c:pt>
                <c:pt idx="658">
                  <c:v>1.03377733673949</c:v>
                </c:pt>
                <c:pt idx="659">
                  <c:v>1.0342751488258799</c:v>
                </c:pt>
                <c:pt idx="660">
                  <c:v>1.0347712550816299</c:v>
                </c:pt>
                <c:pt idx="661">
                  <c:v>1.03526573433113</c:v>
                </c:pt>
                <c:pt idx="662">
                  <c:v>1.0357586661448801</c:v>
                </c:pt>
                <c:pt idx="663">
                  <c:v>1.0362501308104699</c:v>
                </c:pt>
                <c:pt idx="664">
                  <c:v>1.0367402093048199</c:v>
                </c:pt>
                <c:pt idx="665">
                  <c:v>1.03722898326737</c:v>
                </c:pt>
                <c:pt idx="666">
                  <c:v>1.03771653497431</c:v>
                </c:pt>
                <c:pt idx="667">
                  <c:v>1.0382029473137699</c:v>
                </c:pt>
                <c:pt idx="668">
                  <c:v>1.0386883037618999</c:v>
                </c:pt>
                <c:pt idx="669">
                  <c:v>1.0391726883598</c:v>
                </c:pt>
                <c:pt idx="670">
                  <c:v>1.03965618569129</c:v>
                </c:pt>
                <c:pt idx="671">
                  <c:v>1.04013888086143</c:v>
                </c:pt>
                <c:pt idx="672">
                  <c:v>1.0406208594758</c:v>
                </c:pt>
                <c:pt idx="673">
                  <c:v>1.0411022076204499</c:v>
                </c:pt>
                <c:pt idx="674">
                  <c:v>1.04158301184254</c:v>
                </c:pt>
                <c:pt idx="675">
                  <c:v>1.04206335913161</c:v>
                </c:pt>
                <c:pt idx="676">
                  <c:v>1.0425433369014201</c:v>
                </c:pt>
                <c:pt idx="677">
                  <c:v>1.04302303297235</c:v>
                </c:pt>
                <c:pt idx="678">
                  <c:v>1.0435025355544301</c:v>
                </c:pt>
                <c:pt idx="679">
                  <c:v>1.0439819332307601</c:v>
                </c:pt>
                <c:pt idx="680">
                  <c:v>1.0444613149414399</c:v>
                </c:pt>
                <c:pt idx="681">
                  <c:v>1.04494075610493</c:v>
                </c:pt>
                <c:pt idx="682">
                  <c:v>1.04542027678752</c:v>
                </c:pt>
                <c:pt idx="683">
                  <c:v>1.0458998829007899</c:v>
                </c:pt>
                <c:pt idx="684">
                  <c:v>1.04637958003058</c:v>
                </c:pt>
                <c:pt idx="685">
                  <c:v>1.04685937345949</c:v>
                </c:pt>
                <c:pt idx="686">
                  <c:v>1.04733926818754</c:v>
                </c:pt>
                <c:pt idx="687">
                  <c:v>1.0478192689511201</c:v>
                </c:pt>
                <c:pt idx="688">
                  <c:v>1.0482993802404501</c:v>
                </c:pt>
                <c:pt idx="689">
                  <c:v>1.0487796063157</c:v>
                </c:pt>
                <c:pt idx="690">
                  <c:v>1.0492599512218499</c:v>
                </c:pt>
                <c:pt idx="691">
                  <c:v>1.04974041880238</c:v>
                </c:pt>
                <c:pt idx="692">
                  <c:v>1.05022101271199</c:v>
                </c:pt>
                <c:pt idx="693">
                  <c:v>1.05070173642832</c:v>
                </c:pt>
                <c:pt idx="694">
                  <c:v>1.05118259326284</c:v>
                </c:pt>
                <c:pt idx="695">
                  <c:v>1.0516635863709101</c:v>
                </c:pt>
                <c:pt idx="696">
                  <c:v>1.0521447187611599</c:v>
                </c:pt>
                <c:pt idx="697">
                  <c:v>1.0526259933041999</c:v>
                </c:pt>
                <c:pt idx="698">
                  <c:v>1.0531074127406701</c:v>
                </c:pt>
                <c:pt idx="699">
                  <c:v>1.0535889796888001</c:v>
                </c:pt>
                <c:pt idx="700">
                  <c:v>1.05407069665137</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1.0498004274653601</c:v>
                </c:pt>
                <c:pt idx="1">
                  <c:v>1.04957300078352</c:v>
                </c:pt>
                <c:pt idx="2">
                  <c:v>1.0493456318124099</c:v>
                </c:pt>
                <c:pt idx="3">
                  <c:v>1.0491183205822201</c:v>
                </c:pt>
                <c:pt idx="4">
                  <c:v>1.0488910671234499</c:v>
                </c:pt>
                <c:pt idx="5">
                  <c:v>1.0486638714669201</c:v>
                </c:pt>
                <c:pt idx="6">
                  <c:v>1.0484367336437299</c:v>
                </c:pt>
                <c:pt idx="7">
                  <c:v>1.04820965368532</c:v>
                </c:pt>
                <c:pt idx="8">
                  <c:v>1.04798263162344</c:v>
                </c:pt>
                <c:pt idx="9">
                  <c:v>1.04775566749014</c:v>
                </c:pt>
                <c:pt idx="10">
                  <c:v>1.0475287613178299</c:v>
                </c:pt>
                <c:pt idx="11">
                  <c:v>1.0473019131392001</c:v>
                </c:pt>
                <c:pt idx="12">
                  <c:v>1.0470751229873001</c:v>
                </c:pt>
                <c:pt idx="13">
                  <c:v>1.04684839089549</c:v>
                </c:pt>
                <c:pt idx="14">
                  <c:v>1.0466217168974701</c:v>
                </c:pt>
                <c:pt idx="15">
                  <c:v>1.0463951010273</c:v>
                </c:pt>
                <c:pt idx="16">
                  <c:v>1.04616854331933</c:v>
                </c:pt>
                <c:pt idx="17">
                  <c:v>1.0459420438083</c:v>
                </c:pt>
                <c:pt idx="18">
                  <c:v>1.04571560252927</c:v>
                </c:pt>
                <c:pt idx="19">
                  <c:v>1.0454892195176499</c:v>
                </c:pt>
                <c:pt idx="20">
                  <c:v>1.04526289480922</c:v>
                </c:pt>
                <c:pt idx="21">
                  <c:v>1.0450366284401</c:v>
                </c:pt>
                <c:pt idx="22">
                  <c:v>1.0448104204467801</c:v>
                </c:pt>
                <c:pt idx="23">
                  <c:v>1.0445842708661</c:v>
                </c:pt>
                <c:pt idx="24">
                  <c:v>1.0443581797352699</c:v>
                </c:pt>
                <c:pt idx="25">
                  <c:v>1.0441321470918701</c:v>
                </c:pt>
                <c:pt idx="26">
                  <c:v>1.0439061729738699</c:v>
                </c:pt>
                <c:pt idx="27">
                  <c:v>1.04368025741959</c:v>
                </c:pt>
                <c:pt idx="28">
                  <c:v>1.04345440046774</c:v>
                </c:pt>
                <c:pt idx="29">
                  <c:v>1.04322860215742</c:v>
                </c:pt>
                <c:pt idx="30">
                  <c:v>1.04300286252812</c:v>
                </c:pt>
                <c:pt idx="31">
                  <c:v>1.0427771816197</c:v>
                </c:pt>
                <c:pt idx="32">
                  <c:v>1.0425515594724299</c:v>
                </c:pt>
                <c:pt idx="33">
                  <c:v>1.04232599612699</c:v>
                </c:pt>
                <c:pt idx="34">
                  <c:v>1.0421004916244301</c:v>
                </c:pt>
                <c:pt idx="35">
                  <c:v>1.04187504600624</c:v>
                </c:pt>
                <c:pt idx="36">
                  <c:v>1.0416496593143101</c:v>
                </c:pt>
                <c:pt idx="37">
                  <c:v>1.04142433159093</c:v>
                </c:pt>
                <c:pt idx="38">
                  <c:v>1.0411990628788199</c:v>
                </c:pt>
                <c:pt idx="39">
                  <c:v>1.0409738532211199</c:v>
                </c:pt>
                <c:pt idx="40">
                  <c:v>1.0407487026614</c:v>
                </c:pt>
                <c:pt idx="41">
                  <c:v>1.04052361124367</c:v>
                </c:pt>
                <c:pt idx="42">
                  <c:v>1.04029857901234</c:v>
                </c:pt>
                <c:pt idx="43">
                  <c:v>1.0400736060122999</c:v>
                </c:pt>
                <c:pt idx="44">
                  <c:v>1.0398486922888499</c:v>
                </c:pt>
                <c:pt idx="45">
                  <c:v>1.03962383788777</c:v>
                </c:pt>
                <c:pt idx="46">
                  <c:v>1.03939904285526</c:v>
                </c:pt>
                <c:pt idx="47">
                  <c:v>1.039174307238</c:v>
                </c:pt>
                <c:pt idx="48">
                  <c:v>1.0389496310831201</c:v>
                </c:pt>
                <c:pt idx="49">
                  <c:v>1.0387250144382201</c:v>
                </c:pt>
                <c:pt idx="50">
                  <c:v>1.0385004573513601</c:v>
                </c:pt>
                <c:pt idx="51">
                  <c:v>1.0382759598711</c:v>
                </c:pt>
                <c:pt idx="52">
                  <c:v>1.0380515220464599</c:v>
                </c:pt>
                <c:pt idx="53">
                  <c:v>1.03782714392693</c:v>
                </c:pt>
                <c:pt idx="54">
                  <c:v>1.03760282556253</c:v>
                </c:pt>
                <c:pt idx="55">
                  <c:v>1.0373785670037401</c:v>
                </c:pt>
                <c:pt idx="56">
                  <c:v>1.0371543683015501</c:v>
                </c:pt>
                <c:pt idx="57">
                  <c:v>1.0369302295074601</c:v>
                </c:pt>
                <c:pt idx="58">
                  <c:v>1.03670615067348</c:v>
                </c:pt>
                <c:pt idx="59">
                  <c:v>1.03648213185212</c:v>
                </c:pt>
                <c:pt idx="60">
                  <c:v>1.03625817309642</c:v>
                </c:pt>
                <c:pt idx="61">
                  <c:v>1.03603427445994</c:v>
                </c:pt>
                <c:pt idx="62">
                  <c:v>1.0358104359967899</c:v>
                </c:pt>
                <c:pt idx="63">
                  <c:v>1.03558665776158</c:v>
                </c:pt>
                <c:pt idx="64">
                  <c:v>1.0353629398094999</c:v>
                </c:pt>
                <c:pt idx="65">
                  <c:v>1.0351392821962599</c:v>
                </c:pt>
                <c:pt idx="66">
                  <c:v>1.03491568497813</c:v>
                </c:pt>
                <c:pt idx="67">
                  <c:v>1.03469214821195</c:v>
                </c:pt>
                <c:pt idx="68">
                  <c:v>1.03446867195509</c:v>
                </c:pt>
                <c:pt idx="69">
                  <c:v>1.03424525626554</c:v>
                </c:pt>
                <c:pt idx="70">
                  <c:v>1.0340219012018199</c:v>
                </c:pt>
                <c:pt idx="71">
                  <c:v>1.03379860682305</c:v>
                </c:pt>
                <c:pt idx="72">
                  <c:v>1.0335753731889501</c:v>
                </c:pt>
                <c:pt idx="73">
                  <c:v>1.0333522003598099</c:v>
                </c:pt>
                <c:pt idx="74">
                  <c:v>1.0331290883965301</c:v>
                </c:pt>
                <c:pt idx="75">
                  <c:v>1.03290603736063</c:v>
                </c:pt>
                <c:pt idx="76">
                  <c:v>1.0326830473142199</c:v>
                </c:pt>
                <c:pt idx="77">
                  <c:v>1.0324601183200499</c:v>
                </c:pt>
                <c:pt idx="78">
                  <c:v>1.0322372504414701</c:v>
                </c:pt>
                <c:pt idx="79">
                  <c:v>1.0320144437424901</c:v>
                </c:pt>
                <c:pt idx="80">
                  <c:v>1.03179169828774</c:v>
                </c:pt>
                <c:pt idx="81">
                  <c:v>1.0315690141425</c:v>
                </c:pt>
                <c:pt idx="82">
                  <c:v>1.0313463913726999</c:v>
                </c:pt>
                <c:pt idx="83">
                  <c:v>1.0311238300449499</c:v>
                </c:pt>
                <c:pt idx="84">
                  <c:v>1.0309013302265</c:v>
                </c:pt>
                <c:pt idx="85">
                  <c:v>1.0306788919852801</c:v>
                </c:pt>
                <c:pt idx="86">
                  <c:v>1.0304565153898999</c:v>
                </c:pt>
                <c:pt idx="87">
                  <c:v>1.0302342005096801</c:v>
                </c:pt>
                <c:pt idx="88">
                  <c:v>1.0300119474146101</c:v>
                </c:pt>
                <c:pt idx="89">
                  <c:v>1.0297897561753899</c:v>
                </c:pt>
                <c:pt idx="90">
                  <c:v>1.02956762686342</c:v>
                </c:pt>
                <c:pt idx="91">
                  <c:v>1.02934555955086</c:v>
                </c:pt>
                <c:pt idx="92">
                  <c:v>1.0291235543105399</c:v>
                </c:pt>
                <c:pt idx="93">
                  <c:v>1.0289016112160501</c:v>
                </c:pt>
                <c:pt idx="94">
                  <c:v>1.0286797303417401</c:v>
                </c:pt>
                <c:pt idx="95">
                  <c:v>1.02845791176269</c:v>
                </c:pt>
                <c:pt idx="96">
                  <c:v>1.0282361555547199</c:v>
                </c:pt>
                <c:pt idx="97">
                  <c:v>1.02801446179447</c:v>
                </c:pt>
                <c:pt idx="98">
                  <c:v>1.02779283055929</c:v>
                </c:pt>
                <c:pt idx="99">
                  <c:v>1.02757126192737</c:v>
                </c:pt>
                <c:pt idx="100">
                  <c:v>1.0273497559776601</c:v>
                </c:pt>
                <c:pt idx="101">
                  <c:v>1.02712831278992</c:v>
                </c:pt>
                <c:pt idx="102">
                  <c:v>1.02690693244472</c:v>
                </c:pt>
                <c:pt idx="103">
                  <c:v>1.02668561502346</c:v>
                </c:pt>
                <c:pt idx="104">
                  <c:v>1.0264643606083399</c:v>
                </c:pt>
                <c:pt idx="105">
                  <c:v>1.0262431692824201</c:v>
                </c:pt>
                <c:pt idx="106">
                  <c:v>1.0260220411296099</c:v>
                </c:pt>
                <c:pt idx="107">
                  <c:v>1.0258009762346501</c:v>
                </c:pt>
                <c:pt idx="108">
                  <c:v>1.02557997468319</c:v>
                </c:pt>
                <c:pt idx="109">
                  <c:v>1.02535903656171</c:v>
                </c:pt>
                <c:pt idx="110">
                  <c:v>1.0251381619575901</c:v>
                </c:pt>
                <c:pt idx="111">
                  <c:v>1.0249173509591301</c:v>
                </c:pt>
                <c:pt idx="112">
                  <c:v>1.0246966036555101</c:v>
                </c:pt>
                <c:pt idx="113">
                  <c:v>1.0244759201368201</c:v>
                </c:pt>
                <c:pt idx="114">
                  <c:v>1.02425530049411</c:v>
                </c:pt>
                <c:pt idx="115">
                  <c:v>1.0240347448193301</c:v>
                </c:pt>
                <c:pt idx="116">
                  <c:v>1.0238142532054</c:v>
                </c:pt>
                <c:pt idx="117">
                  <c:v>1.0235938257461901</c:v>
                </c:pt>
                <c:pt idx="118">
                  <c:v>1.02337346253655</c:v>
                </c:pt>
                <c:pt idx="119">
                  <c:v>1.0231531636722999</c:v>
                </c:pt>
                <c:pt idx="120">
                  <c:v>1.02293292925025</c:v>
                </c:pt>
                <c:pt idx="121">
                  <c:v>1.0227127593682299</c:v>
                </c:pt>
                <c:pt idx="122">
                  <c:v>1.0224926541250701</c:v>
                </c:pt>
                <c:pt idx="123">
                  <c:v>1.0222726136206399</c:v>
                </c:pt>
                <c:pt idx="124">
                  <c:v>1.0220526379558299</c:v>
                </c:pt>
                <c:pt idx="125">
                  <c:v>1.0218327272326</c:v>
                </c:pt>
                <c:pt idx="126">
                  <c:v>1.02161288155397</c:v>
                </c:pt>
                <c:pt idx="127">
                  <c:v>1.02139310102404</c:v>
                </c:pt>
                <c:pt idx="128">
                  <c:v>1.0211733857479799</c:v>
                </c:pt>
                <c:pt idx="129">
                  <c:v>1.0209537358320799</c:v>
                </c:pt>
                <c:pt idx="130">
                  <c:v>1.02073415138374</c:v>
                </c:pt>
                <c:pt idx="131">
                  <c:v>1.02051463251149</c:v>
                </c:pt>
                <c:pt idx="132">
                  <c:v>1.0202951793249999</c:v>
                </c:pt>
                <c:pt idx="133">
                  <c:v>1.02007579193509</c:v>
                </c:pt>
                <c:pt idx="134">
                  <c:v>1.01985647045376</c:v>
                </c:pt>
                <c:pt idx="135">
                  <c:v>1.0196372149941799</c:v>
                </c:pt>
                <c:pt idx="136">
                  <c:v>1.0194180256707299</c:v>
                </c:pt>
                <c:pt idx="137">
                  <c:v>1.019198902599</c:v>
                </c:pt>
                <c:pt idx="138">
                  <c:v>1.0189798458957899</c:v>
                </c:pt>
                <c:pt idx="139">
                  <c:v>1.0187608556791701</c:v>
                </c:pt>
                <c:pt idx="140">
                  <c:v>1.0185419320684299</c:v>
                </c:pt>
                <c:pt idx="141">
                  <c:v>1.0183230751841601</c:v>
                </c:pt>
                <c:pt idx="142">
                  <c:v>1.01810428514823</c:v>
                </c:pt>
                <c:pt idx="143">
                  <c:v>1.0178855620838101</c:v>
                </c:pt>
                <c:pt idx="144">
                  <c:v>1.01766690611538</c:v>
                </c:pt>
                <c:pt idx="145">
                  <c:v>1.0174483173687801</c:v>
                </c:pt>
                <c:pt idx="146">
                  <c:v>1.01722979597117</c:v>
                </c:pt>
                <c:pt idx="147">
                  <c:v>1.01701134205111</c:v>
                </c:pt>
                <c:pt idx="148">
                  <c:v>1.0167929557385</c:v>
                </c:pt>
                <c:pt idx="149">
                  <c:v>1.0165746371647</c:v>
                </c:pt>
                <c:pt idx="150">
                  <c:v>1.0163563864624401</c:v>
                </c:pt>
                <c:pt idx="151">
                  <c:v>1.0161382037659099</c:v>
                </c:pt>
                <c:pt idx="152">
                  <c:v>1.0159200892107501</c:v>
                </c:pt>
                <c:pt idx="153">
                  <c:v>1.01570204293408</c:v>
                </c:pt>
                <c:pt idx="154">
                  <c:v>1.0154840650745101</c:v>
                </c:pt>
                <c:pt idx="155">
                  <c:v>1.0152661557721401</c:v>
                </c:pt>
                <c:pt idx="156">
                  <c:v>1.01504831516863</c:v>
                </c:pt>
                <c:pt idx="157">
                  <c:v>1.0148305434071601</c:v>
                </c:pt>
                <c:pt idx="158">
                  <c:v>1.0146128406325201</c:v>
                </c:pt>
                <c:pt idx="159">
                  <c:v>1.01439520699103</c:v>
                </c:pt>
                <c:pt idx="160">
                  <c:v>1.0141776426306801</c:v>
                </c:pt>
                <c:pt idx="161">
                  <c:v>1.01396014770104</c:v>
                </c:pt>
                <c:pt idx="162">
                  <c:v>1.0137427223533599</c:v>
                </c:pt>
                <c:pt idx="163">
                  <c:v>1.0135253667405499</c:v>
                </c:pt>
                <c:pt idx="164">
                  <c:v>1.0133080810172099</c:v>
                </c:pt>
                <c:pt idx="165">
                  <c:v>1.01309086533966</c:v>
                </c:pt>
                <c:pt idx="166">
                  <c:v>1.0128737198659601</c:v>
                </c:pt>
                <c:pt idx="167">
                  <c:v>1.01265664475593</c:v>
                </c:pt>
                <c:pt idx="168">
                  <c:v>1.01243964017115</c:v>
                </c:pt>
                <c:pt idx="169">
                  <c:v>1.01222270627504</c:v>
                </c:pt>
                <c:pt idx="170">
                  <c:v>1.0120058432328201</c:v>
                </c:pt>
                <c:pt idx="171">
                  <c:v>1.0117890512115899</c:v>
                </c:pt>
                <c:pt idx="172">
                  <c:v>1.0115723303802999</c:v>
                </c:pt>
                <c:pt idx="173">
                  <c:v>1.0113556809098201</c:v>
                </c:pt>
                <c:pt idx="174">
                  <c:v>1.01113910297294</c:v>
                </c:pt>
                <c:pt idx="175">
                  <c:v>1.01092259674441</c:v>
                </c:pt>
                <c:pt idx="176">
                  <c:v>1.0107061624009499</c:v>
                </c:pt>
                <c:pt idx="177">
                  <c:v>1.0104898001213001</c:v>
                </c:pt>
                <c:pt idx="178">
                  <c:v>1.0102735100861999</c:v>
                </c:pt>
                <c:pt idx="179">
                  <c:v>1.0100572924784901</c:v>
                </c:pt>
                <c:pt idx="180">
                  <c:v>1.00984114748307</c:v>
                </c:pt>
                <c:pt idx="181">
                  <c:v>1.00962507528696</c:v>
                </c:pt>
                <c:pt idx="182">
                  <c:v>1.0094090760793399</c:v>
                </c:pt>
                <c:pt idx="183">
                  <c:v>1.0091931500515201</c:v>
                </c:pt>
                <c:pt idx="184">
                  <c:v>1.0089772973970601</c:v>
                </c:pt>
                <c:pt idx="185">
                  <c:v>1.00876151831173</c:v>
                </c:pt>
                <c:pt idx="186">
                  <c:v>1.00854581299357</c:v>
                </c:pt>
                <c:pt idx="187">
                  <c:v>1.00833018164289</c:v>
                </c:pt>
                <c:pt idx="188">
                  <c:v>1.00811462446235</c:v>
                </c:pt>
                <c:pt idx="189">
                  <c:v>1.00789914165696</c:v>
                </c:pt>
                <c:pt idx="190">
                  <c:v>1.00768373343412</c:v>
                </c:pt>
                <c:pt idx="191">
                  <c:v>1.00746840000364</c:v>
                </c:pt>
                <c:pt idx="192">
                  <c:v>1.0072531415778101</c:v>
                </c:pt>
                <c:pt idx="193">
                  <c:v>1.00703795837139</c:v>
                </c:pt>
                <c:pt idx="194">
                  <c:v>1.0068228506016601</c:v>
                </c:pt>
                <c:pt idx="195">
                  <c:v>1.0066078184884799</c:v>
                </c:pt>
                <c:pt idx="196">
                  <c:v>1.0063928622542999</c:v>
                </c:pt>
                <c:pt idx="197">
                  <c:v>1.0061779821241901</c:v>
                </c:pt>
                <c:pt idx="198">
                  <c:v>1.0059631783259</c:v>
                </c:pt>
                <c:pt idx="199">
                  <c:v>1.00574845108989</c:v>
                </c:pt>
                <c:pt idx="200">
                  <c:v>1.0055338006493499</c:v>
                </c:pt>
                <c:pt idx="201">
                  <c:v>1.00531922724027</c:v>
                </c:pt>
                <c:pt idx="202">
                  <c:v>1.00510473110146</c:v>
                </c:pt>
                <c:pt idx="203">
                  <c:v>1.00489031247459</c:v>
                </c:pt>
                <c:pt idx="204">
                  <c:v>1.0046759716042399</c:v>
                </c:pt>
                <c:pt idx="205">
                  <c:v>1.0044617087379499</c:v>
                </c:pt>
                <c:pt idx="206">
                  <c:v>1.0042475241262201</c:v>
                </c:pt>
                <c:pt idx="207">
                  <c:v>1.0040334180226</c:v>
                </c:pt>
                <c:pt idx="208">
                  <c:v>1.0038193906837301</c:v>
                </c:pt>
                <c:pt idx="209">
                  <c:v>1.0036054423693499</c:v>
                </c:pt>
                <c:pt idx="210">
                  <c:v>1.0033915733423799</c:v>
                </c:pt>
                <c:pt idx="211">
                  <c:v>1.00317778386895</c:v>
                </c:pt>
                <c:pt idx="212">
                  <c:v>1.00296407421844</c:v>
                </c:pt>
                <c:pt idx="213">
                  <c:v>1.00275044466357</c:v>
                </c:pt>
                <c:pt idx="214">
                  <c:v>1.0025368954803799</c:v>
                </c:pt>
                <c:pt idx="215">
                  <c:v>1.0023234269483501</c:v>
                </c:pt>
                <c:pt idx="216">
                  <c:v>1.0021100393503899</c:v>
                </c:pt>
                <c:pt idx="217">
                  <c:v>1.00189673297294</c:v>
                </c:pt>
                <c:pt idx="218">
                  <c:v>1.001683508106</c:v>
                </c:pt>
                <c:pt idx="219">
                  <c:v>1.00147036504317</c:v>
                </c:pt>
                <c:pt idx="220">
                  <c:v>1.0012573040817301</c:v>
                </c:pt>
                <c:pt idx="221">
                  <c:v>1.00104432552268</c:v>
                </c:pt>
                <c:pt idx="222">
                  <c:v>1.0008314296708101</c:v>
                </c:pt>
                <c:pt idx="223">
                  <c:v>1.00061861683475</c:v>
                </c:pt>
                <c:pt idx="224">
                  <c:v>1.0004058873270101</c:v>
                </c:pt>
                <c:pt idx="225">
                  <c:v>1.00019324146407</c:v>
                </c:pt>
                <c:pt idx="226">
                  <c:v>0.99998067956641001</c:v>
                </c:pt>
                <c:pt idx="227">
                  <c:v>0.99976820195861305</c:v>
                </c:pt>
                <c:pt idx="228">
                  <c:v>0.99955580896938501</c:v>
                </c:pt>
                <c:pt idx="229">
                  <c:v>0.99934350093164004</c:v>
                </c:pt>
                <c:pt idx="230">
                  <c:v>0.99913127818256298</c:v>
                </c:pt>
                <c:pt idx="231">
                  <c:v>0.99891914106367496</c:v>
                </c:pt>
                <c:pt idx="232">
                  <c:v>0.99870708992089996</c:v>
                </c:pt>
                <c:pt idx="233">
                  <c:v>0.99849512510463301</c:v>
                </c:pt>
                <c:pt idx="234">
                  <c:v>0.99828324696981197</c:v>
                </c:pt>
                <c:pt idx="235">
                  <c:v>0.998071455875989</c:v>
                </c:pt>
                <c:pt idx="236">
                  <c:v>0.99785975218740297</c:v>
                </c:pt>
                <c:pt idx="237">
                  <c:v>0.99764813627305005</c:v>
                </c:pt>
                <c:pt idx="238">
                  <c:v>0.99743660850676596</c:v>
                </c:pt>
                <c:pt idx="239">
                  <c:v>0.99722516926729698</c:v>
                </c:pt>
                <c:pt idx="240">
                  <c:v>0.99701381893838104</c:v>
                </c:pt>
                <c:pt idx="241">
                  <c:v>0.99680255790882699</c:v>
                </c:pt>
                <c:pt idx="242">
                  <c:v>0.99659138657259605</c:v>
                </c:pt>
                <c:pt idx="243">
                  <c:v>0.996380305328886</c:v>
                </c:pt>
                <c:pt idx="244">
                  <c:v>0.99616931458221303</c:v>
                </c:pt>
                <c:pt idx="245">
                  <c:v>0.99595841474250102</c:v>
                </c:pt>
                <c:pt idx="246">
                  <c:v>0.995747606225167</c:v>
                </c:pt>
                <c:pt idx="247">
                  <c:v>0.99553688945121299</c:v>
                </c:pt>
                <c:pt idx="248">
                  <c:v>0.99532626484731401</c:v>
                </c:pt>
                <c:pt idx="249">
                  <c:v>0.99511573284591603</c:v>
                </c:pt>
                <c:pt idx="250">
                  <c:v>0.994905293885327</c:v>
                </c:pt>
                <c:pt idx="251">
                  <c:v>0.99469494840981598</c:v>
                </c:pt>
                <c:pt idx="252">
                  <c:v>0.99448469686971097</c:v>
                </c:pt>
                <c:pt idx="253">
                  <c:v>0.99427453972150004</c:v>
                </c:pt>
                <c:pt idx="254">
                  <c:v>0.99406447742793203</c:v>
                </c:pt>
                <c:pt idx="255">
                  <c:v>0.99385451045812601</c:v>
                </c:pt>
                <c:pt idx="256">
                  <c:v>0.99364463928767499</c:v>
                </c:pt>
                <c:pt idx="257">
                  <c:v>0.99343486439875395</c:v>
                </c:pt>
                <c:pt idx="258">
                  <c:v>0.99322518628023404</c:v>
                </c:pt>
                <c:pt idx="259">
                  <c:v>0.99301560542779599</c:v>
                </c:pt>
                <c:pt idx="260">
                  <c:v>0.99280612234404297</c:v>
                </c:pt>
                <c:pt idx="261">
                  <c:v>0.99259673753861999</c:v>
                </c:pt>
                <c:pt idx="262">
                  <c:v>0.99238745152833896</c:v>
                </c:pt>
                <c:pt idx="263">
                  <c:v>0.99217826483729499</c:v>
                </c:pt>
                <c:pt idx="264">
                  <c:v>0.99196917799699702</c:v>
                </c:pt>
                <c:pt idx="265">
                  <c:v>0.99176019154649198</c:v>
                </c:pt>
                <c:pt idx="266">
                  <c:v>0.99155130603250197</c:v>
                </c:pt>
                <c:pt idx="267">
                  <c:v>0.99134252200955097</c:v>
                </c:pt>
                <c:pt idx="268">
                  <c:v>0.99113384004010496</c:v>
                </c:pt>
                <c:pt idx="269">
                  <c:v>0.99092526069471198</c:v>
                </c:pt>
                <c:pt idx="270">
                  <c:v>0.99071678455214096</c:v>
                </c:pt>
                <c:pt idx="271">
                  <c:v>0.99050841219953201</c:v>
                </c:pt>
                <c:pt idx="272">
                  <c:v>0.99030014423253998</c:v>
                </c:pt>
                <c:pt idx="273">
                  <c:v>0.99009198125548703</c:v>
                </c:pt>
                <c:pt idx="274">
                  <c:v>0.98988392388152102</c:v>
                </c:pt>
                <c:pt idx="275">
                  <c:v>0.98967597273276697</c:v>
                </c:pt>
                <c:pt idx="276">
                  <c:v>0.98946812844049503</c:v>
                </c:pt>
                <c:pt idx="277">
                  <c:v>0.98926039164528201</c:v>
                </c:pt>
                <c:pt idx="278">
                  <c:v>0.98905276299718003</c:v>
                </c:pt>
                <c:pt idx="279">
                  <c:v>0.98884524315588795</c:v>
                </c:pt>
                <c:pt idx="280">
                  <c:v>0.98863783279092998</c:v>
                </c:pt>
                <c:pt idx="281">
                  <c:v>0.988430532581832</c:v>
                </c:pt>
                <c:pt idx="282">
                  <c:v>0.98822334321830896</c:v>
                </c:pt>
                <c:pt idx="283">
                  <c:v>0.98801626540044796</c:v>
                </c:pt>
                <c:pt idx="284">
                  <c:v>0.98780929983890498</c:v>
                </c:pt>
                <c:pt idx="285">
                  <c:v>0.98760244725509605</c:v>
                </c:pt>
                <c:pt idx="286">
                  <c:v>0.987395708381402</c:v>
                </c:pt>
                <c:pt idx="287">
                  <c:v>0.98718908396137195</c:v>
                </c:pt>
                <c:pt idx="288">
                  <c:v>0.98698257474993101</c:v>
                </c:pt>
                <c:pt idx="289">
                  <c:v>0.98677618151359603</c:v>
                </c:pt>
                <c:pt idx="290">
                  <c:v>0.98656990503069597</c:v>
                </c:pt>
                <c:pt idx="291">
                  <c:v>0.98636374609159305</c:v>
                </c:pt>
                <c:pt idx="292">
                  <c:v>0.98615770549891402</c:v>
                </c:pt>
                <c:pt idx="293">
                  <c:v>0.98595178406778206</c:v>
                </c:pt>
                <c:pt idx="294">
                  <c:v>0.98574598262606195</c:v>
                </c:pt>
                <c:pt idx="295">
                  <c:v>0.98554030201459797</c:v>
                </c:pt>
                <c:pt idx="296">
                  <c:v>0.98533474308746805</c:v>
                </c:pt>
                <c:pt idx="297">
                  <c:v>0.98512930671224297</c:v>
                </c:pt>
                <c:pt idx="298">
                  <c:v>0.98492399377024598</c:v>
                </c:pt>
                <c:pt idx="299">
                  <c:v>0.98471880515681998</c:v>
                </c:pt>
                <c:pt idx="300">
                  <c:v>0.984513741781608</c:v>
                </c:pt>
                <c:pt idx="301">
                  <c:v>0.98430880456882797</c:v>
                </c:pt>
                <c:pt idx="302">
                  <c:v>0.98410399445756802</c:v>
                </c:pt>
                <c:pt idx="303">
                  <c:v>0.98389931240207396</c:v>
                </c:pt>
                <c:pt idx="304">
                  <c:v>0.98369475937205697</c:v>
                </c:pt>
                <c:pt idx="305">
                  <c:v>0.98349033635300098</c:v>
                </c:pt>
                <c:pt idx="306">
                  <c:v>0.98328604434647804</c:v>
                </c:pt>
                <c:pt idx="307">
                  <c:v>0.98308188437047395</c:v>
                </c:pt>
                <c:pt idx="308">
                  <c:v>0.98287785745971901</c:v>
                </c:pt>
                <c:pt idx="309">
                  <c:v>0.98267396466602897</c:v>
                </c:pt>
                <c:pt idx="310">
                  <c:v>0.98247020705865395</c:v>
                </c:pt>
                <c:pt idx="311">
                  <c:v>0.98226658572463399</c:v>
                </c:pt>
                <c:pt idx="312">
                  <c:v>0.982063101769163</c:v>
                </c:pt>
                <c:pt idx="313">
                  <c:v>0.981859756315968</c:v>
                </c:pt>
                <c:pt idx="314">
                  <c:v>0.98165655050768896</c:v>
                </c:pt>
                <c:pt idx="315">
                  <c:v>0.98145348550627198</c:v>
                </c:pt>
                <c:pt idx="316">
                  <c:v>0.98125056249337606</c:v>
                </c:pt>
                <c:pt idx="317">
                  <c:v>0.98104778267078196</c:v>
                </c:pt>
                <c:pt idx="318">
                  <c:v>0.98084514726081795</c:v>
                </c:pt>
                <c:pt idx="319">
                  <c:v>0.98064265750679402</c:v>
                </c:pt>
                <c:pt idx="320">
                  <c:v>0.98044031467344495</c:v>
                </c:pt>
                <c:pt idx="321">
                  <c:v>0.98023812004738997</c:v>
                </c:pt>
                <c:pt idx="322">
                  <c:v>0.98003607493759903</c:v>
                </c:pt>
                <c:pt idx="323">
                  <c:v>0.97983418067587302</c:v>
                </c:pt>
                <c:pt idx="324">
                  <c:v>0.97963243861733496</c:v>
                </c:pt>
                <c:pt idx="325">
                  <c:v>0.979430850140937</c:v>
                </c:pt>
                <c:pt idx="326">
                  <c:v>0.97922941664997998</c:v>
                </c:pt>
                <c:pt idx="327">
                  <c:v>0.97902813957264001</c:v>
                </c:pt>
                <c:pt idx="328">
                  <c:v>0.97882702036251801</c:v>
                </c:pt>
                <c:pt idx="329">
                  <c:v>0.97862606049919998</c:v>
                </c:pt>
                <c:pt idx="330">
                  <c:v>0.97842526148882902</c:v>
                </c:pt>
                <c:pt idx="331">
                  <c:v>0.97822462486469597</c:v>
                </c:pt>
                <c:pt idx="332">
                  <c:v>0.978024152187847</c:v>
                </c:pt>
                <c:pt idx="333">
                  <c:v>0.97782384504770203</c:v>
                </c:pt>
                <c:pt idx="334">
                  <c:v>0.97762370506269602</c:v>
                </c:pt>
                <c:pt idx="335">
                  <c:v>0.97742373388092996</c:v>
                </c:pt>
                <c:pt idx="336">
                  <c:v>0.97722393318085099</c:v>
                </c:pt>
                <c:pt idx="337">
                  <c:v>0.97702430467193602</c:v>
                </c:pt>
                <c:pt idx="338">
                  <c:v>0.97682485009540898</c:v>
                </c:pt>
                <c:pt idx="339">
                  <c:v>0.97662557122496396</c:v>
                </c:pt>
                <c:pt idx="340">
                  <c:v>0.97642646986752102</c:v>
                </c:pt>
                <c:pt idx="341">
                  <c:v>0.97622754786399302</c:v>
                </c:pt>
                <c:pt idx="342">
                  <c:v>0.976028807090076</c:v>
                </c:pt>
                <c:pt idx="343">
                  <c:v>0.97583024945706698</c:v>
                </c:pt>
                <c:pt idx="344">
                  <c:v>0.97563187691269904</c:v>
                </c:pt>
                <c:pt idx="345">
                  <c:v>0.97543369144199998</c:v>
                </c:pt>
                <c:pt idx="346">
                  <c:v>0.97523569506817598</c:v>
                </c:pt>
                <c:pt idx="347">
                  <c:v>0.97503788985352502</c:v>
                </c:pt>
                <c:pt idx="348">
                  <c:v>0.97484027790036798</c:v>
                </c:pt>
                <c:pt idx="349">
                  <c:v>0.97464286135201295</c:v>
                </c:pt>
                <c:pt idx="350">
                  <c:v>0.97444564239374099</c:v>
                </c:pt>
                <c:pt idx="351">
                  <c:v>0.97424862325383099</c:v>
                </c:pt>
                <c:pt idx="352">
                  <c:v>0.97405180620460097</c:v>
                </c:pt>
                <c:pt idx="353">
                  <c:v>0.97385519356348804</c:v>
                </c:pt>
                <c:pt idx="354">
                  <c:v>0.97365878769416003</c:v>
                </c:pt>
                <c:pt idx="355">
                  <c:v>0.97346259100765298</c:v>
                </c:pt>
                <c:pt idx="356">
                  <c:v>0.97326660596355197</c:v>
                </c:pt>
                <c:pt idx="357">
                  <c:v>0.97307083507119796</c:v>
                </c:pt>
                <c:pt idx="358">
                  <c:v>0.972875280890938</c:v>
                </c:pt>
                <c:pt idx="359">
                  <c:v>0.97267994603540497</c:v>
                </c:pt>
                <c:pt idx="360">
                  <c:v>0.972484833170842</c:v>
                </c:pt>
                <c:pt idx="361">
                  <c:v>0.97228994501846699</c:v>
                </c:pt>
                <c:pt idx="362">
                  <c:v>0.972095284355873</c:v>
                </c:pt>
                <c:pt idx="363">
                  <c:v>0.97190085401847504</c:v>
                </c:pt>
                <c:pt idx="364">
                  <c:v>0.971706656901003</c:v>
                </c:pt>
                <c:pt idx="365">
                  <c:v>0.971512695959037</c:v>
                </c:pt>
                <c:pt idx="366">
                  <c:v>0.97131897421058999</c:v>
                </c:pt>
                <c:pt idx="367">
                  <c:v>0.97112549473774401</c:v>
                </c:pt>
                <c:pt idx="368">
                  <c:v>0.97093226068833005</c:v>
                </c:pt>
                <c:pt idx="369">
                  <c:v>0.97073927527767101</c:v>
                </c:pt>
                <c:pt idx="370">
                  <c:v>0.97054654179036504</c:v>
                </c:pt>
                <c:pt idx="371">
                  <c:v>0.97035406358214304</c:v>
                </c:pt>
                <c:pt idx="372">
                  <c:v>0.97016184408176798</c:v>
                </c:pt>
                <c:pt idx="373">
                  <c:v>0.969969886793007</c:v>
                </c:pt>
                <c:pt idx="374">
                  <c:v>0.96977819529666098</c:v>
                </c:pt>
                <c:pt idx="375">
                  <c:v>0.96958677325266096</c:v>
                </c:pt>
                <c:pt idx="376">
                  <c:v>0.96939562440223503</c:v>
                </c:pt>
                <c:pt idx="377">
                  <c:v>0.96920475257014105</c:v>
                </c:pt>
                <c:pt idx="378">
                  <c:v>0.96901416166697396</c:v>
                </c:pt>
                <c:pt idx="379">
                  <c:v>0.96882385569155405</c:v>
                </c:pt>
                <c:pt idx="380">
                  <c:v>0.96863383873338704</c:v>
                </c:pt>
                <c:pt idx="381">
                  <c:v>0.96844411497520699</c:v>
                </c:pt>
                <c:pt idx="382">
                  <c:v>0.96825468869561204</c:v>
                </c:pt>
                <c:pt idx="383">
                  <c:v>0.96806556427177703</c:v>
                </c:pt>
                <c:pt idx="384">
                  <c:v>0.96787674618226605</c:v>
                </c:pt>
                <c:pt idx="385">
                  <c:v>0.96768823900993595</c:v>
                </c:pt>
                <c:pt idx="386">
                  <c:v>0.967500047444943</c:v>
                </c:pt>
                <c:pt idx="387">
                  <c:v>0.96731217628784705</c:v>
                </c:pt>
                <c:pt idx="388">
                  <c:v>0.96712463045282404</c:v>
                </c:pt>
                <c:pt idx="389">
                  <c:v>0.96693741497099805</c:v>
                </c:pt>
                <c:pt idx="390">
                  <c:v>0.96675053499387398</c:v>
                </c:pt>
                <c:pt idx="391">
                  <c:v>0.966563995796902</c:v>
                </c:pt>
                <c:pt idx="392">
                  <c:v>0.96637780278316499</c:v>
                </c:pt>
                <c:pt idx="393">
                  <c:v>0.966191961487193</c:v>
                </c:pt>
                <c:pt idx="394">
                  <c:v>0.966006477578914</c:v>
                </c:pt>
                <c:pt idx="395">
                  <c:v>0.96582135686774895</c:v>
                </c:pt>
                <c:pt idx="396">
                  <c:v>0.96563660530685103</c:v>
                </c:pt>
                <c:pt idx="397">
                  <c:v>0.96545222899749705</c:v>
                </c:pt>
                <c:pt idx="398">
                  <c:v>0.96526823419364005</c:v>
                </c:pt>
                <c:pt idx="399">
                  <c:v>0.96508462730662603</c:v>
                </c:pt>
                <c:pt idx="400">
                  <c:v>0.96490141491008696</c:v>
                </c:pt>
                <c:pt idx="401">
                  <c:v>0.96471860374500895</c:v>
                </c:pt>
                <c:pt idx="402">
                  <c:v>0.96453620072499202</c:v>
                </c:pt>
                <c:pt idx="403">
                  <c:v>0.96435421294170498</c:v>
                </c:pt>
                <c:pt idx="404">
                  <c:v>0.96417264767054001</c:v>
                </c:pt>
                <c:pt idx="405">
                  <c:v>0.96399151237649106</c:v>
                </c:pt>
                <c:pt idx="406">
                  <c:v>0.96381081472023999</c:v>
                </c:pt>
                <c:pt idx="407">
                  <c:v>0.96363056256448798</c:v>
                </c:pt>
                <c:pt idx="408">
                  <c:v>0.96345076398051899</c:v>
                </c:pt>
                <c:pt idx="409">
                  <c:v>0.96327142725502102</c:v>
                </c:pt>
                <c:pt idx="410">
                  <c:v>0.96309256089716899</c:v>
                </c:pt>
                <c:pt idx="411">
                  <c:v>0.96291417364598497</c:v>
                </c:pt>
                <c:pt idx="412">
                  <c:v>0.96273627447798205</c:v>
                </c:pt>
                <c:pt idx="413">
                  <c:v>0.96255887261511697</c:v>
                </c:pt>
                <c:pt idx="414">
                  <c:v>0.962381977533043</c:v>
                </c:pt>
                <c:pt idx="415">
                  <c:v>0.96220559896970703</c:v>
                </c:pt>
                <c:pt idx="416">
                  <c:v>0.96202974693427601</c:v>
                </c:pt>
                <c:pt idx="417">
                  <c:v>0.96185443171643503</c:v>
                </c:pt>
                <c:pt idx="418">
                  <c:v>0.96167966389604698</c:v>
                </c:pt>
                <c:pt idx="419">
                  <c:v>0.96150545435321799</c:v>
                </c:pt>
                <c:pt idx="420">
                  <c:v>0.96133181427876302</c:v>
                </c:pt>
                <c:pt idx="421">
                  <c:v>0.96115875518511196</c:v>
                </c:pt>
                <c:pt idx="422">
                  <c:v>0.96098628891765203</c:v>
                </c:pt>
                <c:pt idx="423">
                  <c:v>0.96081442766656</c:v>
                </c:pt>
                <c:pt idx="424">
                  <c:v>0.96064318397910897</c:v>
                </c:pt>
                <c:pt idx="425">
                  <c:v>0.96047257077250603</c:v>
                </c:pt>
                <c:pt idx="426">
                  <c:v>0.96030260134726697</c:v>
                </c:pt>
                <c:pt idx="427">
                  <c:v>0.96013328940115705</c:v>
                </c:pt>
                <c:pt idx="428">
                  <c:v>0.95996464904372902</c:v>
                </c:pt>
                <c:pt idx="429">
                  <c:v>0.95979669481148999</c:v>
                </c:pt>
                <c:pt idx="430">
                  <c:v>0.959629441683712</c:v>
                </c:pt>
                <c:pt idx="431">
                  <c:v>0.95946290509893795</c:v>
                </c:pt>
                <c:pt idx="432">
                  <c:v>0.95929710097220799</c:v>
                </c:pt>
                <c:pt idx="433">
                  <c:v>0.95913204571303601</c:v>
                </c:pt>
                <c:pt idx="434">
                  <c:v>0.95896775624418495</c:v>
                </c:pt>
                <c:pt idx="435">
                  <c:v>0.95880425002127201</c:v>
                </c:pt>
                <c:pt idx="436">
                  <c:v>0.95864154505325405</c:v>
                </c:pt>
                <c:pt idx="437">
                  <c:v>0.95847965992382</c:v>
                </c:pt>
                <c:pt idx="438">
                  <c:v>0.95831861381376804</c:v>
                </c:pt>
                <c:pt idx="439">
                  <c:v>0.958158426524375</c:v>
                </c:pt>
                <c:pt idx="440">
                  <c:v>0.95799911850184805</c:v>
                </c:pt>
                <c:pt idx="441">
                  <c:v>0.95784071086289202</c:v>
                </c:pt>
                <c:pt idx="442">
                  <c:v>0.95768322542145201</c:v>
                </c:pt>
                <c:pt idx="443">
                  <c:v>0.95752668471669999</c:v>
                </c:pt>
                <c:pt idx="444">
                  <c:v>0.95737111204232095</c:v>
                </c:pt>
                <c:pt idx="445">
                  <c:v>0.957216531477174</c:v>
                </c:pt>
                <c:pt idx="446">
                  <c:v>0.95706296791739098</c:v>
                </c:pt>
                <c:pt idx="447">
                  <c:v>0.95691044711000095</c:v>
                </c:pt>
                <c:pt idx="448">
                  <c:v>0.95675899568814404</c:v>
                </c:pt>
                <c:pt idx="449">
                  <c:v>0.95660864120797795</c:v>
                </c:pt>
                <c:pt idx="450">
                  <c:v>0.95645941218734398</c:v>
                </c:pt>
                <c:pt idx="451">
                  <c:v>0.95631133814631497</c:v>
                </c:pt>
                <c:pt idx="452">
                  <c:v>0.95616444964969005</c:v>
                </c:pt>
                <c:pt idx="453">
                  <c:v>0.956018778351578</c:v>
                </c:pt>
                <c:pt idx="454">
                  <c:v>0.95587435704214396</c:v>
                </c:pt>
                <c:pt idx="455">
                  <c:v>0.95573121969667196</c:v>
                </c:pt>
                <c:pt idx="456">
                  <c:v>0.95558940152703098</c:v>
                </c:pt>
                <c:pt idx="457">
                  <c:v>0.95544893903571204</c:v>
                </c:pt>
                <c:pt idx="458">
                  <c:v>0.95530987007253598</c:v>
                </c:pt>
                <c:pt idx="459">
                  <c:v>0.95517223389421502</c:v>
                </c:pt>
                <c:pt idx="460">
                  <c:v>0.95503607122688805</c:v>
                </c:pt>
                <c:pt idx="461">
                  <c:v>0.954901447172395</c:v>
                </c:pt>
                <c:pt idx="462">
                  <c:v>0.95476851914239902</c:v>
                </c:pt>
                <c:pt idx="463">
                  <c:v>0.95463746721412202</c:v>
                </c:pt>
                <c:pt idx="464">
                  <c:v>0.95450847110238601</c:v>
                </c:pt>
                <c:pt idx="465">
                  <c:v>0.95438171013046802</c:v>
                </c:pt>
                <c:pt idx="466">
                  <c:v>0.95425736319992105</c:v>
                </c:pt>
                <c:pt idx="467">
                  <c:v>0.95413560875928205</c:v>
                </c:pt>
                <c:pt idx="468">
                  <c:v>0.95401662477160398</c:v>
                </c:pt>
                <c:pt idx="469">
                  <c:v>0.95390058868072403</c:v>
                </c:pt>
                <c:pt idx="470">
                  <c:v>0.95378767737619596</c:v>
                </c:pt>
                <c:pt idx="471">
                  <c:v>0.95367806715681602</c:v>
                </c:pt>
                <c:pt idx="472">
                  <c:v>0.95357193369263704</c:v>
                </c:pt>
                <c:pt idx="473">
                  <c:v>0.953469451985413</c:v>
                </c:pt>
                <c:pt idx="474">
                  <c:v>0.95337079632737198</c:v>
                </c:pt>
                <c:pt idx="475">
                  <c:v>0.95327614025823004</c:v>
                </c:pt>
                <c:pt idx="476">
                  <c:v>0.95318565652036003</c:v>
                </c:pt>
                <c:pt idx="477">
                  <c:v>0.953099517012023</c:v>
                </c:pt>
                <c:pt idx="478">
                  <c:v>0.95301789273857396</c:v>
                </c:pt>
                <c:pt idx="479">
                  <c:v>0.95294095376152699</c:v>
                </c:pt>
                <c:pt idx="480">
                  <c:v>0.95286886914541702</c:v>
                </c:pt>
                <c:pt idx="481">
                  <c:v>0.95280180690233696</c:v>
                </c:pt>
                <c:pt idx="482">
                  <c:v>0.95273993393405798</c:v>
                </c:pt>
                <c:pt idx="483">
                  <c:v>0.95268341597164896</c:v>
                </c:pt>
                <c:pt idx="484">
                  <c:v>0.95263241751248495</c:v>
                </c:pt>
                <c:pt idx="485">
                  <c:v>0.95258710175455996</c:v>
                </c:pt>
                <c:pt idx="486">
                  <c:v>0.95254763052800395</c:v>
                </c:pt>
                <c:pt idx="487">
                  <c:v>0.95251416422371304</c:v>
                </c:pt>
                <c:pt idx="488">
                  <c:v>0.95248686171901598</c:v>
                </c:pt>
                <c:pt idx="489">
                  <c:v>0.95246588030026502</c:v>
                </c:pt>
                <c:pt idx="490">
                  <c:v>0.95245137558230397</c:v>
                </c:pt>
                <c:pt idx="491">
                  <c:v>0.95244350142470702</c:v>
                </c:pt>
                <c:pt idx="492">
                  <c:v>0.95244240984473405</c:v>
                </c:pt>
                <c:pt idx="493">
                  <c:v>0.95244825092692897</c:v>
                </c:pt>
                <c:pt idx="494">
                  <c:v>0.95246117272931496</c:v>
                </c:pt>
                <c:pt idx="495">
                  <c:v>0.95248132118612805</c:v>
                </c:pt>
                <c:pt idx="496">
                  <c:v>0.95250884000704905</c:v>
                </c:pt>
                <c:pt idx="497">
                  <c:v>0.952543870572922</c:v>
                </c:pt>
                <c:pt idx="498">
                  <c:v>0.95258655182792196</c:v>
                </c:pt>
                <c:pt idx="499">
                  <c:v>0.95263702016818597</c:v>
                </c:pt>
                <c:pt idx="500">
                  <c:v>0.95269540932691199</c:v>
                </c:pt>
                <c:pt idx="501">
                  <c:v>0.95276185025595805</c:v>
                </c:pt>
                <c:pt idx="502">
                  <c:v>0.95283647100397995</c:v>
                </c:pt>
                <c:pt idx="503">
                  <c:v>0.95291939659118496</c:v>
                </c:pt>
                <c:pt idx="504">
                  <c:v>0.95301074888076998</c:v>
                </c:pt>
                <c:pt idx="505">
                  <c:v>0.95311064644716204</c:v>
                </c:pt>
                <c:pt idx="506">
                  <c:v>0.95321920444119002</c:v>
                </c:pt>
                <c:pt idx="507">
                  <c:v>0.95333653445233302</c:v>
                </c:pt>
                <c:pt idx="508">
                  <c:v>0.95346274436822998</c:v>
                </c:pt>
                <c:pt idx="509">
                  <c:v>0.95359793823165695</c:v>
                </c:pt>
                <c:pt idx="510">
                  <c:v>0.95374221609520504</c:v>
                </c:pt>
                <c:pt idx="511">
                  <c:v>0.95389567387391905</c:v>
                </c:pt>
                <c:pt idx="512">
                  <c:v>0.95405840319619695</c:v>
                </c:pt>
                <c:pt idx="513">
                  <c:v>0.95423049125326098</c:v>
                </c:pt>
                <c:pt idx="514">
                  <c:v>0.95441202064757302</c:v>
                </c:pt>
                <c:pt idx="515">
                  <c:v>0.95460306924055804</c:v>
                </c:pt>
                <c:pt idx="516">
                  <c:v>0.95480371000007702</c:v>
                </c:pt>
                <c:pt idx="517">
                  <c:v>0.95501401084807702</c:v>
                </c:pt>
                <c:pt idx="518">
                  <c:v>0.95523403450891198</c:v>
                </c:pt>
                <c:pt idx="519">
                  <c:v>0.95546383835883597</c:v>
                </c:pt>
                <c:pt idx="520">
                  <c:v>0.95570347427721303</c:v>
                </c:pt>
                <c:pt idx="521">
                  <c:v>0.95595298850000199</c:v>
                </c:pt>
                <c:pt idx="522">
                  <c:v>0.95621242147611696</c:v>
                </c:pt>
                <c:pt idx="523">
                  <c:v>0.95648180772726199</c:v>
                </c:pt>
                <c:pt idx="524">
                  <c:v>0.95676117571189501</c:v>
                </c:pt>
                <c:pt idx="525">
                  <c:v>0.95705054769394904</c:v>
                </c:pt>
                <c:pt idx="526">
                  <c:v>0.95734993961699</c:v>
                </c:pt>
                <c:pt idx="527">
                  <c:v>0.95765936098448701</c:v>
                </c:pt>
                <c:pt idx="528">
                  <c:v>0.95797881474685798</c:v>
                </c:pt>
                <c:pt idx="529">
                  <c:v>0.95830829719598998</c:v>
                </c:pt>
                <c:pt idx="530">
                  <c:v>0.958647797867893</c:v>
                </c:pt>
                <c:pt idx="531">
                  <c:v>0.95899729945417</c:v>
                </c:pt>
                <c:pt idx="532">
                  <c:v>0.95935677772293304</c:v>
                </c:pt>
                <c:pt idx="533">
                  <c:v>0.95972620144981302</c:v>
                </c:pt>
                <c:pt idx="534">
                  <c:v>0.96010553235965401</c:v>
                </c:pt>
                <c:pt idx="535">
                  <c:v>0.96049472507946598</c:v>
                </c:pt>
                <c:pt idx="536">
                  <c:v>0.96089372710316601</c:v>
                </c:pt>
                <c:pt idx="537">
                  <c:v>0.96130247876859498</c:v>
                </c:pt>
                <c:pt idx="538">
                  <c:v>0.96172091324723796</c:v>
                </c:pt>
                <c:pt idx="539">
                  <c:v>0.96214895654704902</c:v>
                </c:pt>
                <c:pt idx="540">
                  <c:v>0.96258652752866902</c:v>
                </c:pt>
                <c:pt idx="541">
                  <c:v>0.96303353793532398</c:v>
                </c:pt>
                <c:pt idx="542">
                  <c:v>0.96348989243656902</c:v>
                </c:pt>
                <c:pt idx="543">
                  <c:v>0.96395548868599001</c:v>
                </c:pt>
                <c:pt idx="544">
                  <c:v>0.96443021739291801</c:v>
                </c:pt>
                <c:pt idx="545">
                  <c:v>0.96491396240809701</c:v>
                </c:pt>
                <c:pt idx="546">
                  <c:v>0.96540660082319296</c:v>
                </c:pt>
                <c:pt idx="547">
                  <c:v>0.96590800308394997</c:v>
                </c:pt>
                <c:pt idx="548">
                  <c:v>0.96641803311671104</c:v>
                </c:pt>
                <c:pt idx="549">
                  <c:v>0.96693654846793697</c:v>
                </c:pt>
                <c:pt idx="550">
                  <c:v>0.96746340045631596</c:v>
                </c:pt>
                <c:pt idx="551">
                  <c:v>0.96799843433692701</c:v>
                </c:pt>
                <c:pt idx="552">
                  <c:v>0.96854148947690899</c:v>
                </c:pt>
                <c:pt idx="553">
                  <c:v>0.96909239954197002</c:v>
                </c:pt>
                <c:pt idx="554">
                  <c:v>0.96965099269305699</c:v>
                </c:pt>
                <c:pt idx="555">
                  <c:v>0.97021709179240601</c:v>
                </c:pt>
                <c:pt idx="556">
                  <c:v>0.97079051461819299</c:v>
                </c:pt>
                <c:pt idx="557">
                  <c:v>0.97137107408691004</c:v>
                </c:pt>
                <c:pt idx="558">
                  <c:v>0.97195857848261002</c:v>
                </c:pt>
                <c:pt idx="559">
                  <c:v>0.97255283169209805</c:v>
                </c:pt>
                <c:pt idx="560">
                  <c:v>0.97315363344513695</c:v>
                </c:pt>
                <c:pt idx="561">
                  <c:v>0.97376077955873497</c:v>
                </c:pt>
                <c:pt idx="562">
                  <c:v>0.97437406218456202</c:v>
                </c:pt>
                <c:pt idx="563">
                  <c:v>0.97499327005855896</c:v>
                </c:pt>
                <c:pt idx="564">
                  <c:v>0.97561818875179396</c:v>
                </c:pt>
                <c:pt idx="565">
                  <c:v>0.97624860092166199</c:v>
                </c:pt>
                <c:pt idx="566">
                  <c:v>0.97688428656252502</c:v>
                </c:pt>
                <c:pt idx="567">
                  <c:v>0.97752502325493495</c:v>
                </c:pt>
                <c:pt idx="568">
                  <c:v>0.97817058641260801</c:v>
                </c:pt>
                <c:pt idx="569">
                  <c:v>0.978820749526357</c:v>
                </c:pt>
                <c:pt idx="570">
                  <c:v>0.97947528440424603</c:v>
                </c:pt>
                <c:pt idx="571">
                  <c:v>0.98013396140726095</c:v>
                </c:pt>
                <c:pt idx="572">
                  <c:v>0.98079654967985497</c:v>
                </c:pt>
                <c:pt idx="573">
                  <c:v>0.98146281737477803</c:v>
                </c:pt>
                <c:pt idx="574">
                  <c:v>0.98213253187164296</c:v>
                </c:pt>
                <c:pt idx="575">
                  <c:v>0.98280545998876101</c:v>
                </c:pt>
                <c:pt idx="576">
                  <c:v>0.98348136818781295</c:v>
                </c:pt>
                <c:pt idx="577">
                  <c:v>0.98416002277098802</c:v>
                </c:pt>
                <c:pt idx="578">
                  <c:v>0.98484119007028603</c:v>
                </c:pt>
                <c:pt idx="579">
                  <c:v>0.98552463662872103</c:v>
                </c:pt>
                <c:pt idx="580">
                  <c:v>0.98621012937322605</c:v>
                </c:pt>
                <c:pt idx="581">
                  <c:v>0.98689743577910904</c:v>
                </c:pt>
                <c:pt idx="582">
                  <c:v>0.98758632402596103</c:v>
                </c:pt>
                <c:pt idx="583">
                  <c:v>0.98827656314496104</c:v>
                </c:pt>
                <c:pt idx="584">
                  <c:v>0.98896792315756299</c:v>
                </c:pt>
                <c:pt idx="585">
                  <c:v>0.989660175205618</c:v>
                </c:pt>
                <c:pt idx="586">
                  <c:v>0.99035309167297003</c:v>
                </c:pt>
                <c:pt idx="587">
                  <c:v>0.99104644629866701</c:v>
                </c:pt>
                <c:pt idx="588">
                  <c:v>0.99174001428190095</c:v>
                </c:pt>
                <c:pt idx="589">
                  <c:v>0.99243357237884999</c:v>
                </c:pt>
                <c:pt idx="590">
                  <c:v>0.99312689899162898</c:v>
                </c:pt>
                <c:pt idx="591">
                  <c:v>0.99381977424953905</c:v>
                </c:pt>
                <c:pt idx="592">
                  <c:v>0.994511980082882</c:v>
                </c:pt>
                <c:pt idx="593">
                  <c:v>0.99520330028956405</c:v>
                </c:pt>
                <c:pt idx="594">
                  <c:v>0.99589352059476999</c:v>
                </c:pt>
                <c:pt idx="595">
                  <c:v>0.99658242870397895</c:v>
                </c:pt>
                <c:pt idx="596">
                  <c:v>0.99726981434961604</c:v>
                </c:pt>
                <c:pt idx="597">
                  <c:v>0.99795546933161305</c:v>
                </c:pt>
                <c:pt idx="598">
                  <c:v>0.99863918755219006</c:v>
                </c:pt>
                <c:pt idx="599">
                  <c:v>0.99932076504515399</c:v>
                </c:pt>
                <c:pt idx="600">
                  <c:v>1</c:v>
                </c:pt>
                <c:pt idx="601">
                  <c:v>1.0022242406339801</c:v>
                </c:pt>
                <c:pt idx="602">
                  <c:v>1.0044770370053799</c:v>
                </c:pt>
                <c:pt idx="603">
                  <c:v>1.0067584175037401</c:v>
                </c:pt>
                <c:pt idx="604">
                  <c:v>1.00906840105272</c:v>
                </c:pt>
                <c:pt idx="605">
                  <c:v>1.01140699752496</c:v>
                </c:pt>
                <c:pt idx="606">
                  <c:v>1.01377420813118</c:v>
                </c:pt>
                <c:pt idx="607">
                  <c:v>1.0161700257847099</c:v>
                </c:pt>
                <c:pt idx="608">
                  <c:v>1.0185944354423899</c:v>
                </c:pt>
                <c:pt idx="609">
                  <c:v>1.0210474144232</c:v>
                </c:pt>
                <c:pt idx="610">
                  <c:v>1.02352893270538</c:v>
                </c:pt>
                <c:pt idx="611">
                  <c:v>1.02603895320337</c:v>
                </c:pt>
                <c:pt idx="612">
                  <c:v>1.02857743202541</c:v>
                </c:pt>
                <c:pt idx="613">
                  <c:v>1.03114431871284</c:v>
                </c:pt>
                <c:pt idx="614">
                  <c:v>1.0337395564621199</c:v>
                </c:pt>
                <c:pt idx="615">
                  <c:v>1.03636308233042</c:v>
                </c:pt>
                <c:pt idx="616">
                  <c:v>1.0390148274256601</c:v>
                </c:pt>
                <c:pt idx="617">
                  <c:v>1.0416947170819399</c:v>
                </c:pt>
                <c:pt idx="618">
                  <c:v>1.0444026710210299</c:v>
                </c:pt>
                <c:pt idx="619">
                  <c:v>1.0471386035008501</c:v>
                </c:pt>
                <c:pt idx="620">
                  <c:v>1.0499024234515599</c:v>
                </c:pt>
                <c:pt idx="621">
                  <c:v>1.05269403459996</c:v>
                </c:pt>
                <c:pt idx="622">
                  <c:v>1.0555133355830399</c:v>
                </c:pt>
                <c:pt idx="623">
                  <c:v>1.05836022005102</c:v>
                </c:pt>
                <c:pt idx="624">
                  <c:v>1.0612345767607501</c:v>
                </c:pt>
                <c:pt idx="625">
                  <c:v>1.06413628965989</c:v>
                </c:pt>
                <c:pt idx="626">
                  <c:v>1.0670652379624701</c:v>
                </c:pt>
                <c:pt idx="627">
                  <c:v>1.0700212962162901</c:v>
                </c:pt>
                <c:pt idx="628">
                  <c:v>1.0730043343626501</c:v>
                </c:pt>
                <c:pt idx="629">
                  <c:v>1.07601421778898</c:v>
                </c:pt>
                <c:pt idx="630">
                  <c:v>1.0790508073745899</c:v>
                </c:pt>
                <c:pt idx="631">
                  <c:v>1.0821139595301399</c:v>
                </c:pt>
                <c:pt idx="632">
                  <c:v>1.08520352623106</c:v>
                </c:pt>
                <c:pt idx="633">
                  <c:v>1.0883193550454999</c:v>
                </c:pt>
                <c:pt idx="634">
                  <c:v>1.0914612891568301</c:v>
                </c:pt>
                <c:pt idx="635">
                  <c:v>1.09462916738132</c:v>
                </c:pt>
                <c:pt idx="636">
                  <c:v>1.09782282418118</c:v>
                </c:pt>
                <c:pt idx="637">
                  <c:v>1.1010420896732001</c:v>
                </c:pt>
                <c:pt idx="638">
                  <c:v>1.10428678963331</c:v>
                </c:pt>
                <c:pt idx="639">
                  <c:v>1.10755674549742</c:v>
                </c:pt>
                <c:pt idx="640">
                  <c:v>1.1108517743586099</c:v>
                </c:pt>
                <c:pt idx="641">
                  <c:v>1.1141716889609601</c:v>
                </c:pt>
                <c:pt idx="642">
                  <c:v>1.1175162976903601</c:v>
                </c:pt>
                <c:pt idx="643">
                  <c:v>1.12088540456234</c:v>
                </c:pt>
                <c:pt idx="644">
                  <c:v>1.12427880920718</c:v>
                </c:pt>
                <c:pt idx="645">
                  <c:v>1.1276963068525701</c:v>
                </c:pt>
                <c:pt idx="646">
                  <c:v>1.13113768830382</c:v>
                </c:pt>
                <c:pt idx="647">
                  <c:v>1.13460273992199</c:v>
                </c:pt>
                <c:pt idx="648">
                  <c:v>1.13809124359992</c:v>
                </c:pt>
                <c:pt idx="649">
                  <c:v>1.1416029767364999</c:v>
                </c:pt>
                <c:pt idx="650">
                  <c:v>1.14513771220907</c:v>
                </c:pt>
                <c:pt idx="651">
                  <c:v>1.1486952183443999</c:v>
                </c:pt>
                <c:pt idx="652">
                  <c:v>1.15227525888812</c:v>
                </c:pt>
                <c:pt idx="653">
                  <c:v>1.15587759297288</c:v>
                </c:pt>
                <c:pt idx="654">
                  <c:v>1.15950197508525</c:v>
                </c:pt>
                <c:pt idx="655">
                  <c:v>1.16314815503164</c:v>
                </c:pt>
                <c:pt idx="656">
                  <c:v>1.1668158779031499</c:v>
                </c:pt>
                <c:pt idx="657">
                  <c:v>1.17050488403958</c:v>
                </c:pt>
                <c:pt idx="658">
                  <c:v>1.1742149089927301</c:v>
                </c:pt>
                <c:pt idx="659">
                  <c:v>1.1779456834889701</c:v>
                </c:pt>
                <c:pt idx="660">
                  <c:v>1.1816969333913001</c:v>
                </c:pt>
                <c:pt idx="661">
                  <c:v>1.1854683796608501</c:v>
                </c:pt>
                <c:pt idx="662">
                  <c:v>1.18925973831811</c:v>
                </c:pt>
                <c:pt idx="663">
                  <c:v>1.1930707204037601</c:v>
                </c:pt>
                <c:pt idx="664">
                  <c:v>1.1969010319393201</c:v>
                </c:pt>
                <c:pt idx="665">
                  <c:v>1.2007503738876799</c:v>
                </c:pt>
                <c:pt idx="666">
                  <c:v>1.20461844211353</c:v>
                </c:pt>
                <c:pt idx="667">
                  <c:v>1.2085049273438599</c:v>
                </c:pt>
                <c:pt idx="668">
                  <c:v>1.2124095151284999</c:v>
                </c:pt>
                <c:pt idx="669">
                  <c:v>1.21633188580087</c:v>
                </c:pt>
                <c:pt idx="670">
                  <c:v>1.2202717144389399</c:v>
                </c:pt>
                <c:pt idx="671">
                  <c:v>1.22422867082651</c:v>
                </c:pt>
                <c:pt idx="672">
                  <c:v>1.22820241941485</c:v>
                </c:pt>
                <c:pt idx="673">
                  <c:v>1.2321926192848001</c:v>
                </c:pt>
                <c:pt idx="674">
                  <c:v>1.2361989241093601</c:v>
                </c:pt>
                <c:pt idx="675">
                  <c:v>1.2402209821168899</c:v>
                </c:pt>
                <c:pt idx="676">
                  <c:v>1.2442584360548601</c:v>
                </c:pt>
                <c:pt idx="677">
                  <c:v>1.2483109231544001</c:v>
                </c:pt>
                <c:pt idx="678">
                  <c:v>1.25237807509558</c:v>
                </c:pt>
                <c:pt idx="679">
                  <c:v>1.2564595179734399</c:v>
                </c:pt>
                <c:pt idx="680">
                  <c:v>1.26055487226499</c:v>
                </c:pt>
                <c:pt idx="681">
                  <c:v>1.2646638239355199</c:v>
                </c:pt>
                <c:pt idx="682">
                  <c:v>1.2687863398900501</c:v>
                </c:pt>
                <c:pt idx="683">
                  <c:v>1.27292245814816</c:v>
                </c:pt>
                <c:pt idx="684">
                  <c:v>1.27707221719824</c:v>
                </c:pt>
                <c:pt idx="685">
                  <c:v>1.28123565597556</c:v>
                </c:pt>
                <c:pt idx="686">
                  <c:v>1.28541281384202</c:v>
                </c:pt>
                <c:pt idx="687">
                  <c:v>1.28960373056769</c:v>
                </c:pt>
                <c:pt idx="688">
                  <c:v>1.2938084463138</c:v>
                </c:pt>
                <c:pt idx="689">
                  <c:v>1.29802700161712</c:v>
                </c:pt>
                <c:pt idx="690">
                  <c:v>1.30225943737558</c:v>
                </c:pt>
                <c:pt idx="691">
                  <c:v>1.3065057948350101</c:v>
                </c:pt>
                <c:pt idx="692">
                  <c:v>1.3107661155769399</c:v>
                </c:pt>
                <c:pt idx="693">
                  <c:v>1.31504044150736</c:v>
                </c:pt>
                <c:pt idx="694">
                  <c:v>1.3193288148463</c:v>
                </c:pt>
                <c:pt idx="695">
                  <c:v>1.32363127811822</c:v>
                </c:pt>
                <c:pt idx="696">
                  <c:v>1.3279478741431701</c:v>
                </c:pt>
                <c:pt idx="697">
                  <c:v>1.3322786460285501</c:v>
                </c:pt>
                <c:pt idx="698">
                  <c:v>1.3366236371615201</c:v>
                </c:pt>
                <c:pt idx="699">
                  <c:v>1.3409828912019499</c:v>
                </c:pt>
                <c:pt idx="700">
                  <c:v>1.34535645207595</c:v>
                </c:pt>
              </c:numCache>
            </c:numRef>
          </c:yVal>
          <c:smooth val="1"/>
        </c:ser>
        <c:dLbls>
          <c:showLegendKey val="0"/>
          <c:showVal val="0"/>
          <c:showCatName val="0"/>
          <c:showSerName val="0"/>
          <c:showPercent val="0"/>
          <c:showBubbleSize val="0"/>
        </c:dLbls>
        <c:axId val="892092144"/>
        <c:axId val="892092536"/>
      </c:scatterChart>
      <c:valAx>
        <c:axId val="892092144"/>
        <c:scaling>
          <c:orientation val="minMax"/>
          <c:max val="70"/>
          <c:min val="20"/>
        </c:scaling>
        <c:delete val="0"/>
        <c:axPos val="b"/>
        <c:title>
          <c:tx>
            <c:rich>
              <a:bodyPr/>
              <a:lstStyle/>
              <a:p>
                <a:pPr>
                  <a:defRPr sz="1700"/>
                </a:pPr>
                <a:r>
                  <a:rPr lang="en-US" sz="1700" dirty="0" smtClean="0"/>
                  <a:t>Recipient age</a:t>
                </a:r>
                <a:endParaRPr lang="en-US" sz="1700" dirty="0"/>
              </a:p>
            </c:rich>
          </c:tx>
          <c:layout>
            <c:manualLayout>
              <c:xMode val="edge"/>
              <c:yMode val="edge"/>
              <c:x val="0.45092920353982302"/>
              <c:y val="0.88582020997375333"/>
            </c:manualLayout>
          </c:layout>
          <c:overlay val="0"/>
        </c:title>
        <c:numFmt formatCode="#,##0" sourceLinked="0"/>
        <c:majorTickMark val="out"/>
        <c:minorTickMark val="none"/>
        <c:tickLblPos val="nextTo"/>
        <c:txPr>
          <a:bodyPr rot="0"/>
          <a:lstStyle/>
          <a:p>
            <a:pPr>
              <a:defRPr sz="1500" b="1"/>
            </a:pPr>
            <a:endParaRPr lang="en-US"/>
          </a:p>
        </c:txPr>
        <c:crossAx val="892092536"/>
        <c:crosses val="autoZero"/>
        <c:crossBetween val="midCat"/>
        <c:majorUnit val="10"/>
      </c:valAx>
      <c:valAx>
        <c:axId val="892092536"/>
        <c:scaling>
          <c:orientation val="minMax"/>
          <c:max val="1.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for Dx of IIP</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92092144"/>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Microsoft_Excel_Worksheet2!$B$2:$B$10002</c:f>
              <c:numCache>
                <c:formatCode>General</c:formatCode>
                <c:ptCount val="10001"/>
                <c:pt idx="0">
                  <c:v>0.71352988822603802</c:v>
                </c:pt>
                <c:pt idx="1">
                  <c:v>0.714134198033337</c:v>
                </c:pt>
                <c:pt idx="2">
                  <c:v>0.71473901964869002</c:v>
                </c:pt>
                <c:pt idx="3">
                  <c:v>0.71534435350556103</c:v>
                </c:pt>
                <c:pt idx="4">
                  <c:v>0.71595020003778398</c:v>
                </c:pt>
                <c:pt idx="5">
                  <c:v>0.716556559679559</c:v>
                </c:pt>
                <c:pt idx="6">
                  <c:v>0.71716343286545303</c:v>
                </c:pt>
                <c:pt idx="7">
                  <c:v>0.71777082003040305</c:v>
                </c:pt>
                <c:pt idx="8">
                  <c:v>0.71837872160971294</c:v>
                </c:pt>
                <c:pt idx="9">
                  <c:v>0.71898713803905501</c:v>
                </c:pt>
                <c:pt idx="10">
                  <c:v>0.71959606975447199</c:v>
                </c:pt>
                <c:pt idx="11">
                  <c:v>0.72020551719237502</c:v>
                </c:pt>
                <c:pt idx="12">
                  <c:v>0.72081548078954405</c:v>
                </c:pt>
                <c:pt idx="13">
                  <c:v>0.72142596098313005</c:v>
                </c:pt>
                <c:pt idx="14">
                  <c:v>0.72203695821065506</c:v>
                </c:pt>
                <c:pt idx="15">
                  <c:v>0.722648472910009</c:v>
                </c:pt>
                <c:pt idx="16">
                  <c:v>0.72326050551945598</c:v>
                </c:pt>
                <c:pt idx="17">
                  <c:v>0.72387305647762801</c:v>
                </c:pt>
                <c:pt idx="18">
                  <c:v>0.72448612622353104</c:v>
                </c:pt>
                <c:pt idx="19">
                  <c:v>0.72509971519654104</c:v>
                </c:pt>
                <c:pt idx="20">
                  <c:v>0.72571382383640803</c:v>
                </c:pt>
                <c:pt idx="21">
                  <c:v>0.72632845258325296</c:v>
                </c:pt>
                <c:pt idx="22">
                  <c:v>0.72694360187756901</c:v>
                </c:pt>
                <c:pt idx="23">
                  <c:v>0.72755927216022598</c:v>
                </c:pt>
                <c:pt idx="24">
                  <c:v>0.72817546387246201</c:v>
                </c:pt>
                <c:pt idx="25">
                  <c:v>0.72879217745589198</c:v>
                </c:pt>
                <c:pt idx="26">
                  <c:v>0.72940941335250498</c:v>
                </c:pt>
                <c:pt idx="27">
                  <c:v>0.73002717200466305</c:v>
                </c:pt>
                <c:pt idx="28">
                  <c:v>0.73064545385510304</c:v>
                </c:pt>
                <c:pt idx="29">
                  <c:v>0.73126425934693895</c:v>
                </c:pt>
                <c:pt idx="30">
                  <c:v>0.73188358892365601</c:v>
                </c:pt>
                <c:pt idx="31">
                  <c:v>0.73250344302911996</c:v>
                </c:pt>
                <c:pt idx="32">
                  <c:v>0.73312382210756799</c:v>
                </c:pt>
                <c:pt idx="33">
                  <c:v>0.73374472660361501</c:v>
                </c:pt>
                <c:pt idx="34">
                  <c:v>0.73436615696225505</c:v>
                </c:pt>
                <c:pt idx="35">
                  <c:v>0.73498811362885497</c:v>
                </c:pt>
                <c:pt idx="36">
                  <c:v>0.73561059704916198</c:v>
                </c:pt>
                <c:pt idx="37">
                  <c:v>0.73623360766929802</c:v>
                </c:pt>
                <c:pt idx="38">
                  <c:v>0.73685714593576601</c:v>
                </c:pt>
                <c:pt idx="39">
                  <c:v>0.73748121229544505</c:v>
                </c:pt>
                <c:pt idx="40">
                  <c:v>0.73810580719559205</c:v>
                </c:pt>
                <c:pt idx="41">
                  <c:v>0.73873093108384502</c:v>
                </c:pt>
                <c:pt idx="42">
                  <c:v>0.73935658440821905</c:v>
                </c:pt>
                <c:pt idx="43">
                  <c:v>0.73998276761711002</c:v>
                </c:pt>
                <c:pt idx="44">
                  <c:v>0.74060948115929204</c:v>
                </c:pt>
                <c:pt idx="45">
                  <c:v>0.74123672548392106</c:v>
                </c:pt>
                <c:pt idx="46">
                  <c:v>0.74186450104053303</c:v>
                </c:pt>
                <c:pt idx="47">
                  <c:v>0.74249280827904296</c:v>
                </c:pt>
                <c:pt idx="48">
                  <c:v>0.74312164764974897</c:v>
                </c:pt>
                <c:pt idx="49">
                  <c:v>0.74375101960332901</c:v>
                </c:pt>
                <c:pt idx="50">
                  <c:v>0.74438092459084404</c:v>
                </c:pt>
                <c:pt idx="51">
                  <c:v>0.74501136306373705</c:v>
                </c:pt>
                <c:pt idx="52">
                  <c:v>0.74564233547383196</c:v>
                </c:pt>
                <c:pt idx="53">
                  <c:v>0.74627384227333504</c:v>
                </c:pt>
                <c:pt idx="54">
                  <c:v>0.74690588391483903</c:v>
                </c:pt>
                <c:pt idx="55">
                  <c:v>0.74753846085131603</c:v>
                </c:pt>
                <c:pt idx="56">
                  <c:v>0.74817157353612396</c:v>
                </c:pt>
                <c:pt idx="57">
                  <c:v>0.74880522242300396</c:v>
                </c:pt>
                <c:pt idx="58">
                  <c:v>0.74943940796608199</c:v>
                </c:pt>
                <c:pt idx="59">
                  <c:v>0.75007413061986805</c:v>
                </c:pt>
                <c:pt idx="60">
                  <c:v>0.75070939083925603</c:v>
                </c:pt>
                <c:pt idx="61">
                  <c:v>0.75134518907952796</c:v>
                </c:pt>
                <c:pt idx="62">
                  <c:v>0.75198152579634903</c:v>
                </c:pt>
                <c:pt idx="63">
                  <c:v>0.75261840144577097</c:v>
                </c:pt>
                <c:pt idx="64">
                  <c:v>0.75325581648423301</c:v>
                </c:pt>
                <c:pt idx="65">
                  <c:v>0.75389377136855895</c:v>
                </c:pt>
                <c:pt idx="66">
                  <c:v>0.75453226655596095</c:v>
                </c:pt>
                <c:pt idx="67">
                  <c:v>0.75517130250403697</c:v>
                </c:pt>
                <c:pt idx="68">
                  <c:v>0.75581087967077398</c:v>
                </c:pt>
                <c:pt idx="69">
                  <c:v>0.756450998514546</c:v>
                </c:pt>
                <c:pt idx="70">
                  <c:v>0.75709165949411605</c:v>
                </c:pt>
                <c:pt idx="71">
                  <c:v>0.75773286306863497</c:v>
                </c:pt>
                <c:pt idx="72">
                  <c:v>0.75837460969764203</c:v>
                </c:pt>
                <c:pt idx="73">
                  <c:v>0.75901689984106702</c:v>
                </c:pt>
                <c:pt idx="74">
                  <c:v>0.75965973395922803</c:v>
                </c:pt>
                <c:pt idx="75">
                  <c:v>0.760303112512834</c:v>
                </c:pt>
                <c:pt idx="76">
                  <c:v>0.76094703596298396</c:v>
                </c:pt>
                <c:pt idx="77">
                  <c:v>0.76159150477116599</c:v>
                </c:pt>
                <c:pt idx="78">
                  <c:v>0.76223651939926096</c:v>
                </c:pt>
                <c:pt idx="79">
                  <c:v>0.76288208030953897</c:v>
                </c:pt>
                <c:pt idx="80">
                  <c:v>0.76352818796466504</c:v>
                </c:pt>
                <c:pt idx="81">
                  <c:v>0.76417484282769099</c:v>
                </c:pt>
                <c:pt idx="82">
                  <c:v>0.76482204536206599</c:v>
                </c:pt>
                <c:pt idx="83">
                  <c:v>0.76546979603162701</c:v>
                </c:pt>
                <c:pt idx="84">
                  <c:v>0.76611809530060804</c:v>
                </c:pt>
                <c:pt idx="85">
                  <c:v>0.76676694363363396</c:v>
                </c:pt>
                <c:pt idx="86">
                  <c:v>0.76741634149572202</c:v>
                </c:pt>
                <c:pt idx="87">
                  <c:v>0.76806628935228705</c:v>
                </c:pt>
                <c:pt idx="88">
                  <c:v>0.76871678766913398</c:v>
                </c:pt>
                <c:pt idx="89">
                  <c:v>0.76936783691246502</c:v>
                </c:pt>
                <c:pt idx="90">
                  <c:v>0.77001943754887603</c:v>
                </c:pt>
                <c:pt idx="91">
                  <c:v>0.77067159004535901</c:v>
                </c:pt>
                <c:pt idx="92">
                  <c:v>0.77132429486929899</c:v>
                </c:pt>
                <c:pt idx="93">
                  <c:v>0.77197755248848099</c:v>
                </c:pt>
                <c:pt idx="94">
                  <c:v>0.77263136337108196</c:v>
                </c:pt>
                <c:pt idx="95">
                  <c:v>0.77328572798567796</c:v>
                </c:pt>
                <c:pt idx="96">
                  <c:v>0.77394064680124097</c:v>
                </c:pt>
                <c:pt idx="97">
                  <c:v>0.77459612028714098</c:v>
                </c:pt>
                <c:pt idx="98">
                  <c:v>0.77525214891314398</c:v>
                </c:pt>
                <c:pt idx="99">
                  <c:v>0.775908733149415</c:v>
                </c:pt>
                <c:pt idx="100">
                  <c:v>0.77656587346651795</c:v>
                </c:pt>
                <c:pt idx="101">
                  <c:v>0.77722357033541301</c:v>
                </c:pt>
                <c:pt idx="102">
                  <c:v>0.77788182422746099</c:v>
                </c:pt>
                <c:pt idx="103">
                  <c:v>0.77854063561442199</c:v>
                </c:pt>
                <c:pt idx="104">
                  <c:v>0.77920000496845498</c:v>
                </c:pt>
                <c:pt idx="105">
                  <c:v>0.77985993276211796</c:v>
                </c:pt>
                <c:pt idx="106">
                  <c:v>0.78052041946837103</c:v>
                </c:pt>
                <c:pt idx="107">
                  <c:v>0.781181465560574</c:v>
                </c:pt>
                <c:pt idx="108">
                  <c:v>0.781843071512487</c:v>
                </c:pt>
                <c:pt idx="109">
                  <c:v>0.78250523779827197</c:v>
                </c:pt>
                <c:pt idx="110">
                  <c:v>0.78316796489249396</c:v>
                </c:pt>
                <c:pt idx="111">
                  <c:v>0.78383125327011605</c:v>
                </c:pt>
                <c:pt idx="112">
                  <c:v>0.78449510340650797</c:v>
                </c:pt>
                <c:pt idx="113">
                  <c:v>0.78515951577743903</c:v>
                </c:pt>
                <c:pt idx="114">
                  <c:v>0.78582449085908301</c:v>
                </c:pt>
                <c:pt idx="115">
                  <c:v>0.78649002912801602</c:v>
                </c:pt>
                <c:pt idx="116">
                  <c:v>0.78715613106121796</c:v>
                </c:pt>
                <c:pt idx="117">
                  <c:v>0.78782279713607295</c:v>
                </c:pt>
                <c:pt idx="118">
                  <c:v>0.78849002783037003</c:v>
                </c:pt>
                <c:pt idx="119">
                  <c:v>0.78915782362230302</c:v>
                </c:pt>
                <c:pt idx="120">
                  <c:v>0.78982618499046797</c:v>
                </c:pt>
                <c:pt idx="121">
                  <c:v>0.79049511241387005</c:v>
                </c:pt>
                <c:pt idx="122">
                  <c:v>0.79116460637191699</c:v>
                </c:pt>
                <c:pt idx="123">
                  <c:v>0.79183466734442498</c:v>
                </c:pt>
                <c:pt idx="124">
                  <c:v>0.792505295811615</c:v>
                </c:pt>
                <c:pt idx="125">
                  <c:v>0.79317649225411602</c:v>
                </c:pt>
                <c:pt idx="126">
                  <c:v>0.79384825715296203</c:v>
                </c:pt>
                <c:pt idx="127">
                  <c:v>0.79452059098959704</c:v>
                </c:pt>
                <c:pt idx="128">
                  <c:v>0.79519349424587005</c:v>
                </c:pt>
                <c:pt idx="129">
                  <c:v>0.79586696740404195</c:v>
                </c:pt>
                <c:pt idx="130">
                  <c:v>0.79654101094677698</c:v>
                </c:pt>
                <c:pt idx="131">
                  <c:v>0.79721562535715196</c:v>
                </c:pt>
                <c:pt idx="132">
                  <c:v>0.79789081111865301</c:v>
                </c:pt>
                <c:pt idx="133">
                  <c:v>0.79856656871517195</c:v>
                </c:pt>
                <c:pt idx="134">
                  <c:v>0.79924289863101605</c:v>
                </c:pt>
                <c:pt idx="135">
                  <c:v>0.79991980135089702</c:v>
                </c:pt>
                <c:pt idx="136">
                  <c:v>0.80059727735994002</c:v>
                </c:pt>
                <c:pt idx="137">
                  <c:v>0.80127532714368299</c:v>
                </c:pt>
                <c:pt idx="138">
                  <c:v>0.80195395118807</c:v>
                </c:pt>
                <c:pt idx="139">
                  <c:v>0.802633149979462</c:v>
                </c:pt>
                <c:pt idx="140">
                  <c:v>0.80331292400462795</c:v>
                </c:pt>
                <c:pt idx="141">
                  <c:v>0.80399327375075103</c:v>
                </c:pt>
                <c:pt idx="142">
                  <c:v>0.80467419970542697</c:v>
                </c:pt>
                <c:pt idx="143">
                  <c:v>0.80535570235666298</c:v>
                </c:pt>
                <c:pt idx="144">
                  <c:v>0.80603778219288202</c:v>
                </c:pt>
                <c:pt idx="145">
                  <c:v>0.80672043970291696</c:v>
                </c:pt>
                <c:pt idx="146">
                  <c:v>0.80740367537601998</c:v>
                </c:pt>
                <c:pt idx="147">
                  <c:v>0.80808748970185296</c:v>
                </c:pt>
                <c:pt idx="148">
                  <c:v>0.80877188317049398</c:v>
                </c:pt>
                <c:pt idx="149">
                  <c:v>0.80945685627243702</c:v>
                </c:pt>
                <c:pt idx="150">
                  <c:v>0.81014240949859195</c:v>
                </c:pt>
                <c:pt idx="151">
                  <c:v>0.81082854334028098</c:v>
                </c:pt>
                <c:pt idx="152">
                  <c:v>0.81151525828924598</c:v>
                </c:pt>
                <c:pt idx="153">
                  <c:v>0.81220255483764403</c:v>
                </c:pt>
                <c:pt idx="154">
                  <c:v>0.81289043347805001</c:v>
                </c:pt>
                <c:pt idx="155">
                  <c:v>0.81357889470345301</c:v>
                </c:pt>
                <c:pt idx="156">
                  <c:v>0.81426793900726402</c:v>
                </c:pt>
                <c:pt idx="157">
                  <c:v>0.814957566883308</c:v>
                </c:pt>
                <c:pt idx="158">
                  <c:v>0.81564777882582995</c:v>
                </c:pt>
                <c:pt idx="159">
                  <c:v>0.81633857532949305</c:v>
                </c:pt>
                <c:pt idx="160">
                  <c:v>0.81702995688937996</c:v>
                </c:pt>
                <c:pt idx="161">
                  <c:v>0.81772192400099297</c:v>
                </c:pt>
                <c:pt idx="162">
                  <c:v>0.81841447716025295</c:v>
                </c:pt>
                <c:pt idx="163">
                  <c:v>0.81910761686349998</c:v>
                </c:pt>
                <c:pt idx="164">
                  <c:v>0.81980134360749801</c:v>
                </c:pt>
                <c:pt idx="165">
                  <c:v>0.82049565788942702</c:v>
                </c:pt>
                <c:pt idx="166">
                  <c:v>0.82119056020689196</c:v>
                </c:pt>
                <c:pt idx="167">
                  <c:v>0.82188605105791701</c:v>
                </c:pt>
                <c:pt idx="168">
                  <c:v>0.82258213094094901</c:v>
                </c:pt>
                <c:pt idx="169">
                  <c:v>0.82327880035485701</c:v>
                </c:pt>
                <c:pt idx="170">
                  <c:v>0.82397605979893296</c:v>
                </c:pt>
                <c:pt idx="171">
                  <c:v>0.82467390977288901</c:v>
                </c:pt>
                <c:pt idx="172">
                  <c:v>0.82537235077686499</c:v>
                </c:pt>
                <c:pt idx="173">
                  <c:v>0.82607138331142005</c:v>
                </c:pt>
                <c:pt idx="174">
                  <c:v>0.82677100787754099</c:v>
                </c:pt>
                <c:pt idx="175">
                  <c:v>0.82747122497663494</c:v>
                </c:pt>
                <c:pt idx="176">
                  <c:v>0.82817203511053705</c:v>
                </c:pt>
                <c:pt idx="177">
                  <c:v>0.82887343878150599</c:v>
                </c:pt>
                <c:pt idx="178">
                  <c:v>0.82957543649222698</c:v>
                </c:pt>
                <c:pt idx="179">
                  <c:v>0.83027802874580803</c:v>
                </c:pt>
                <c:pt idx="180">
                  <c:v>0.83098121604578701</c:v>
                </c:pt>
                <c:pt idx="181">
                  <c:v>0.83168500356868102</c:v>
                </c:pt>
                <c:pt idx="182">
                  <c:v>0.83238941521331899</c:v>
                </c:pt>
                <c:pt idx="183">
                  <c:v>0.83309447963866701</c:v>
                </c:pt>
                <c:pt idx="184">
                  <c:v>0.83380022559940103</c:v>
                </c:pt>
                <c:pt idx="185">
                  <c:v>0.83450668194612498</c:v>
                </c:pt>
                <c:pt idx="186">
                  <c:v>0.83521387762561194</c:v>
                </c:pt>
                <c:pt idx="187">
                  <c:v>0.835921841681047</c:v>
                </c:pt>
                <c:pt idx="188">
                  <c:v>0.836630603252284</c:v>
                </c:pt>
                <c:pt idx="189">
                  <c:v>0.83734019157611295</c:v>
                </c:pt>
                <c:pt idx="190">
                  <c:v>0.83805063598653096</c:v>
                </c:pt>
                <c:pt idx="191">
                  <c:v>0.83876196591503505</c:v>
                </c:pt>
                <c:pt idx="192">
                  <c:v>0.83947421089091501</c:v>
                </c:pt>
                <c:pt idx="193">
                  <c:v>0.84018740054156205</c:v>
                </c:pt>
                <c:pt idx="194">
                  <c:v>0.84090156459278398</c:v>
                </c:pt>
                <c:pt idx="195">
                  <c:v>0.84161673286913596</c:v>
                </c:pt>
                <c:pt idx="196">
                  <c:v>0.84233293529425701</c:v>
                </c:pt>
                <c:pt idx="197">
                  <c:v>0.84305020189121904</c:v>
                </c:pt>
                <c:pt idx="198">
                  <c:v>0.84376856278288803</c:v>
                </c:pt>
                <c:pt idx="199">
                  <c:v>0.84448804819229295</c:v>
                </c:pt>
                <c:pt idx="200">
                  <c:v>0.845208688443008</c:v>
                </c:pt>
                <c:pt idx="201">
                  <c:v>0.845930513959542</c:v>
                </c:pt>
                <c:pt idx="202">
                  <c:v>0.84665355526774699</c:v>
                </c:pt>
                <c:pt idx="203">
                  <c:v>0.84737784299522501</c:v>
                </c:pt>
                <c:pt idx="204">
                  <c:v>0.84810340787175797</c:v>
                </c:pt>
                <c:pt idx="205">
                  <c:v>0.84883028072974398</c:v>
                </c:pt>
                <c:pt idx="206">
                  <c:v>0.84955849250463999</c:v>
                </c:pt>
                <c:pt idx="207">
                  <c:v>0.85028807423542396</c:v>
                </c:pt>
                <c:pt idx="208">
                  <c:v>0.85101905706506198</c:v>
                </c:pt>
                <c:pt idx="209">
                  <c:v>0.85175147224099401</c:v>
                </c:pt>
                <c:pt idx="210">
                  <c:v>0.85248535111561996</c:v>
                </c:pt>
                <c:pt idx="211">
                  <c:v>0.85322072514680802</c:v>
                </c:pt>
                <c:pt idx="212">
                  <c:v>0.85395762589840796</c:v>
                </c:pt>
                <c:pt idx="213">
                  <c:v>0.85469608504077899</c:v>
                </c:pt>
                <c:pt idx="214">
                  <c:v>0.85543613435132704</c:v>
                </c:pt>
                <c:pt idx="215">
                  <c:v>0.85617780571505897</c:v>
                </c:pt>
                <c:pt idx="216">
                  <c:v>0.85692113112514101</c:v>
                </c:pt>
                <c:pt idx="217">
                  <c:v>0.85766614268347396</c:v>
                </c:pt>
                <c:pt idx="218">
                  <c:v>0.85841287260127797</c:v>
                </c:pt>
                <c:pt idx="219">
                  <c:v>0.859161353199695</c:v>
                </c:pt>
                <c:pt idx="220">
                  <c:v>0.85991161691039397</c:v>
                </c:pt>
                <c:pt idx="221">
                  <c:v>0.86066369627619599</c:v>
                </c:pt>
                <c:pt idx="222">
                  <c:v>0.86141762395170796</c:v>
                </c:pt>
                <c:pt idx="223">
                  <c:v>0.86217343270396896</c:v>
                </c:pt>
                <c:pt idx="224">
                  <c:v>0.86293115541311205</c:v>
                </c:pt>
                <c:pt idx="225">
                  <c:v>0.86369082507303097</c:v>
                </c:pt>
                <c:pt idx="226">
                  <c:v>0.86445247479207099</c:v>
                </c:pt>
                <c:pt idx="227">
                  <c:v>0.86521613779371898</c:v>
                </c:pt>
                <c:pt idx="228">
                  <c:v>0.86598184741731798</c:v>
                </c:pt>
                <c:pt idx="229">
                  <c:v>0.86674963711878705</c:v>
                </c:pt>
                <c:pt idx="230">
                  <c:v>0.86751954047135504</c:v>
                </c:pt>
                <c:pt idx="231">
                  <c:v>0.86829159116631405</c:v>
                </c:pt>
                <c:pt idx="232">
                  <c:v>0.869065823013773</c:v>
                </c:pt>
                <c:pt idx="233">
                  <c:v>0.86984226994343605</c:v>
                </c:pt>
                <c:pt idx="234">
                  <c:v>0.87062096600539096</c:v>
                </c:pt>
                <c:pt idx="235">
                  <c:v>0.87140194537090598</c:v>
                </c:pt>
                <c:pt idx="236">
                  <c:v>0.87218524233324302</c:v>
                </c:pt>
                <c:pt idx="237">
                  <c:v>0.87297089130849004</c:v>
                </c:pt>
                <c:pt idx="238">
                  <c:v>0.873758926836395</c:v>
                </c:pt>
                <c:pt idx="239">
                  <c:v>0.87454938358122603</c:v>
                </c:pt>
                <c:pt idx="240">
                  <c:v>0.87534229633263405</c:v>
                </c:pt>
                <c:pt idx="241">
                  <c:v>0.87613770000653701</c:v>
                </c:pt>
                <c:pt idx="242">
                  <c:v>0.87693562964601501</c:v>
                </c:pt>
                <c:pt idx="243">
                  <c:v>0.87773612042221705</c:v>
                </c:pt>
                <c:pt idx="244">
                  <c:v>0.87853920763528703</c:v>
                </c:pt>
                <c:pt idx="245">
                  <c:v>0.87934492671530196</c:v>
                </c:pt>
                <c:pt idx="246">
                  <c:v>0.88015331322321599</c:v>
                </c:pt>
                <c:pt idx="247">
                  <c:v>0.88096440285183697</c:v>
                </c:pt>
                <c:pt idx="248">
                  <c:v>0.88177823142679701</c:v>
                </c:pt>
                <c:pt idx="249">
                  <c:v>0.88259483490755197</c:v>
                </c:pt>
                <c:pt idx="250">
                  <c:v>0.88341424938838697</c:v>
                </c:pt>
                <c:pt idx="251">
                  <c:v>0.88423651109944501</c:v>
                </c:pt>
                <c:pt idx="252">
                  <c:v>0.88506165640776002</c:v>
                </c:pt>
                <c:pt idx="253">
                  <c:v>0.88588972181831205</c:v>
                </c:pt>
                <c:pt idx="254">
                  <c:v>0.88672074397509704</c:v>
                </c:pt>
                <c:pt idx="255">
                  <c:v>0.88755475966220498</c:v>
                </c:pt>
                <c:pt idx="256">
                  <c:v>0.88839180580492505</c:v>
                </c:pt>
                <c:pt idx="257">
                  <c:v>0.88923191947085301</c:v>
                </c:pt>
                <c:pt idx="258">
                  <c:v>0.89007513787102199</c:v>
                </c:pt>
                <c:pt idx="259">
                  <c:v>0.89092149836104695</c:v>
                </c:pt>
                <c:pt idx="260">
                  <c:v>0.891771038442285</c:v>
                </c:pt>
                <c:pt idx="261">
                  <c:v>0.89262379576300999</c:v>
                </c:pt>
                <c:pt idx="262">
                  <c:v>0.89347980811960104</c:v>
                </c:pt>
                <c:pt idx="263">
                  <c:v>0.89433911345775396</c:v>
                </c:pt>
                <c:pt idx="264">
                  <c:v>0.89520174987370305</c:v>
                </c:pt>
                <c:pt idx="265">
                  <c:v>0.89606775561545704</c:v>
                </c:pt>
                <c:pt idx="266">
                  <c:v>0.89693716908405696</c:v>
                </c:pt>
                <c:pt idx="267">
                  <c:v>0.89781002883484695</c:v>
                </c:pt>
                <c:pt idx="268">
                  <c:v>0.89868637357876202</c:v>
                </c:pt>
                <c:pt idx="269">
                  <c:v>0.89956624218363401</c:v>
                </c:pt>
                <c:pt idx="270">
                  <c:v>0.90044967367550799</c:v>
                </c:pt>
                <c:pt idx="271">
                  <c:v>0.90133670723998804</c:v>
                </c:pt>
                <c:pt idx="272">
                  <c:v>0.90222738222358201</c:v>
                </c:pt>
                <c:pt idx="273">
                  <c:v>0.90312173813508401</c:v>
                </c:pt>
                <c:pt idx="274">
                  <c:v>0.90401981464695402</c:v>
                </c:pt>
                <c:pt idx="275">
                  <c:v>0.90492165159672899</c:v>
                </c:pt>
                <c:pt idx="276">
                  <c:v>0.905827288988447</c:v>
                </c:pt>
                <c:pt idx="277">
                  <c:v>0.90673676699408401</c:v>
                </c:pt>
                <c:pt idx="278">
                  <c:v>0.90765012595501804</c:v>
                </c:pt>
                <c:pt idx="279">
                  <c:v>0.90856740638350098</c:v>
                </c:pt>
                <c:pt idx="280">
                  <c:v>0.90948864896415704</c:v>
                </c:pt>
                <c:pt idx="281">
                  <c:v>0.91041389455549004</c:v>
                </c:pt>
                <c:pt idx="282">
                  <c:v>0.91134318419142102</c:v>
                </c:pt>
                <c:pt idx="283">
                  <c:v>0.91227655908283101</c:v>
                </c:pt>
                <c:pt idx="284">
                  <c:v>0.91321406061913202</c:v>
                </c:pt>
                <c:pt idx="285">
                  <c:v>0.91415573036985198</c:v>
                </c:pt>
                <c:pt idx="286">
                  <c:v>0.91510161008623803</c:v>
                </c:pt>
                <c:pt idx="287">
                  <c:v>0.91605174170288395</c:v>
                </c:pt>
                <c:pt idx="288">
                  <c:v>0.91700616733937002</c:v>
                </c:pt>
                <c:pt idx="289">
                  <c:v>0.91796492930192497</c:v>
                </c:pt>
                <c:pt idx="290">
                  <c:v>0.91892807008510902</c:v>
                </c:pt>
                <c:pt idx="291">
                  <c:v>0.91989563237351202</c:v>
                </c:pt>
                <c:pt idx="292">
                  <c:v>0.92086765904347601</c:v>
                </c:pt>
                <c:pt idx="293">
                  <c:v>0.92184419316483601</c:v>
                </c:pt>
                <c:pt idx="294">
                  <c:v>0.922825278002675</c:v>
                </c:pt>
                <c:pt idx="295">
                  <c:v>0.92381095701911298</c:v>
                </c:pt>
                <c:pt idx="296">
                  <c:v>0.92480127387509803</c:v>
                </c:pt>
                <c:pt idx="297">
                  <c:v>0.92579627243223495</c:v>
                </c:pt>
                <c:pt idx="298">
                  <c:v>0.92679599675461899</c:v>
                </c:pt>
                <c:pt idx="299">
                  <c:v>0.92780049111070795</c:v>
                </c:pt>
                <c:pt idx="300">
                  <c:v>0.92880979997519697</c:v>
                </c:pt>
                <c:pt idx="301">
                  <c:v>0.92982396803092604</c:v>
                </c:pt>
                <c:pt idx="302">
                  <c:v>0.93084304017080599</c:v>
                </c:pt>
                <c:pt idx="303">
                  <c:v>0.93186706149976495</c:v>
                </c:pt>
                <c:pt idx="304">
                  <c:v>0.93289607733671698</c:v>
                </c:pt>
                <c:pt idx="305">
                  <c:v>0.93393013321655505</c:v>
                </c:pt>
                <c:pt idx="306">
                  <c:v>0.93496927489215698</c:v>
                </c:pt>
                <c:pt idx="307">
                  <c:v>0.93601354833642803</c:v>
                </c:pt>
                <c:pt idx="308">
                  <c:v>0.93706299974435403</c:v>
                </c:pt>
                <c:pt idx="309">
                  <c:v>0.93811767553507996</c:v>
                </c:pt>
                <c:pt idx="310">
                  <c:v>0.93917762235401403</c:v>
                </c:pt>
                <c:pt idx="311">
                  <c:v>0.94024288707495296</c:v>
                </c:pt>
                <c:pt idx="312">
                  <c:v>0.94131351680223196</c:v>
                </c:pt>
                <c:pt idx="313">
                  <c:v>0.942389558872891</c:v>
                </c:pt>
                <c:pt idx="314">
                  <c:v>0.943471060858877</c:v>
                </c:pt>
                <c:pt idx="315">
                  <c:v>0.944558070569258</c:v>
                </c:pt>
                <c:pt idx="316">
                  <c:v>0.94565063605246802</c:v>
                </c:pt>
                <c:pt idx="317">
                  <c:v>0.94674880559857499</c:v>
                </c:pt>
                <c:pt idx="318">
                  <c:v>0.94785262774157097</c:v>
                </c:pt>
                <c:pt idx="319">
                  <c:v>0.94896215126168704</c:v>
                </c:pt>
                <c:pt idx="320">
                  <c:v>0.95007742518773897</c:v>
                </c:pt>
                <c:pt idx="321">
                  <c:v>0.95119849879948604</c:v>
                </c:pt>
                <c:pt idx="322">
                  <c:v>0.95232542163002998</c:v>
                </c:pt>
                <c:pt idx="323">
                  <c:v>0.95345824346822405</c:v>
                </c:pt>
                <c:pt idx="324">
                  <c:v>0.95459701436112099</c:v>
                </c:pt>
                <c:pt idx="325">
                  <c:v>0.95574178461643899</c:v>
                </c:pt>
                <c:pt idx="326">
                  <c:v>0.956892604805056</c:v>
                </c:pt>
                <c:pt idx="327">
                  <c:v>0.95804952576353097</c:v>
                </c:pt>
                <c:pt idx="328">
                  <c:v>0.95921259859664998</c:v>
                </c:pt>
                <c:pt idx="329">
                  <c:v>0.96038187468000302</c:v>
                </c:pt>
                <c:pt idx="330">
                  <c:v>0.96155740566258396</c:v>
                </c:pt>
                <c:pt idx="331">
                  <c:v>0.96273924346941697</c:v>
                </c:pt>
                <c:pt idx="332">
                  <c:v>0.96392744030421695</c:v>
                </c:pt>
                <c:pt idx="333">
                  <c:v>0.96512204865207196</c:v>
                </c:pt>
                <c:pt idx="334">
                  <c:v>0.96632312128215403</c:v>
                </c:pt>
                <c:pt idx="335">
                  <c:v>0.96753071125046397</c:v>
                </c:pt>
                <c:pt idx="336">
                  <c:v>0.96874487190259495</c:v>
                </c:pt>
                <c:pt idx="337">
                  <c:v>0.96996565687653702</c:v>
                </c:pt>
                <c:pt idx="338">
                  <c:v>0.97119312010549896</c:v>
                </c:pt>
                <c:pt idx="339">
                  <c:v>0.97242731582077002</c:v>
                </c:pt>
                <c:pt idx="340">
                  <c:v>0.97366829855460302</c:v>
                </c:pt>
                <c:pt idx="341">
                  <c:v>0.97491612314313403</c:v>
                </c:pt>
                <c:pt idx="342">
                  <c:v>0.97617084472932603</c:v>
                </c:pt>
                <c:pt idx="343">
                  <c:v>0.97743251876595105</c:v>
                </c:pt>
                <c:pt idx="344">
                  <c:v>0.97870120101859304</c:v>
                </c:pt>
                <c:pt idx="345">
                  <c:v>0.97997694756869302</c:v>
                </c:pt>
                <c:pt idx="346">
                  <c:v>0.98125981481661695</c:v>
                </c:pt>
                <c:pt idx="347">
                  <c:v>0.98254985948475904</c:v>
                </c:pt>
                <c:pt idx="348">
                  <c:v>0.98384713862067996</c:v>
                </c:pt>
                <c:pt idx="349">
                  <c:v>0.98515170960026899</c:v>
                </c:pt>
                <c:pt idx="350">
                  <c:v>0.98646363013094995</c:v>
                </c:pt>
                <c:pt idx="351">
                  <c:v>0.98778295825490703</c:v>
                </c:pt>
                <c:pt idx="352">
                  <c:v>0.98910975235236098</c:v>
                </c:pt>
                <c:pt idx="353">
                  <c:v>0.99044407114486099</c:v>
                </c:pt>
                <c:pt idx="354">
                  <c:v>0.99178597369862398</c:v>
                </c:pt>
                <c:pt idx="355">
                  <c:v>0.99313551942790201</c:v>
                </c:pt>
                <c:pt idx="356">
                  <c:v>0.99449276809838205</c:v>
                </c:pt>
                <c:pt idx="357">
                  <c:v>0.99585777983063195</c:v>
                </c:pt>
                <c:pt idx="358">
                  <c:v>0.99723061510356703</c:v>
                </c:pt>
                <c:pt idx="359">
                  <c:v>0.99861133475796204</c:v>
                </c:pt>
                <c:pt idx="360">
                  <c:v>1</c:v>
                </c:pt>
                <c:pt idx="361">
                  <c:v>1.0013966611528</c:v>
                </c:pt>
                <c:pt idx="362">
                  <c:v>1.0028013237775899</c:v>
                </c:pt>
                <c:pt idx="363">
                  <c:v>1.0042139822101499</c:v>
                </c:pt>
                <c:pt idx="364">
                  <c:v>1.0056346307797499</c:v>
                </c:pt>
                <c:pt idx="365">
                  <c:v>1.00706326380742</c:v>
                </c:pt>
                <c:pt idx="366">
                  <c:v>1.0084998756041801</c:v>
                </c:pt>
                <c:pt idx="367">
                  <c:v>1.00994446046927</c:v>
                </c:pt>
                <c:pt idx="368">
                  <c:v>1.01139701268839</c:v>
                </c:pt>
                <c:pt idx="369">
                  <c:v>1.0128575265319399</c:v>
                </c:pt>
                <c:pt idx="370">
                  <c:v>1.01432599625324</c:v>
                </c:pt>
                <c:pt idx="371">
                  <c:v>1.01580241608677</c:v>
                </c:pt>
                <c:pt idx="372">
                  <c:v>1.0172867802463801</c:v>
                </c:pt>
                <c:pt idx="373">
                  <c:v>1.0187790829235499</c:v>
                </c:pt>
                <c:pt idx="374">
                  <c:v>1.02027931828562</c:v>
                </c:pt>
                <c:pt idx="375">
                  <c:v>1.0217874804739699</c:v>
                </c:pt>
                <c:pt idx="376">
                  <c:v>1.0233035636023</c:v>
                </c:pt>
                <c:pt idx="377">
                  <c:v>1.0248275617548099</c:v>
                </c:pt>
                <c:pt idx="378">
                  <c:v>1.02635946898445</c:v>
                </c:pt>
                <c:pt idx="379">
                  <c:v>1.0278992793111399</c:v>
                </c:pt>
                <c:pt idx="380">
                  <c:v>1.02944698671997</c:v>
                </c:pt>
                <c:pt idx="381">
                  <c:v>1.03100258515944</c:v>
                </c:pt>
                <c:pt idx="382">
                  <c:v>1.0325660685396501</c:v>
                </c:pt>
                <c:pt idx="383">
                  <c:v>1.03413743073056</c:v>
                </c:pt>
                <c:pt idx="384">
                  <c:v>1.03571666556013</c:v>
                </c:pt>
                <c:pt idx="385">
                  <c:v>1.0373037668126099</c:v>
                </c:pt>
                <c:pt idx="386">
                  <c:v>1.0388987282266999</c:v>
                </c:pt>
                <c:pt idx="387">
                  <c:v>1.0405015434937499</c:v>
                </c:pt>
                <c:pt idx="388">
                  <c:v>1.04211220625602</c:v>
                </c:pt>
                <c:pt idx="389">
                  <c:v>1.0437307101048301</c:v>
                </c:pt>
                <c:pt idx="390">
                  <c:v>1.04535704857877</c:v>
                </c:pt>
                <c:pt idx="391">
                  <c:v>1.04699121516194</c:v>
                </c:pt>
                <c:pt idx="392">
                  <c:v>1.04863320328207</c:v>
                </c:pt>
                <c:pt idx="393">
                  <c:v>1.05028300630882</c:v>
                </c:pt>
                <c:pt idx="394">
                  <c:v>1.05194061755186</c:v>
                </c:pt>
                <c:pt idx="395">
                  <c:v>1.0536060302591601</c:v>
                </c:pt>
                <c:pt idx="396">
                  <c:v>1.0552792376151201</c:v>
                </c:pt>
                <c:pt idx="397">
                  <c:v>1.0569602327387699</c:v>
                </c:pt>
                <c:pt idx="398">
                  <c:v>1.05864900868195</c:v>
                </c:pt>
                <c:pt idx="399">
                  <c:v>1.0603455584275401</c:v>
                </c:pt>
                <c:pt idx="400">
                  <c:v>1.06204987488756</c:v>
                </c:pt>
                <c:pt idx="401">
                  <c:v>1.06376195090141</c:v>
                </c:pt>
                <c:pt idx="402">
                  <c:v>1.0654817792340201</c:v>
                </c:pt>
                <c:pt idx="403">
                  <c:v>1.06720935257404</c:v>
                </c:pt>
                <c:pt idx="404">
                  <c:v>1.0689446635319999</c:v>
                </c:pt>
                <c:pt idx="405">
                  <c:v>1.07068770463846</c:v>
                </c:pt>
                <c:pt idx="406">
                  <c:v>1.0724384683422199</c:v>
                </c:pt>
                <c:pt idx="407">
                  <c:v>1.07419694700847</c:v>
                </c:pt>
                <c:pt idx="408">
                  <c:v>1.0759631329169199</c:v>
                </c:pt>
                <c:pt idx="409">
                  <c:v>1.0777370182599999</c:v>
                </c:pt>
                <c:pt idx="410">
                  <c:v>1.07951859514099</c:v>
                </c:pt>
                <c:pt idx="411">
                  <c:v>1.08130785557222</c:v>
                </c:pt>
                <c:pt idx="412">
                  <c:v>1.08310479147315</c:v>
                </c:pt>
                <c:pt idx="413">
                  <c:v>1.0849093946685799</c:v>
                </c:pt>
                <c:pt idx="414">
                  <c:v>1.0867216568867699</c:v>
                </c:pt>
                <c:pt idx="415">
                  <c:v>1.08854156975762</c:v>
                </c:pt>
                <c:pt idx="416">
                  <c:v>1.0903691248107501</c:v>
                </c:pt>
                <c:pt idx="417">
                  <c:v>1.0922043134737101</c:v>
                </c:pt>
                <c:pt idx="418">
                  <c:v>1.09404712707007</c:v>
                </c:pt>
                <c:pt idx="419">
                  <c:v>1.0958975568175799</c:v>
                </c:pt>
                <c:pt idx="420">
                  <c:v>1.09775559382629</c:v>
                </c:pt>
                <c:pt idx="421">
                  <c:v>1.09962122909669</c:v>
                </c:pt>
                <c:pt idx="422">
                  <c:v>1.1014944535178499</c:v>
                </c:pt>
                <c:pt idx="423">
                  <c:v>1.1033752578655101</c:v>
                </c:pt>
                <c:pt idx="424">
                  <c:v>1.1052636328002501</c:v>
                </c:pt>
                <c:pt idx="425">
                  <c:v>1.10715956886558</c:v>
                </c:pt>
                <c:pt idx="426">
                  <c:v>1.10906305648606</c:v>
                </c:pt>
                <c:pt idx="427">
                  <c:v>1.11097408596544</c:v>
                </c:pt>
                <c:pt idx="428">
                  <c:v>1.11289264748475</c:v>
                </c:pt>
                <c:pt idx="429">
                  <c:v>1.1148187311004401</c:v>
                </c:pt>
                <c:pt idx="430">
                  <c:v>1.11675232674245</c:v>
                </c:pt>
                <c:pt idx="431">
                  <c:v>1.1186934242123601</c:v>
                </c:pt>
                <c:pt idx="432">
                  <c:v>1.1206420131814701</c:v>
                </c:pt>
                <c:pt idx="433">
                  <c:v>1.12259808318891</c:v>
                </c:pt>
                <c:pt idx="434">
                  <c:v>1.12456162363974</c:v>
                </c:pt>
                <c:pt idx="435">
                  <c:v>1.12653262380306</c:v>
                </c:pt>
                <c:pt idx="436">
                  <c:v>1.12851107281008</c:v>
                </c:pt>
                <c:pt idx="437">
                  <c:v>1.1304969596522401</c:v>
                </c:pt>
                <c:pt idx="438">
                  <c:v>1.1324902731793001</c:v>
                </c:pt>
                <c:pt idx="439">
                  <c:v>1.1344910020974199</c:v>
                </c:pt>
                <c:pt idx="440">
                  <c:v>1.13649913496726</c:v>
                </c:pt>
                <c:pt idx="441">
                  <c:v>1.13851466020204</c:v>
                </c:pt>
                <c:pt idx="442">
                  <c:v>1.14053756606566</c:v>
                </c:pt>
                <c:pt idx="443">
                  <c:v>1.14256784067078</c:v>
                </c:pt>
                <c:pt idx="444">
                  <c:v>1.1446054719768399</c:v>
                </c:pt>
                <c:pt idx="445">
                  <c:v>1.14665044778823</c:v>
                </c:pt>
                <c:pt idx="446">
                  <c:v>1.14870275575231</c:v>
                </c:pt>
                <c:pt idx="447">
                  <c:v>1.1507623833574701</c:v>
                </c:pt>
                <c:pt idx="448">
                  <c:v>1.1528293179312701</c:v>
                </c:pt>
                <c:pt idx="449">
                  <c:v>1.1549035466384401</c:v>
                </c:pt>
                <c:pt idx="450">
                  <c:v>1.1569850564789901</c:v>
                </c:pt>
                <c:pt idx="451">
                  <c:v>1.1590738342862701</c:v>
                </c:pt>
                <c:pt idx="452">
                  <c:v>1.1611698667250201</c:v>
                </c:pt>
                <c:pt idx="453">
                  <c:v>1.16327314028947</c:v>
                </c:pt>
                <c:pt idx="454">
                  <c:v>1.1653836413013601</c:v>
                </c:pt>
                <c:pt idx="455">
                  <c:v>1.1675013559080401</c:v>
                </c:pt>
                <c:pt idx="456">
                  <c:v>1.1696262700805</c:v>
                </c:pt>
                <c:pt idx="457">
                  <c:v>1.17175836961145</c:v>
                </c:pt>
                <c:pt idx="458">
                  <c:v>1.1738976401133601</c:v>
                </c:pt>
                <c:pt idx="459">
                  <c:v>1.17604406701654</c:v>
                </c:pt>
                <c:pt idx="460">
                  <c:v>1.1781976355671699</c:v>
                </c:pt>
                <c:pt idx="461">
                  <c:v>1.18035833082536</c:v>
                </c:pt>
                <c:pt idx="462">
                  <c:v>1.1825261376632199</c:v>
                </c:pt>
                <c:pt idx="463">
                  <c:v>1.18470104076289</c:v>
                </c:pt>
                <c:pt idx="464">
                  <c:v>1.1868830246146</c:v>
                </c:pt>
                <c:pt idx="465">
                  <c:v>1.18907207351472</c:v>
                </c:pt>
                <c:pt idx="466">
                  <c:v>1.19126817156381</c:v>
                </c:pt>
                <c:pt idx="467">
                  <c:v>1.1934713026646699</c:v>
                </c:pt>
                <c:pt idx="468">
                  <c:v>1.1956814505203599</c:v>
                </c:pt>
                <c:pt idx="469">
                  <c:v>1.1978985986323101</c:v>
                </c:pt>
                <c:pt idx="470">
                  <c:v>1.2001227302983</c:v>
                </c:pt>
                <c:pt idx="471">
                  <c:v>1.20235382861054</c:v>
                </c:pt>
                <c:pt idx="472">
                  <c:v>1.2045918764537</c:v>
                </c:pt>
                <c:pt idx="473">
                  <c:v>1.2068368565029901</c:v>
                </c:pt>
                <c:pt idx="474">
                  <c:v>1.20908875122213</c:v>
                </c:pt>
                <c:pt idx="475">
                  <c:v>1.2113475428614999</c:v>
                </c:pt>
                <c:pt idx="476">
                  <c:v>1.21361321345608</c:v>
                </c:pt>
                <c:pt idx="477">
                  <c:v>1.21588574482357</c:v>
                </c:pt>
                <c:pt idx="478">
                  <c:v>1.2181651185624001</c:v>
                </c:pt>
                <c:pt idx="479">
                  <c:v>1.2204513160497601</c:v>
                </c:pt>
                <c:pt idx="480">
                  <c:v>1.2227443184397</c:v>
                </c:pt>
                <c:pt idx="481">
                  <c:v>1.22504410666112</c:v>
                </c:pt>
                <c:pt idx="482">
                  <c:v>1.22735066141584</c:v>
                </c:pt>
                <c:pt idx="483">
                  <c:v>1.22966396317664</c:v>
                </c:pt>
                <c:pt idx="484">
                  <c:v>1.23198399218532</c:v>
                </c:pt>
                <c:pt idx="485">
                  <c:v>1.23431072845072</c:v>
                </c:pt>
                <c:pt idx="486">
                  <c:v>1.2366441517467901</c:v>
                </c:pt>
                <c:pt idx="487">
                  <c:v>1.23898424161066</c:v>
                </c:pt>
                <c:pt idx="488">
                  <c:v>1.24133097734063</c:v>
                </c:pt>
                <c:pt idx="489">
                  <c:v>1.2436843379942599</c:v>
                </c:pt>
                <c:pt idx="490">
                  <c:v>1.24604430238644</c:v>
                </c:pt>
                <c:pt idx="491">
                  <c:v>1.2484108490874</c:v>
                </c:pt>
                <c:pt idx="492">
                  <c:v>1.2507839564208001</c:v>
                </c:pt>
                <c:pt idx="493">
                  <c:v>1.2531636024617501</c:v>
                </c:pt>
                <c:pt idx="494">
                  <c:v>1.2555497650349201</c:v>
                </c:pt>
                <c:pt idx="495">
                  <c:v>1.2579424217125501</c:v>
                </c:pt>
                <c:pt idx="496">
                  <c:v>1.2603415498125501</c:v>
                </c:pt>
                <c:pt idx="497">
                  <c:v>1.26274712639653</c:v>
                </c:pt>
                <c:pt idx="498">
                  <c:v>1.26515912826788</c:v>
                </c:pt>
                <c:pt idx="499">
                  <c:v>1.2675775319698599</c:v>
                </c:pt>
                <c:pt idx="500">
                  <c:v>1.2700023137836201</c:v>
                </c:pt>
                <c:pt idx="501">
                  <c:v>1.2724334497263401</c:v>
                </c:pt>
                <c:pt idx="502">
                  <c:v>1.2748709155492199</c:v>
                </c:pt>
                <c:pt idx="503">
                  <c:v>1.27731468673566</c:v>
                </c:pt>
                <c:pt idx="504">
                  <c:v>1.2797647384992299</c:v>
                </c:pt>
                <c:pt idx="505">
                  <c:v>1.2822210457818399</c:v>
                </c:pt>
                <c:pt idx="506">
                  <c:v>1.28468358325181</c:v>
                </c:pt>
                <c:pt idx="507">
                  <c:v>1.2871523253018999</c:v>
                </c:pt>
                <c:pt idx="508">
                  <c:v>1.28962724604749</c:v>
                </c:pt>
                <c:pt idx="509">
                  <c:v>1.2921083193246099</c:v>
                </c:pt>
                <c:pt idx="510">
                  <c:v>1.29459551868807</c:v>
                </c:pt>
                <c:pt idx="511">
                  <c:v>1.29708881740957</c:v>
                </c:pt>
                <c:pt idx="512">
                  <c:v>1.2995881884757901</c:v>
                </c:pt>
                <c:pt idx="513">
                  <c:v>1.3020936045864799</c:v>
                </c:pt>
                <c:pt idx="514">
                  <c:v>1.30460503815264</c:v>
                </c:pt>
                <c:pt idx="515">
                  <c:v>1.30712246129459</c:v>
                </c:pt>
                <c:pt idx="516">
                  <c:v>1.3096458458400999</c:v>
                </c:pt>
                <c:pt idx="517">
                  <c:v>1.31217516332253</c:v>
                </c:pt>
                <c:pt idx="518">
                  <c:v>1.3147103849789501</c:v>
                </c:pt>
                <c:pt idx="519">
                  <c:v>1.3172514817483101</c:v>
                </c:pt>
                <c:pt idx="520">
                  <c:v>1.31979842426954</c:v>
                </c:pt>
                <c:pt idx="521">
                  <c:v>1.3223511828797301</c:v>
                </c:pt>
                <c:pt idx="522">
                  <c:v>1.3249097276122599</c:v>
                </c:pt>
                <c:pt idx="523">
                  <c:v>1.3274740281949899</c:v>
                </c:pt>
                <c:pt idx="524">
                  <c:v>1.3300440540484</c:v>
                </c:pt>
                <c:pt idx="525">
                  <c:v>1.33261977428375</c:v>
                </c:pt>
                <c:pt idx="526">
                  <c:v>1.3352011577013101</c:v>
                </c:pt>
                <c:pt idx="527">
                  <c:v>1.3377881727884799</c:v>
                </c:pt>
                <c:pt idx="528">
                  <c:v>1.3403807877180201</c:v>
                </c:pt>
                <c:pt idx="529">
                  <c:v>1.34297897034622</c:v>
                </c:pt>
                <c:pt idx="530">
                  <c:v>1.3455826882111299</c:v>
                </c:pt>
                <c:pt idx="531">
                  <c:v>1.3481919085307399</c:v>
                </c:pt>
                <c:pt idx="532">
                  <c:v>1.3508065982012001</c:v>
                </c:pt>
                <c:pt idx="533">
                  <c:v>1.3534267237950901</c:v>
                </c:pt>
                <c:pt idx="534">
                  <c:v>1.3560522515595601</c:v>
                </c:pt>
                <c:pt idx="535">
                  <c:v>1.3586831474146599</c:v>
                </c:pt>
                <c:pt idx="536">
                  <c:v>1.3613193769515299</c:v>
                </c:pt>
                <c:pt idx="537">
                  <c:v>1.3639609054306501</c:v>
                </c:pt>
                <c:pt idx="538">
                  <c:v>1.36660769778016</c:v>
                </c:pt>
                <c:pt idx="539">
                  <c:v>1.36925971859405</c:v>
                </c:pt>
                <c:pt idx="540">
                  <c:v>1.37191693213048</c:v>
                </c:pt>
                <c:pt idx="541">
                  <c:v>1.3745793100327299</c:v>
                </c:pt>
                <c:pt idx="542">
                  <c:v>1.3772468546151999</c:v>
                </c:pt>
                <c:pt idx="543">
                  <c:v>1.3799195759045</c:v>
                </c:pt>
                <c:pt idx="544">
                  <c:v>1.3825974839466899</c:v>
                </c:pt>
                <c:pt idx="545">
                  <c:v>1.3852805888073001</c:v>
                </c:pt>
                <c:pt idx="546">
                  <c:v>1.38796890057142</c:v>
                </c:pt>
                <c:pt idx="547">
                  <c:v>1.39066242934371</c:v>
                </c:pt>
                <c:pt idx="548">
                  <c:v>1.39336118524842</c:v>
                </c:pt>
                <c:pt idx="549">
                  <c:v>1.39606517842947</c:v>
                </c:pt>
                <c:pt idx="550">
                  <c:v>1.3987744190504601</c:v>
                </c:pt>
                <c:pt idx="551">
                  <c:v>1.4014889172946901</c:v>
                </c:pt>
                <c:pt idx="552">
                  <c:v>1.4042086833652501</c:v>
                </c:pt>
                <c:pt idx="553">
                  <c:v>1.40693372748503</c:v>
                </c:pt>
                <c:pt idx="554">
                  <c:v>1.40966405989675</c:v>
                </c:pt>
                <c:pt idx="555">
                  <c:v>1.4123996908629901</c:v>
                </c:pt>
                <c:pt idx="556">
                  <c:v>1.4151406306662899</c:v>
                </c:pt>
                <c:pt idx="557">
                  <c:v>1.4178868896090899</c:v>
                </c:pt>
                <c:pt idx="558">
                  <c:v>1.4206384780138801</c:v>
                </c:pt>
                <c:pt idx="559">
                  <c:v>1.42339540622313</c:v>
                </c:pt>
                <c:pt idx="560">
                  <c:v>1.4261576845994099</c:v>
                </c:pt>
                <c:pt idx="561">
                  <c:v>1.4289253235254</c:v>
                </c:pt>
                <c:pt idx="562">
                  <c:v>1.4316983334039199</c:v>
                </c:pt>
                <c:pt idx="563">
                  <c:v>1.4344767246579899</c:v>
                </c:pt>
                <c:pt idx="564">
                  <c:v>1.43726050773083</c:v>
                </c:pt>
                <c:pt idx="565">
                  <c:v>1.4400496930859501</c:v>
                </c:pt>
                <c:pt idx="566">
                  <c:v>1.4428442912071799</c:v>
                </c:pt>
                <c:pt idx="567">
                  <c:v>1.44564431259865</c:v>
                </c:pt>
                <c:pt idx="568">
                  <c:v>1.44844976778491</c:v>
                </c:pt>
                <c:pt idx="569">
                  <c:v>1.4512606673109201</c:v>
                </c:pt>
                <c:pt idx="570">
                  <c:v>1.4540770217421199</c:v>
                </c:pt>
                <c:pt idx="571">
                  <c:v>1.4568988416644399</c:v>
                </c:pt>
                <c:pt idx="572">
                  <c:v>1.45972613768434</c:v>
                </c:pt>
                <c:pt idx="573">
                  <c:v>1.46255892042889</c:v>
                </c:pt>
                <c:pt idx="574">
                  <c:v>1.4653972005457701</c:v>
                </c:pt>
                <c:pt idx="575">
                  <c:v>1.4682409887033201</c:v>
                </c:pt>
                <c:pt idx="576">
                  <c:v>1.4710902955906</c:v>
                </c:pt>
                <c:pt idx="577">
                  <c:v>1.47394513191739</c:v>
                </c:pt>
                <c:pt idx="578">
                  <c:v>1.4768055084142699</c:v>
                </c:pt>
                <c:pt idx="579">
                  <c:v>1.4796714358326299</c:v>
                </c:pt>
                <c:pt idx="580">
                  <c:v>1.4825429249447499</c:v>
                </c:pt>
                <c:pt idx="581">
                  <c:v>1.48541998654378</c:v>
                </c:pt>
                <c:pt idx="582">
                  <c:v>1.4883026314438501</c:v>
                </c:pt>
                <c:pt idx="583">
                  <c:v>1.4911908704800501</c:v>
                </c:pt>
                <c:pt idx="584">
                  <c:v>1.4940847145085101</c:v>
                </c:pt>
                <c:pt idx="585">
                  <c:v>1.4969841744064301</c:v>
                </c:pt>
                <c:pt idx="586">
                  <c:v>1.49988926107211</c:v>
                </c:pt>
                <c:pt idx="587">
                  <c:v>1.50279998542499</c:v>
                </c:pt>
                <c:pt idx="588">
                  <c:v>1.50571635840573</c:v>
                </c:pt>
                <c:pt idx="589">
                  <c:v>1.5086383909762</c:v>
                </c:pt>
                <c:pt idx="590">
                  <c:v>1.5115660941195499</c:v>
                </c:pt>
                <c:pt idx="591">
                  <c:v>1.5144994788402399</c:v>
                </c:pt>
                <c:pt idx="592">
                  <c:v>1.51743855616408</c:v>
                </c:pt>
                <c:pt idx="593">
                  <c:v>1.5203833371383</c:v>
                </c:pt>
                <c:pt idx="594">
                  <c:v>1.52333383283154</c:v>
                </c:pt>
                <c:pt idx="595">
                  <c:v>1.5262900543339299</c:v>
                </c:pt>
                <c:pt idx="596">
                  <c:v>1.5292520127571501</c:v>
                </c:pt>
                <c:pt idx="597">
                  <c:v>1.53221971923439</c:v>
                </c:pt>
                <c:pt idx="598">
                  <c:v>1.5351931849204901</c:v>
                </c:pt>
                <c:pt idx="599">
                  <c:v>1.5381724209919201</c:v>
                </c:pt>
                <c:pt idx="600">
                  <c:v>1.5411574386468301</c:v>
                </c:pt>
                <c:pt idx="601">
                  <c:v>1.5441482491051299</c:v>
                </c:pt>
                <c:pt idx="602">
                  <c:v>1.5471448636084699</c:v>
                </c:pt>
                <c:pt idx="603">
                  <c:v>1.55014729342034</c:v>
                </c:pt>
                <c:pt idx="604">
                  <c:v>1.5531555498260801</c:v>
                </c:pt>
                <c:pt idx="605">
                  <c:v>1.55616964413293</c:v>
                </c:pt>
                <c:pt idx="606">
                  <c:v>1.5591895876700701</c:v>
                </c:pt>
                <c:pt idx="607">
                  <c:v>1.5622153917886701</c:v>
                </c:pt>
                <c:pt idx="608">
                  <c:v>1.5652470678619299</c:v>
                </c:pt>
                <c:pt idx="609">
                  <c:v>1.5682846272851201</c:v>
                </c:pt>
                <c:pt idx="610">
                  <c:v>1.5713280814756201</c:v>
                </c:pt>
                <c:pt idx="611">
                  <c:v>1.5743774418729699</c:v>
                </c:pt>
                <c:pt idx="612">
                  <c:v>1.57743271993891</c:v>
                </c:pt>
                <c:pt idx="613">
                  <c:v>1.5804939271574301</c:v>
                </c:pt>
                <c:pt idx="614">
                  <c:v>1.5835610750347799</c:v>
                </c:pt>
                <c:pt idx="615">
                  <c:v>1.58663417509958</c:v>
                </c:pt>
                <c:pt idx="616">
                  <c:v>1.5897132389027799</c:v>
                </c:pt>
                <c:pt idx="617">
                  <c:v>1.5927982780177901</c:v>
                </c:pt>
                <c:pt idx="618">
                  <c:v>1.5958893040404301</c:v>
                </c:pt>
                <c:pt idx="619">
                  <c:v>1.59898632858907</c:v>
                </c:pt>
                <c:pt idx="620">
                  <c:v>1.6020893633046001</c:v>
                </c:pt>
                <c:pt idx="621">
                  <c:v>1.60519841985051</c:v>
                </c:pt>
                <c:pt idx="622">
                  <c:v>1.60831350991291</c:v>
                </c:pt>
                <c:pt idx="623">
                  <c:v>1.6114346452006101</c:v>
                </c:pt>
                <c:pt idx="624">
                  <c:v>1.61456183744514</c:v>
                </c:pt>
                <c:pt idx="625">
                  <c:v>1.6176950984007701</c:v>
                </c:pt>
                <c:pt idx="626">
                  <c:v>1.6208344398446199</c:v>
                </c:pt>
                <c:pt idx="627">
                  <c:v>1.62397987357662</c:v>
                </c:pt>
                <c:pt idx="628">
                  <c:v>1.62713141141965</c:v>
                </c:pt>
                <c:pt idx="629">
                  <c:v>1.6302890652194899</c:v>
                </c:pt>
                <c:pt idx="630">
                  <c:v>1.6334528468449301</c:v>
                </c:pt>
                <c:pt idx="631">
                  <c:v>1.6366227681878001</c:v>
                </c:pt>
                <c:pt idx="632">
                  <c:v>1.63979884116297</c:v>
                </c:pt>
                <c:pt idx="633">
                  <c:v>1.6429810777084899</c:v>
                </c:pt>
                <c:pt idx="634">
                  <c:v>1.6461694897855199</c:v>
                </c:pt>
                <c:pt idx="635">
                  <c:v>1.64936408937848</c:v>
                </c:pt>
                <c:pt idx="636">
                  <c:v>1.6525648884950099</c:v>
                </c:pt>
                <c:pt idx="637">
                  <c:v>1.6557718991660699</c:v>
                </c:pt>
                <c:pt idx="638">
                  <c:v>1.65898513344596</c:v>
                </c:pt>
                <c:pt idx="639">
                  <c:v>1.6622046034124001</c:v>
                </c:pt>
                <c:pt idx="640">
                  <c:v>1.6654303211665</c:v>
                </c:pt>
                <c:pt idx="641">
                  <c:v>1.6686622988329001</c:v>
                </c:pt>
                <c:pt idx="642">
                  <c:v>1.67190054855974</c:v>
                </c:pt>
                <c:pt idx="643">
                  <c:v>1.6751450825187399</c:v>
                </c:pt>
                <c:pt idx="644">
                  <c:v>1.6783959129052599</c:v>
                </c:pt>
                <c:pt idx="645">
                  <c:v>1.6816530519382999</c:v>
                </c:pt>
                <c:pt idx="646">
                  <c:v>1.68491651186059</c:v>
                </c:pt>
                <c:pt idx="647">
                  <c:v>1.6881863049386101</c:v>
                </c:pt>
                <c:pt idx="648">
                  <c:v>1.6914624434626599</c:v>
                </c:pt>
                <c:pt idx="649">
                  <c:v>1.6947449397468599</c:v>
                </c:pt>
                <c:pt idx="650">
                  <c:v>1.6980338061292499</c:v>
                </c:pt>
                <c:pt idx="651">
                  <c:v>1.7013290549718101</c:v>
                </c:pt>
                <c:pt idx="652">
                  <c:v>1.70463069866052</c:v>
                </c:pt>
                <c:pt idx="653">
                  <c:v>1.7079387496053799</c:v>
                </c:pt>
                <c:pt idx="654">
                  <c:v>1.71125322024047</c:v>
                </c:pt>
                <c:pt idx="655">
                  <c:v>1.7145741230240199</c:v>
                </c:pt>
                <c:pt idx="656">
                  <c:v>1.7179014704384199</c:v>
                </c:pt>
                <c:pt idx="657">
                  <c:v>1.7212352749902899</c:v>
                </c:pt>
                <c:pt idx="658">
                  <c:v>1.7245755492105199</c:v>
                </c:pt>
                <c:pt idx="659">
                  <c:v>1.72792230565432</c:v>
                </c:pt>
                <c:pt idx="660">
                  <c:v>1.7312755569012599</c:v>
                </c:pt>
                <c:pt idx="661">
                  <c:v>1.73463531555533</c:v>
                </c:pt>
                <c:pt idx="662">
                  <c:v>1.73800159424496</c:v>
                </c:pt>
                <c:pt idx="663">
                  <c:v>1.74137440562312</c:v>
                </c:pt>
                <c:pt idx="664">
                  <c:v>1.7447537623673099</c:v>
                </c:pt>
                <c:pt idx="665">
                  <c:v>1.74813967717964</c:v>
                </c:pt>
                <c:pt idx="666">
                  <c:v>1.7515321627868601</c:v>
                </c:pt>
                <c:pt idx="667">
                  <c:v>1.75493123194043</c:v>
                </c:pt>
                <c:pt idx="668">
                  <c:v>1.7583368974165601</c:v>
                </c:pt>
                <c:pt idx="669">
                  <c:v>1.7617491720162399</c:v>
                </c:pt>
                <c:pt idx="670">
                  <c:v>1.7651680685653099</c:v>
                </c:pt>
                <c:pt idx="671">
                  <c:v>1.7685935999144999</c:v>
                </c:pt>
                <c:pt idx="672">
                  <c:v>1.77202577893947</c:v>
                </c:pt>
                <c:pt idx="673">
                  <c:v>1.77546461854087</c:v>
                </c:pt>
                <c:pt idx="674">
                  <c:v>1.77891013164441</c:v>
                </c:pt>
                <c:pt idx="675">
                  <c:v>1.7823623312008401</c:v>
                </c:pt>
                <c:pt idx="676">
                  <c:v>1.7858212301860801</c:v>
                </c:pt>
                <c:pt idx="677">
                  <c:v>1.78928684160121</c:v>
                </c:pt>
                <c:pt idx="678">
                  <c:v>1.7927591784725501</c:v>
                </c:pt>
                <c:pt idx="679">
                  <c:v>1.7962382538517001</c:v>
                </c:pt>
                <c:pt idx="680">
                  <c:v>1.7997240808155699</c:v>
                </c:pt>
                <c:pt idx="681">
                  <c:v>1.80321667246648</c:v>
                </c:pt>
                <c:pt idx="682">
                  <c:v>1.80671604193215</c:v>
                </c:pt>
                <c:pt idx="683">
                  <c:v>1.8102222023657799</c:v>
                </c:pt>
                <c:pt idx="684">
                  <c:v>1.8137351669461099</c:v>
                </c:pt>
                <c:pt idx="685">
                  <c:v>1.8172549488774401</c:v>
                </c:pt>
                <c:pt idx="686">
                  <c:v>1.8207815613897</c:v>
                </c:pt>
                <c:pt idx="687">
                  <c:v>1.8243150177384899</c:v>
                </c:pt>
                <c:pt idx="688">
                  <c:v>1.82785533120515</c:v>
                </c:pt>
                <c:pt idx="689">
                  <c:v>1.8314025150967701</c:v>
                </c:pt>
                <c:pt idx="690">
                  <c:v>1.8349565827462799</c:v>
                </c:pt>
                <c:pt idx="691">
                  <c:v>1.83851754751249</c:v>
                </c:pt>
                <c:pt idx="692">
                  <c:v>1.84208542278011</c:v>
                </c:pt>
                <c:pt idx="693">
                  <c:v>1.8456602219598499</c:v>
                </c:pt>
                <c:pt idx="694">
                  <c:v>1.8492419584884401</c:v>
                </c:pt>
                <c:pt idx="695">
                  <c:v>1.8528306458286601</c:v>
                </c:pt>
                <c:pt idx="696">
                  <c:v>1.8564262974694601</c:v>
                </c:pt>
                <c:pt idx="697">
                  <c:v>1.86002892692593</c:v>
                </c:pt>
                <c:pt idx="698">
                  <c:v>1.86363854773941</c:v>
                </c:pt>
                <c:pt idx="699">
                  <c:v>1.8672551734775</c:v>
                </c:pt>
                <c:pt idx="700">
                  <c:v>1.87087881773415</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Microsoft_Excel_Worksheet2!$C$2:$C$10002</c:f>
              <c:numCache>
                <c:formatCode>General</c:formatCode>
                <c:ptCount val="10001"/>
                <c:pt idx="0">
                  <c:v>0.50175099686720603</c:v>
                </c:pt>
                <c:pt idx="1">
                  <c:v>0.50274352532755995</c:v>
                </c:pt>
                <c:pt idx="2">
                  <c:v>0.50373800926284895</c:v>
                </c:pt>
                <c:pt idx="3">
                  <c:v>0.50473445243342296</c:v>
                </c:pt>
                <c:pt idx="4">
                  <c:v>0.50573285860552997</c:v>
                </c:pt>
                <c:pt idx="5">
                  <c:v>0.50673323155129602</c:v>
                </c:pt>
                <c:pt idx="6">
                  <c:v>0.50773557504871103</c:v>
                </c:pt>
                <c:pt idx="7">
                  <c:v>0.50873989288161403</c:v>
                </c:pt>
                <c:pt idx="8">
                  <c:v>0.50974618883967504</c:v>
                </c:pt>
                <c:pt idx="9">
                  <c:v>0.51075446671838198</c:v>
                </c:pt>
                <c:pt idx="10">
                  <c:v>0.51176473031902003</c:v>
                </c:pt>
                <c:pt idx="11">
                  <c:v>0.51277698344865197</c:v>
                </c:pt>
                <c:pt idx="12">
                  <c:v>0.51379122992010695</c:v>
                </c:pt>
                <c:pt idx="13">
                  <c:v>0.514807473551951</c:v>
                </c:pt>
                <c:pt idx="14">
                  <c:v>0.515825718168476</c:v>
                </c:pt>
                <c:pt idx="15">
                  <c:v>0.51684596759967405</c:v>
                </c:pt>
                <c:pt idx="16">
                  <c:v>0.51786822568121604</c:v>
                </c:pt>
                <c:pt idx="17">
                  <c:v>0.51889249625443201</c:v>
                </c:pt>
                <c:pt idx="18">
                  <c:v>0.51991878316628704</c:v>
                </c:pt>
                <c:pt idx="19">
                  <c:v>0.52094709026935804</c:v>
                </c:pt>
                <c:pt idx="20">
                  <c:v>0.52197742142180603</c:v>
                </c:pt>
                <c:pt idx="21">
                  <c:v>0.52300978048735802</c:v>
                </c:pt>
                <c:pt idx="22">
                  <c:v>0.52404417133527403</c:v>
                </c:pt>
                <c:pt idx="23">
                  <c:v>0.52508059784032401</c:v>
                </c:pt>
                <c:pt idx="24">
                  <c:v>0.52611906388275798</c:v>
                </c:pt>
                <c:pt idx="25">
                  <c:v>0.52715957334828101</c:v>
                </c:pt>
                <c:pt idx="26">
                  <c:v>0.52820213012801998</c:v>
                </c:pt>
                <c:pt idx="27">
                  <c:v>0.52924673811849499</c:v>
                </c:pt>
                <c:pt idx="28">
                  <c:v>0.53029340122158697</c:v>
                </c:pt>
                <c:pt idx="29">
                  <c:v>0.53134212334450703</c:v>
                </c:pt>
                <c:pt idx="30">
                  <c:v>0.53239290839976205</c:v>
                </c:pt>
                <c:pt idx="31">
                  <c:v>0.53344576030512003</c:v>
                </c:pt>
                <c:pt idx="32">
                  <c:v>0.534500682983577</c:v>
                </c:pt>
                <c:pt idx="33">
                  <c:v>0.53555768036331597</c:v>
                </c:pt>
                <c:pt idx="34">
                  <c:v>0.53661675637767603</c:v>
                </c:pt>
                <c:pt idx="35">
                  <c:v>0.53767791496510597</c:v>
                </c:pt>
                <c:pt idx="36">
                  <c:v>0.53874116006912998</c:v>
                </c:pt>
                <c:pt idx="37">
                  <c:v>0.53980649563830796</c:v>
                </c:pt>
                <c:pt idx="38">
                  <c:v>0.54087392562618597</c:v>
                </c:pt>
                <c:pt idx="39">
                  <c:v>0.54194345399125998</c:v>
                </c:pt>
                <c:pt idx="40">
                  <c:v>0.54301508469692705</c:v>
                </c:pt>
                <c:pt idx="41">
                  <c:v>0.54408882171144202</c:v>
                </c:pt>
                <c:pt idx="42">
                  <c:v>0.54516466900786797</c:v>
                </c:pt>
                <c:pt idx="43">
                  <c:v>0.546242630564027</c:v>
                </c:pt>
                <c:pt idx="44">
                  <c:v>0.54732271036245395</c:v>
                </c:pt>
                <c:pt idx="45">
                  <c:v>0.54840491239033895</c:v>
                </c:pt>
                <c:pt idx="46">
                  <c:v>0.54948924063947802</c:v>
                </c:pt>
                <c:pt idx="47">
                  <c:v>0.55057569910621795</c:v>
                </c:pt>
                <c:pt idx="48">
                  <c:v>0.55166429179139997</c:v>
                </c:pt>
                <c:pt idx="49">
                  <c:v>0.55275502270029997</c:v>
                </c:pt>
                <c:pt idx="50">
                  <c:v>0.55384789584257099</c:v>
                </c:pt>
                <c:pt idx="51">
                  <c:v>0.55494291523218198</c:v>
                </c:pt>
                <c:pt idx="52">
                  <c:v>0.55604008488735102</c:v>
                </c:pt>
                <c:pt idx="53">
                  <c:v>0.55713940883048696</c:v>
                </c:pt>
                <c:pt idx="54">
                  <c:v>0.55824089108811603</c:v>
                </c:pt>
                <c:pt idx="55">
                  <c:v>0.55934453569081799</c:v>
                </c:pt>
                <c:pt idx="56">
                  <c:v>0.56045034667315397</c:v>
                </c:pt>
                <c:pt idx="57">
                  <c:v>0.56155832807358996</c:v>
                </c:pt>
                <c:pt idx="58">
                  <c:v>0.56266848393443003</c:v>
                </c:pt>
                <c:pt idx="59">
                  <c:v>0.56378081830173299</c:v>
                </c:pt>
                <c:pt idx="60">
                  <c:v>0.56489533522523505</c:v>
                </c:pt>
                <c:pt idx="61">
                  <c:v>0.566012038758269</c:v>
                </c:pt>
                <c:pt idx="62">
                  <c:v>0.56713093295768202</c:v>
                </c:pt>
                <c:pt idx="63">
                  <c:v>0.56825202188374602</c:v>
                </c:pt>
                <c:pt idx="64">
                  <c:v>0.56937530960007299</c:v>
                </c:pt>
                <c:pt idx="65">
                  <c:v>0.57050080017352101</c:v>
                </c:pt>
                <c:pt idx="66">
                  <c:v>0.57162849767410195</c:v>
                </c:pt>
                <c:pt idx="67">
                  <c:v>0.57275840617488705</c:v>
                </c:pt>
                <c:pt idx="68">
                  <c:v>0.57389052975190502</c:v>
                </c:pt>
                <c:pt idx="69">
                  <c:v>0.57502487248404099</c:v>
                </c:pt>
                <c:pt idx="70">
                  <c:v>0.57616143845293299</c:v>
                </c:pt>
                <c:pt idx="71">
                  <c:v>0.57730023174286504</c:v>
                </c:pt>
                <c:pt idx="72">
                  <c:v>0.57844125644065003</c:v>
                </c:pt>
                <c:pt idx="73">
                  <c:v>0.57958451663552701</c:v>
                </c:pt>
                <c:pt idx="74">
                  <c:v>0.58073001641903299</c:v>
                </c:pt>
                <c:pt idx="75">
                  <c:v>0.58187775988488899</c:v>
                </c:pt>
                <c:pt idx="76">
                  <c:v>0.58302775112887295</c:v>
                </c:pt>
                <c:pt idx="77">
                  <c:v>0.58417999424869604</c:v>
                </c:pt>
                <c:pt idx="78">
                  <c:v>0.585334493343865</c:v>
                </c:pt>
                <c:pt idx="79">
                  <c:v>0.58649125251555301</c:v>
                </c:pt>
                <c:pt idx="80">
                  <c:v>0.58765027586645902</c:v>
                </c:pt>
                <c:pt idx="81">
                  <c:v>0.58881156750066399</c:v>
                </c:pt>
                <c:pt idx="82">
                  <c:v>0.58997513152348202</c:v>
                </c:pt>
                <c:pt idx="83">
                  <c:v>0.59114097204131499</c:v>
                </c:pt>
                <c:pt idx="84">
                  <c:v>0.59230909316149205</c:v>
                </c:pt>
                <c:pt idx="85">
                  <c:v>0.59347949899211005</c:v>
                </c:pt>
                <c:pt idx="86">
                  <c:v>0.59465219364186805</c:v>
                </c:pt>
                <c:pt idx="87">
                  <c:v>0.59582718121990197</c:v>
                </c:pt>
                <c:pt idx="88">
                  <c:v>0.59700446583560496</c:v>
                </c:pt>
                <c:pt idx="89">
                  <c:v>0.59818405159844801</c:v>
                </c:pt>
                <c:pt idx="90">
                  <c:v>0.59936594261780096</c:v>
                </c:pt>
                <c:pt idx="91">
                  <c:v>0.60055014300273302</c:v>
                </c:pt>
                <c:pt idx="92">
                  <c:v>0.60173665686182298</c:v>
                </c:pt>
                <c:pt idx="93">
                  <c:v>0.602925488302956</c:v>
                </c:pt>
                <c:pt idx="94">
                  <c:v>0.60411664143311605</c:v>
                </c:pt>
                <c:pt idx="95">
                  <c:v>0.605310120358169</c:v>
                </c:pt>
                <c:pt idx="96">
                  <c:v>0.60650592918264501</c:v>
                </c:pt>
                <c:pt idx="97">
                  <c:v>0.60770407200951404</c:v>
                </c:pt>
                <c:pt idx="98">
                  <c:v>0.60890455293994505</c:v>
                </c:pt>
                <c:pt idx="99">
                  <c:v>0.61010737607307197</c:v>
                </c:pt>
                <c:pt idx="100">
                  <c:v>0.61131254550574199</c:v>
                </c:pt>
                <c:pt idx="101">
                  <c:v>0.612520065332262</c:v>
                </c:pt>
                <c:pt idx="102">
                  <c:v>0.61372993964413403</c:v>
                </c:pt>
                <c:pt idx="103">
                  <c:v>0.614942172529785</c:v>
                </c:pt>
                <c:pt idx="104">
                  <c:v>0.61615676807428599</c:v>
                </c:pt>
                <c:pt idx="105">
                  <c:v>0.61737373035906695</c:v>
                </c:pt>
                <c:pt idx="106">
                  <c:v>0.61859306346161702</c:v>
                </c:pt>
                <c:pt idx="107">
                  <c:v>0.61981477145518005</c:v>
                </c:pt>
                <c:pt idx="108">
                  <c:v>0.62103885840843998</c:v>
                </c:pt>
                <c:pt idx="109">
                  <c:v>0.622265328385193</c:v>
                </c:pt>
                <c:pt idx="110">
                  <c:v>0.62349418544401702</c:v>
                </c:pt>
                <c:pt idx="111">
                  <c:v>0.62472543363792099</c:v>
                </c:pt>
                <c:pt idx="112">
                  <c:v>0.625959077013992</c:v>
                </c:pt>
                <c:pt idx="113">
                  <c:v>0.62719511961302699</c:v>
                </c:pt>
                <c:pt idx="114">
                  <c:v>0.62843356546915397</c:v>
                </c:pt>
                <c:pt idx="115">
                  <c:v>0.62967441860943896</c:v>
                </c:pt>
                <c:pt idx="116">
                  <c:v>0.63091768305348495</c:v>
                </c:pt>
                <c:pt idx="117">
                  <c:v>0.632163362813014</c:v>
                </c:pt>
                <c:pt idx="118">
                  <c:v>0.63341146189143904</c:v>
                </c:pt>
                <c:pt idx="119">
                  <c:v>0.63466198428342002</c:v>
                </c:pt>
                <c:pt idx="120">
                  <c:v>0.63591493397440602</c:v>
                </c:pt>
                <c:pt idx="121">
                  <c:v>0.63717031494016196</c:v>
                </c:pt>
                <c:pt idx="122">
                  <c:v>0.63842813114628405</c:v>
                </c:pt>
                <c:pt idx="123">
                  <c:v>0.639688386547693</c:v>
                </c:pt>
                <c:pt idx="124">
                  <c:v>0.64095108508811505</c:v>
                </c:pt>
                <c:pt idx="125">
                  <c:v>0.64221623069954603</c:v>
                </c:pt>
                <c:pt idx="126">
                  <c:v>0.64348382730169396</c:v>
                </c:pt>
                <c:pt idx="127">
                  <c:v>0.644753878801409</c:v>
                </c:pt>
                <c:pt idx="128">
                  <c:v>0.64602638909208998</c:v>
                </c:pt>
                <c:pt idx="129">
                  <c:v>0.64730136205307098</c:v>
                </c:pt>
                <c:pt idx="130">
                  <c:v>0.64857880154898995</c:v>
                </c:pt>
                <c:pt idx="131">
                  <c:v>0.64985871142913798</c:v>
                </c:pt>
                <c:pt idx="132">
                  <c:v>0.65114109552677502</c:v>
                </c:pt>
                <c:pt idx="133">
                  <c:v>0.65242595765844202</c:v>
                </c:pt>
                <c:pt idx="134">
                  <c:v>0.65371330162322905</c:v>
                </c:pt>
                <c:pt idx="135">
                  <c:v>0.65500313120203102</c:v>
                </c:pt>
                <c:pt idx="136">
                  <c:v>0.65629545015677604</c:v>
                </c:pt>
                <c:pt idx="137">
                  <c:v>0.65759026222962402</c:v>
                </c:pt>
                <c:pt idx="138">
                  <c:v>0.65888757114213703</c:v>
                </c:pt>
                <c:pt idx="139">
                  <c:v>0.66018738059442295</c:v>
                </c:pt>
                <c:pt idx="140">
                  <c:v>0.66148969426425197</c:v>
                </c:pt>
                <c:pt idx="141">
                  <c:v>0.66279451580613402</c:v>
                </c:pt>
                <c:pt idx="142">
                  <c:v>0.66410184885036805</c:v>
                </c:pt>
                <c:pt idx="143">
                  <c:v>0.66541169700206104</c:v>
                </c:pt>
                <c:pt idx="144">
                  <c:v>0.66672406384010396</c:v>
                </c:pt>
                <c:pt idx="145">
                  <c:v>0.66803895291611604</c:v>
                </c:pt>
                <c:pt idx="146">
                  <c:v>0.66935636775334995</c:v>
                </c:pt>
                <c:pt idx="147">
                  <c:v>0.67067631184555598</c:v>
                </c:pt>
                <c:pt idx="148">
                  <c:v>0.67199878865580798</c:v>
                </c:pt>
                <c:pt idx="149">
                  <c:v>0.67332380161527905</c:v>
                </c:pt>
                <c:pt idx="150">
                  <c:v>0.67465135412198096</c:v>
                </c:pt>
                <c:pt idx="151">
                  <c:v>0.67598144953944905</c:v>
                </c:pt>
                <c:pt idx="152">
                  <c:v>0.677314091195382</c:v>
                </c:pt>
                <c:pt idx="153">
                  <c:v>0.67864928238023203</c:v>
                </c:pt>
                <c:pt idx="154">
                  <c:v>0.67998702634573405</c:v>
                </c:pt>
                <c:pt idx="155">
                  <c:v>0.68132732630338899</c:v>
                </c:pt>
                <c:pt idx="156">
                  <c:v>0.68267018542288405</c:v>
                </c:pt>
                <c:pt idx="157">
                  <c:v>0.68401560683044704</c:v>
                </c:pt>
                <c:pt idx="158">
                  <c:v>0.68536359360714905</c:v>
                </c:pt>
                <c:pt idx="159">
                  <c:v>0.68671414878713399</c:v>
                </c:pt>
                <c:pt idx="160">
                  <c:v>0.68806727535577294</c:v>
                </c:pt>
                <c:pt idx="161">
                  <c:v>0.68942297624776105</c:v>
                </c:pt>
                <c:pt idx="162">
                  <c:v>0.69078125434512405</c:v>
                </c:pt>
                <c:pt idx="163">
                  <c:v>0.692142112475154</c:v>
                </c:pt>
                <c:pt idx="164">
                  <c:v>0.69350555340826303</c:v>
                </c:pt>
                <c:pt idx="165">
                  <c:v>0.694871579855741</c:v>
                </c:pt>
                <c:pt idx="166">
                  <c:v>0.69624019446743601</c:v>
                </c:pt>
                <c:pt idx="167">
                  <c:v>0.69761139982932696</c:v>
                </c:pt>
                <c:pt idx="168">
                  <c:v>0.69898519846100904</c:v>
                </c:pt>
                <c:pt idx="169">
                  <c:v>0.70036159281306298</c:v>
                </c:pt>
                <c:pt idx="170">
                  <c:v>0.70174058526432403</c:v>
                </c:pt>
                <c:pt idx="171">
                  <c:v>0.70312217811903299</c:v>
                </c:pt>
                <c:pt idx="172">
                  <c:v>0.70450637360386803</c:v>
                </c:pt>
                <c:pt idx="173">
                  <c:v>0.70589317386484896</c:v>
                </c:pt>
                <c:pt idx="174">
                  <c:v>0.707282580964114</c:v>
                </c:pt>
                <c:pt idx="175">
                  <c:v>0.70867459687655099</c:v>
                </c:pt>
                <c:pt idx="176">
                  <c:v>0.71006922348629198</c:v>
                </c:pt>
                <c:pt idx="177">
                  <c:v>0.71146646258304702</c:v>
                </c:pt>
                <c:pt idx="178">
                  <c:v>0.71286631585827898</c:v>
                </c:pt>
                <c:pt idx="179">
                  <c:v>0.71426878490121803</c:v>
                </c:pt>
                <c:pt idx="180">
                  <c:v>0.71567387119468695</c:v>
                </c:pt>
                <c:pt idx="181">
                  <c:v>0.71708157375530901</c:v>
                </c:pt>
                <c:pt idx="182">
                  <c:v>0.71849188206248704</c:v>
                </c:pt>
                <c:pt idx="183">
                  <c:v>0.71990478312207395</c:v>
                </c:pt>
                <c:pt idx="184">
                  <c:v>0.72132026382199099</c:v>
                </c:pt>
                <c:pt idx="185">
                  <c:v>0.72273831093273999</c:v>
                </c:pt>
                <c:pt idx="186">
                  <c:v>0.72415891110795205</c:v>
                </c:pt>
                <c:pt idx="187">
                  <c:v>0.72558205088497096</c:v>
                </c:pt>
                <c:pt idx="188">
                  <c:v>0.72700771668547504</c:v>
                </c:pt>
                <c:pt idx="189">
                  <c:v>0.72843589481613502</c:v>
                </c:pt>
                <c:pt idx="190">
                  <c:v>0.72986657146931</c:v>
                </c:pt>
                <c:pt idx="191">
                  <c:v>0.73129973272379101</c:v>
                </c:pt>
                <c:pt idx="192">
                  <c:v>0.73273536454558397</c:v>
                </c:pt>
                <c:pt idx="193">
                  <c:v>0.73417345278872903</c:v>
                </c:pt>
                <c:pt idx="194">
                  <c:v>0.73561398319618099</c:v>
                </c:pt>
                <c:pt idx="195">
                  <c:v>0.73705694140072298</c:v>
                </c:pt>
                <c:pt idx="196">
                  <c:v>0.73850231292593305</c:v>
                </c:pt>
                <c:pt idx="197">
                  <c:v>0.73995008318720901</c:v>
                </c:pt>
                <c:pt idx="198">
                  <c:v>0.74140023749283002</c:v>
                </c:pt>
                <c:pt idx="199">
                  <c:v>0.74285276104509101</c:v>
                </c:pt>
                <c:pt idx="200">
                  <c:v>0.744307638941474</c:v>
                </c:pt>
                <c:pt idx="201">
                  <c:v>0.74576485617589605</c:v>
                </c:pt>
                <c:pt idx="202">
                  <c:v>0.74722439764000004</c:v>
                </c:pt>
                <c:pt idx="203">
                  <c:v>0.748686248124524</c:v>
                </c:pt>
                <c:pt idx="204">
                  <c:v>0.750150392320721</c:v>
                </c:pt>
                <c:pt idx="205">
                  <c:v>0.75161681482185305</c:v>
                </c:pt>
                <c:pt idx="206">
                  <c:v>0.75308550012475295</c:v>
                </c:pt>
                <c:pt idx="207">
                  <c:v>0.75455643263146099</c:v>
                </c:pt>
                <c:pt idx="208">
                  <c:v>0.75602959665092495</c:v>
                </c:pt>
                <c:pt idx="209">
                  <c:v>0.75750497640079095</c:v>
                </c:pt>
                <c:pt idx="210">
                  <c:v>0.75898255600926501</c:v>
                </c:pt>
                <c:pt idx="211">
                  <c:v>0.76046231951705601</c:v>
                </c:pt>
                <c:pt idx="212">
                  <c:v>0.76194425087941398</c:v>
                </c:pt>
                <c:pt idx="213">
                  <c:v>0.76342833396824095</c:v>
                </c:pt>
                <c:pt idx="214">
                  <c:v>0.76491455257430996</c:v>
                </c:pt>
                <c:pt idx="215">
                  <c:v>0.76640289040956699</c:v>
                </c:pt>
                <c:pt idx="216">
                  <c:v>0.76789333110953994</c:v>
                </c:pt>
                <c:pt idx="217">
                  <c:v>0.76938585823583705</c:v>
                </c:pt>
                <c:pt idx="218">
                  <c:v>0.77088045527877103</c:v>
                </c:pt>
                <c:pt idx="219">
                  <c:v>0.77237710566006801</c:v>
                </c:pt>
                <c:pt idx="220">
                  <c:v>0.77387579273571305</c:v>
                </c:pt>
                <c:pt idx="221">
                  <c:v>0.775376499798898</c:v>
                </c:pt>
                <c:pt idx="222">
                  <c:v>0.77687921008309602</c:v>
                </c:pt>
                <c:pt idx="223">
                  <c:v>0.77838390676526603</c:v>
                </c:pt>
                <c:pt idx="224">
                  <c:v>0.77989057296918396</c:v>
                </c:pt>
                <c:pt idx="225">
                  <c:v>0.78139919176890704</c:v>
                </c:pt>
                <c:pt idx="226">
                  <c:v>0.78290974619239295</c:v>
                </c:pt>
                <c:pt idx="227">
                  <c:v>0.78442221922524402</c:v>
                </c:pt>
                <c:pt idx="228">
                  <c:v>0.78593659381462599</c:v>
                </c:pt>
                <c:pt idx="229">
                  <c:v>0.78745285287332401</c:v>
                </c:pt>
                <c:pt idx="230">
                  <c:v>0.78897097928397597</c:v>
                </c:pt>
                <c:pt idx="231">
                  <c:v>0.79049095590346996</c:v>
                </c:pt>
                <c:pt idx="232">
                  <c:v>0.79201276556751699</c:v>
                </c:pt>
                <c:pt idx="233">
                  <c:v>0.79353639109540697</c:v>
                </c:pt>
                <c:pt idx="234">
                  <c:v>0.79506181529495501</c:v>
                </c:pt>
                <c:pt idx="235">
                  <c:v>0.79658902096764195</c:v>
                </c:pt>
                <c:pt idx="236">
                  <c:v>0.79811799091396196</c:v>
                </c:pt>
                <c:pt idx="237">
                  <c:v>0.79964870793898102</c:v>
                </c:pt>
                <c:pt idx="238">
                  <c:v>0.80118115485811003</c:v>
                </c:pt>
                <c:pt idx="239">
                  <c:v>0.80271531450311795</c:v>
                </c:pt>
                <c:pt idx="240">
                  <c:v>0.80425116972836797</c:v>
                </c:pt>
                <c:pt idx="241">
                  <c:v>0.80578870341730902</c:v>
                </c:pt>
                <c:pt idx="242">
                  <c:v>0.80732789848922104</c:v>
                </c:pt>
                <c:pt idx="243">
                  <c:v>0.80886873790622305</c:v>
                </c:pt>
                <c:pt idx="244">
                  <c:v>0.81041120468056005</c:v>
                </c:pt>
                <c:pt idx="245">
                  <c:v>0.81195528188217003</c:v>
                </c:pt>
                <c:pt idx="246">
                  <c:v>0.81350095264656197</c:v>
                </c:pt>
                <c:pt idx="247">
                  <c:v>0.81504820018298396</c:v>
                </c:pt>
                <c:pt idx="248">
                  <c:v>0.81659700778292399</c:v>
                </c:pt>
                <c:pt idx="249">
                  <c:v>0.81814735882894596</c:v>
                </c:pt>
                <c:pt idx="250">
                  <c:v>0.81969923680386403</c:v>
                </c:pt>
                <c:pt idx="251">
                  <c:v>0.82125262530027798</c:v>
                </c:pt>
                <c:pt idx="252">
                  <c:v>0.82280750803048797</c:v>
                </c:pt>
                <c:pt idx="253">
                  <c:v>0.82436386883679202</c:v>
                </c:pt>
                <c:pt idx="254">
                  <c:v>0.82592169170218999</c:v>
                </c:pt>
                <c:pt idx="255">
                  <c:v>0.82748096076150202</c:v>
                </c:pt>
                <c:pt idx="256">
                  <c:v>0.82904166031293103</c:v>
                </c:pt>
                <c:pt idx="257">
                  <c:v>0.83060377483006798</c:v>
                </c:pt>
                <c:pt idx="258">
                  <c:v>0.83216728897437198</c:v>
                </c:pt>
                <c:pt idx="259">
                  <c:v>0.83373218760814005</c:v>
                </c:pt>
                <c:pt idx="260">
                  <c:v>0.83529845580798401</c:v>
                </c:pt>
                <c:pt idx="261">
                  <c:v>0.83686607887883002</c:v>
                </c:pt>
                <c:pt idx="262">
                  <c:v>0.83843504236847299</c:v>
                </c:pt>
                <c:pt idx="263">
                  <c:v>0.84000533208269201</c:v>
                </c:pt>
                <c:pt idx="264">
                  <c:v>0.84157693410096901</c:v>
                </c:pt>
                <c:pt idx="265">
                  <c:v>0.84314983479280903</c:v>
                </c:pt>
                <c:pt idx="266">
                  <c:v>0.84472402083470299</c:v>
                </c:pt>
                <c:pt idx="267">
                  <c:v>0.84629947922776205</c:v>
                </c:pt>
                <c:pt idx="268">
                  <c:v>0.84787619731602204</c:v>
                </c:pt>
                <c:pt idx="269">
                  <c:v>0.84945416280548303</c:v>
                </c:pt>
                <c:pt idx="270">
                  <c:v>0.85103336378387695</c:v>
                </c:pt>
                <c:pt idx="271">
                  <c:v>0.85261378874121097</c:v>
                </c:pt>
                <c:pt idx="272">
                  <c:v>0.85419542659111103</c:v>
                </c:pt>
                <c:pt idx="273">
                  <c:v>0.85577826669299695</c:v>
                </c:pt>
                <c:pt idx="274">
                  <c:v>0.85736229887511906</c:v>
                </c:pt>
                <c:pt idx="275">
                  <c:v>0.85894751345848697</c:v>
                </c:pt>
                <c:pt idx="276">
                  <c:v>0.86053390128172802</c:v>
                </c:pt>
                <c:pt idx="277">
                  <c:v>0.86212145372691196</c:v>
                </c:pt>
                <c:pt idx="278">
                  <c:v>0.86371016274636703</c:v>
                </c:pt>
                <c:pt idx="279">
                  <c:v>0.86530002089053804</c:v>
                </c:pt>
                <c:pt idx="280">
                  <c:v>0.86689102133691098</c:v>
                </c:pt>
                <c:pt idx="281">
                  <c:v>0.86848315792005604</c:v>
                </c:pt>
                <c:pt idx="282">
                  <c:v>0.87007642516281802</c:v>
                </c:pt>
                <c:pt idx="283">
                  <c:v>0.87167081830869797</c:v>
                </c:pt>
                <c:pt idx="284">
                  <c:v>0.87326633335547799</c:v>
                </c:pt>
                <c:pt idx="285">
                  <c:v>0.87486296709011502</c:v>
                </c:pt>
                <c:pt idx="286">
                  <c:v>0.87646071712496298</c:v>
                </c:pt>
                <c:pt idx="287">
                  <c:v>0.87805958193535605</c:v>
                </c:pt>
                <c:pt idx="288">
                  <c:v>0.87965956089861397</c:v>
                </c:pt>
                <c:pt idx="289">
                  <c:v>0.88126065433449796</c:v>
                </c:pt>
                <c:pt idx="290">
                  <c:v>0.88286286354718102</c:v>
                </c:pt>
                <c:pt idx="291">
                  <c:v>0.88446619086877398</c:v>
                </c:pt>
                <c:pt idx="292">
                  <c:v>0.88607063970444799</c:v>
                </c:pt>
                <c:pt idx="293">
                  <c:v>0.88767621457922197</c:v>
                </c:pt>
                <c:pt idx="294">
                  <c:v>0.88928292118644803</c:v>
                </c:pt>
                <c:pt idx="295">
                  <c:v>0.89089076643805198</c:v>
                </c:pt>
                <c:pt idx="296">
                  <c:v>0.89249975851658103</c:v>
                </c:pt>
                <c:pt idx="297">
                  <c:v>0.89410990692909598</c:v>
                </c:pt>
                <c:pt idx="298">
                  <c:v>0.89572122256298203</c:v>
                </c:pt>
                <c:pt idx="299">
                  <c:v>0.89733371774370096</c:v>
                </c:pt>
                <c:pt idx="300">
                  <c:v>0.89894740629454895</c:v>
                </c:pt>
                <c:pt idx="301">
                  <c:v>0.90056230359846601</c:v>
                </c:pt>
                <c:pt idx="302">
                  <c:v>0.90217842666193804</c:v>
                </c:pt>
                <c:pt idx="303">
                  <c:v>0.90379579418104194</c:v>
                </c:pt>
                <c:pt idx="304">
                  <c:v>0.90541442660966998</c:v>
                </c:pt>
                <c:pt idx="305">
                  <c:v>0.90703434622998502</c:v>
                </c:pt>
                <c:pt idx="306">
                  <c:v>0.90865557722512802</c:v>
                </c:pt>
                <c:pt idx="307">
                  <c:v>0.91027814575423305</c:v>
                </c:pt>
                <c:pt idx="308">
                  <c:v>0.91190208002975803</c:v>
                </c:pt>
                <c:pt idx="309">
                  <c:v>0.913527410397179</c:v>
                </c:pt>
                <c:pt idx="310">
                  <c:v>0.91515416941705297</c:v>
                </c:pt>
                <c:pt idx="311">
                  <c:v>0.91678239194948397</c:v>
                </c:pt>
                <c:pt idx="312">
                  <c:v>0.91841211524098199</c:v>
                </c:pt>
                <c:pt idx="313">
                  <c:v>0.92004337901373801</c:v>
                </c:pt>
                <c:pt idx="314">
                  <c:v>0.921676225557305</c:v>
                </c:pt>
                <c:pt idx="315">
                  <c:v>0.923310699822668</c:v>
                </c:pt>
                <c:pt idx="316">
                  <c:v>0.92494684951869799</c:v>
                </c:pt>
                <c:pt idx="317">
                  <c:v>0.92658472521094803</c:v>
                </c:pt>
                <c:pt idx="318">
                  <c:v>0.92822438042275301</c:v>
                </c:pt>
                <c:pt idx="319">
                  <c:v>0.92986587173859003</c:v>
                </c:pt>
                <c:pt idx="320">
                  <c:v>0.93150925890963199</c:v>
                </c:pt>
                <c:pt idx="321">
                  <c:v>0.933154604961415</c:v>
                </c:pt>
                <c:pt idx="322">
                  <c:v>0.93480197630353201</c:v>
                </c:pt>
                <c:pt idx="323">
                  <c:v>0.93645144284125303</c:v>
                </c:pt>
                <c:pt idx="324">
                  <c:v>0.938103078088941</c:v>
                </c:pt>
                <c:pt idx="325">
                  <c:v>0.93975695928513003</c:v>
                </c:pt>
                <c:pt idx="326">
                  <c:v>0.94141316750911797</c:v>
                </c:pt>
                <c:pt idx="327">
                  <c:v>0.94307178779888201</c:v>
                </c:pt>
                <c:pt idx="328">
                  <c:v>0.94473290927014497</c:v>
                </c:pt>
                <c:pt idx="329">
                  <c:v>0.94639662523636003</c:v>
                </c:pt>
                <c:pt idx="330">
                  <c:v>0.94806303332939101</c:v>
                </c:pt>
                <c:pt idx="331">
                  <c:v>0.94973223562063103</c:v>
                </c:pt>
                <c:pt idx="332">
                  <c:v>0.95140433874227504</c:v>
                </c:pt>
                <c:pt idx="333">
                  <c:v>0.95307945400845395</c:v>
                </c:pt>
                <c:pt idx="334">
                  <c:v>0.954757697535904</c:v>
                </c:pt>
                <c:pt idx="335">
                  <c:v>0.95643919036383296</c:v>
                </c:pt>
                <c:pt idx="336">
                  <c:v>0.95812405857259697</c:v>
                </c:pt>
                <c:pt idx="337">
                  <c:v>0.959812433400826</c:v>
                </c:pt>
                <c:pt idx="338">
                  <c:v>0.96150445136056895</c:v>
                </c:pt>
                <c:pt idx="339">
                  <c:v>0.96320025435002199</c:v>
                </c:pt>
                <c:pt idx="340">
                  <c:v>0.96489998976341596</c:v>
                </c:pt>
                <c:pt idx="341">
                  <c:v>0.96660381059755995</c:v>
                </c:pt>
                <c:pt idx="342">
                  <c:v>0.96831187555458398</c:v>
                </c:pt>
                <c:pt idx="343">
                  <c:v>0.97002434914036595</c:v>
                </c:pt>
                <c:pt idx="344">
                  <c:v>0.97174140175813695</c:v>
                </c:pt>
                <c:pt idx="345">
                  <c:v>0.97346320979674394</c:v>
                </c:pt>
                <c:pt idx="346">
                  <c:v>0.97518995571304601</c:v>
                </c:pt>
                <c:pt idx="347">
                  <c:v>0.97692182810790795</c:v>
                </c:pt>
                <c:pt idx="348">
                  <c:v>0.97865902179527597</c:v>
                </c:pt>
                <c:pt idx="349">
                  <c:v>0.98040173786379703</c:v>
                </c:pt>
                <c:pt idx="350">
                  <c:v>0.98215018373048402</c:v>
                </c:pt>
                <c:pt idx="351">
                  <c:v>0.98390457318591795</c:v>
                </c:pt>
                <c:pt idx="352">
                  <c:v>0.98566512643050697</c:v>
                </c:pt>
                <c:pt idx="353">
                  <c:v>0.98743207010135603</c:v>
                </c:pt>
                <c:pt idx="354">
                  <c:v>0.989205637289305</c:v>
                </c:pt>
                <c:pt idx="355">
                  <c:v>0.99098606754575802</c:v>
                </c:pt>
                <c:pt idx="356">
                  <c:v>0.99277360687894001</c:v>
                </c:pt>
                <c:pt idx="357">
                  <c:v>0.99456850773927197</c:v>
                </c:pt>
                <c:pt idx="358">
                  <c:v>0.99637102899362295</c:v>
                </c:pt>
                <c:pt idx="359">
                  <c:v>0.99818143588820496</c:v>
                </c:pt>
                <c:pt idx="360">
                  <c:v>1</c:v>
                </c:pt>
                <c:pt idx="361">
                  <c:v>1.0009665177287399</c:v>
                </c:pt>
                <c:pt idx="362">
                  <c:v>1.00194074960348</c:v>
                </c:pt>
                <c:pt idx="363">
                  <c:v>1.0029224616454899</c:v>
                </c:pt>
                <c:pt idx="364">
                  <c:v>1.00391142169782</c:v>
                </c:pt>
                <c:pt idx="365">
                  <c:v>1.0049073995992699</c:v>
                </c:pt>
                <c:pt idx="366">
                  <c:v>1.0059101673536801</c:v>
                </c:pt>
                <c:pt idx="367">
                  <c:v>1.00691949929403</c:v>
                </c:pt>
                <c:pt idx="368">
                  <c:v>1.0079351722407299</c:v>
                </c:pt>
                <c:pt idx="369">
                  <c:v>1.0089569656536199</c:v>
                </c:pt>
                <c:pt idx="370">
                  <c:v>1.0099846617772601</c:v>
                </c:pt>
                <c:pt idx="371">
                  <c:v>1.0110180457790101</c:v>
                </c:pt>
                <c:pt idx="372">
                  <c:v>1.0120569058796201</c:v>
                </c:pt>
                <c:pt idx="373">
                  <c:v>1.01310103347595</c:v>
                </c:pt>
                <c:pt idx="374">
                  <c:v>1.01415022325571</c:v>
                </c:pt>
                <c:pt idx="375">
                  <c:v>1.0152042733037701</c:v>
                </c:pt>
                <c:pt idx="376">
                  <c:v>1.0162629852001299</c:v>
                </c:pt>
                <c:pt idx="377">
                  <c:v>1.0173261641092799</c:v>
                </c:pt>
                <c:pt idx="378">
                  <c:v>1.0183936188610301</c:v>
                </c:pt>
                <c:pt idx="379">
                  <c:v>1.01946516202265</c:v>
                </c:pt>
                <c:pt idx="380">
                  <c:v>1.0205406099625101</c:v>
                </c:pt>
                <c:pt idx="381">
                  <c:v>1.02161978290522</c:v>
                </c:pt>
                <c:pt idx="382">
                  <c:v>1.0227025049784</c:v>
                </c:pt>
                <c:pt idx="383">
                  <c:v>1.02378860425128</c:v>
                </c:pt>
                <c:pt idx="384">
                  <c:v>1.0248779127652601</c:v>
                </c:pt>
                <c:pt idx="385">
                  <c:v>1.0259702665567001</c:v>
                </c:pt>
                <c:pt idx="386">
                  <c:v>1.0270655056722</c:v>
                </c:pt>
                <c:pt idx="387">
                  <c:v>1.0281634741766299</c:v>
                </c:pt>
                <c:pt idx="388">
                  <c:v>1.0292640201541501</c:v>
                </c:pt>
                <c:pt idx="389">
                  <c:v>1.03036699570265</c:v>
                </c:pt>
                <c:pt idx="390">
                  <c:v>1.0314722569218799</c:v>
                </c:pt>
                <c:pt idx="391">
                  <c:v>1.0325796638955</c:v>
                </c:pt>
                <c:pt idx="392">
                  <c:v>1.03368908066765</c:v>
                </c:pt>
                <c:pt idx="393">
                  <c:v>1.0348003752141399</c:v>
                </c:pt>
                <c:pt idx="394">
                  <c:v>1.0359134194087201</c:v>
                </c:pt>
                <c:pt idx="395">
                  <c:v>1.03702808898483</c:v>
                </c:pt>
                <c:pt idx="396">
                  <c:v>1.0381442634931</c:v>
                </c:pt>
                <c:pt idx="397">
                  <c:v>1.03926182625499</c:v>
                </c:pt>
                <c:pt idx="398">
                  <c:v>1.0403806643128799</c:v>
                </c:pt>
                <c:pt idx="399">
                  <c:v>1.0415006683769901</c:v>
                </c:pt>
                <c:pt idx="400">
                  <c:v>1.04262173276943</c:v>
                </c:pt>
                <c:pt idx="401">
                  <c:v>1.0437437553657201</c:v>
                </c:pt>
                <c:pt idx="402">
                  <c:v>1.0448666375339799</c:v>
                </c:pt>
                <c:pt idx="403">
                  <c:v>1.0459902840722499</c:v>
                </c:pt>
                <c:pt idx="404">
                  <c:v>1.0471146031441001</c:v>
                </c:pt>
                <c:pt idx="405">
                  <c:v>1.04823950621282</c:v>
                </c:pt>
                <c:pt idx="406">
                  <c:v>1.04936490797446</c:v>
                </c:pt>
                <c:pt idx="407">
                  <c:v>1.0504907262898999</c:v>
                </c:pt>
                <c:pt idx="408">
                  <c:v>1.0516168821163601</c:v>
                </c:pt>
                <c:pt idx="409">
                  <c:v>1.05274329943821</c:v>
                </c:pt>
                <c:pt idx="410">
                  <c:v>1.0538699051976801</c:v>
                </c:pt>
                <c:pt idx="411">
                  <c:v>1.0549966292253601</c:v>
                </c:pt>
                <c:pt idx="412">
                  <c:v>1.0561234041707599</c:v>
                </c:pt>
                <c:pt idx="413">
                  <c:v>1.0572501654331301</c:v>
                </c:pt>
                <c:pt idx="414">
                  <c:v>1.0583768510925999</c:v>
                </c:pt>
                <c:pt idx="415">
                  <c:v>1.0595034018418099</c:v>
                </c:pt>
                <c:pt idx="416">
                  <c:v>1.0606297609181601</c:v>
                </c:pt>
                <c:pt idx="417">
                  <c:v>1.0617558740367801</c:v>
                </c:pt>
                <c:pt idx="418">
                  <c:v>1.0628816893242801</c:v>
                </c:pt>
                <c:pt idx="419">
                  <c:v>1.06400715725341</c:v>
                </c:pt>
                <c:pt idx="420">
                  <c:v>1.0651322305787201</c:v>
                </c:pt>
                <c:pt idx="421">
                  <c:v>1.06625686427322</c:v>
                </c:pt>
                <c:pt idx="422">
                  <c:v>1.0673810154661501</c:v>
                </c:pt>
                <c:pt idx="423">
                  <c:v>1.0685046433819501</c:v>
                </c:pt>
                <c:pt idx="424">
                  <c:v>1.0696277092802899</c:v>
                </c:pt>
                <c:pt idx="425">
                  <c:v>1.07075017639751</c:v>
                </c:pt>
                <c:pt idx="426">
                  <c:v>1.0718720098891501</c:v>
                </c:pt>
                <c:pt idx="427">
                  <c:v>1.0729931767738701</c:v>
                </c:pt>
                <c:pt idx="428">
                  <c:v>1.0741136458786</c:v>
                </c:pt>
                <c:pt idx="429">
                  <c:v>1.0752333877850799</c:v>
                </c:pt>
                <c:pt idx="430">
                  <c:v>1.0763523747775701</c:v>
                </c:pt>
                <c:pt idx="431">
                  <c:v>1.0774705807920899</c:v>
                </c:pt>
                <c:pt idx="432">
                  <c:v>1.07858798136676</c:v>
                </c:pt>
                <c:pt idx="433">
                  <c:v>1.07970455359363</c:v>
                </c:pt>
                <c:pt idx="434">
                  <c:v>1.08082027607172</c:v>
                </c:pt>
                <c:pt idx="435">
                  <c:v>1.0819351288613901</c:v>
                </c:pt>
                <c:pt idx="436">
                  <c:v>1.0830490934399699</c:v>
                </c:pt>
                <c:pt idx="437">
                  <c:v>1.0841621526587299</c:v>
                </c:pt>
                <c:pt idx="438">
                  <c:v>1.085274290701</c:v>
                </c:pt>
                <c:pt idx="439">
                  <c:v>1.0863854930415799</c:v>
                </c:pt>
                <c:pt idx="440">
                  <c:v>1.0874957464074</c:v>
                </c:pt>
                <c:pt idx="441">
                  <c:v>1.0886050387392701</c:v>
                </c:pt>
                <c:pt idx="442">
                  <c:v>1.08971335915493</c:v>
                </c:pt>
                <c:pt idx="443">
                  <c:v>1.0908206979130901</c:v>
                </c:pt>
                <c:pt idx="444">
                  <c:v>1.0919270463787201</c:v>
                </c:pt>
                <c:pt idx="445">
                  <c:v>1.09303239698939</c:v>
                </c:pt>
                <c:pt idx="446">
                  <c:v>1.0941367432226501</c:v>
                </c:pt>
                <c:pt idx="447">
                  <c:v>1.0952400795644801</c:v>
                </c:pt>
                <c:pt idx="448">
                  <c:v>1.0963424014787999</c:v>
                </c:pt>
                <c:pt idx="449">
                  <c:v>1.0974437053778401</c:v>
                </c:pt>
                <c:pt idx="450">
                  <c:v>1.0985439885936401</c:v>
                </c:pt>
                <c:pt idx="451">
                  <c:v>1.0996432493503601</c:v>
                </c:pt>
                <c:pt idx="452">
                  <c:v>1.10074148673755</c:v>
                </c:pt>
                <c:pt idx="453">
                  <c:v>1.10183870068435</c:v>
                </c:pt>
                <c:pt idx="454">
                  <c:v>1.10293489193442</c:v>
                </c:pt>
                <c:pt idx="455">
                  <c:v>1.10403006202184</c:v>
                </c:pt>
                <c:pt idx="456">
                  <c:v>1.1051242132477801</c:v>
                </c:pt>
                <c:pt idx="457">
                  <c:v>1.1062173486578799</c:v>
                </c:pt>
                <c:pt idx="458">
                  <c:v>1.1073094720204899</c:v>
                </c:pt>
                <c:pt idx="459">
                  <c:v>1.10840058780561</c:v>
                </c:pt>
                <c:pt idx="460">
                  <c:v>1.1094907011644899</c:v>
                </c:pt>
                <c:pt idx="461">
                  <c:v>1.1105798179100099</c:v>
                </c:pt>
                <c:pt idx="462">
                  <c:v>1.11166794449768</c:v>
                </c:pt>
                <c:pt idx="463">
                  <c:v>1.1127550880072501</c:v>
                </c:pt>
                <c:pt idx="464">
                  <c:v>1.1138412561250199</c:v>
                </c:pt>
                <c:pt idx="465">
                  <c:v>1.1149264571266799</c:v>
                </c:pt>
                <c:pt idx="466">
                  <c:v>1.1160106998608099</c:v>
                </c:pt>
                <c:pt idx="467">
                  <c:v>1.1170939937328599</c:v>
                </c:pt>
                <c:pt idx="468">
                  <c:v>1.1181763486897101</c:v>
                </c:pt>
                <c:pt idx="469">
                  <c:v>1.1192577752048101</c:v>
                </c:pt>
                <c:pt idx="470">
                  <c:v>1.12033828426371</c:v>
                </c:pt>
                <c:pt idx="471">
                  <c:v>1.1214178873501801</c:v>
                </c:pt>
                <c:pt idx="472">
                  <c:v>1.12249659643276</c:v>
                </c:pt>
                <c:pt idx="473">
                  <c:v>1.12357442395177</c:v>
                </c:pt>
                <c:pt idx="474">
                  <c:v>1.1246513828067499</c:v>
                </c:pt>
                <c:pt idx="475">
                  <c:v>1.12572748634437</c:v>
                </c:pt>
                <c:pt idx="476">
                  <c:v>1.12680274834667</c:v>
                </c:pt>
                <c:pt idx="477">
                  <c:v>1.12787718301977</c:v>
                </c:pt>
                <c:pt idx="478">
                  <c:v>1.12895080498293</c:v>
                </c:pt>
                <c:pt idx="479">
                  <c:v>1.13002362925794</c:v>
                </c:pt>
                <c:pt idx="480">
                  <c:v>1.1310956712589799</c:v>
                </c:pt>
                <c:pt idx="481">
                  <c:v>1.1321669467826401</c:v>
                </c:pt>
                <c:pt idx="482">
                  <c:v>1.1332374719984599</c:v>
                </c:pt>
                <c:pt idx="483">
                  <c:v>1.13430726343966</c:v>
                </c:pt>
                <c:pt idx="484">
                  <c:v>1.1353763379942099</c:v>
                </c:pt>
                <c:pt idx="485">
                  <c:v>1.1364447128962101</c:v>
                </c:pt>
                <c:pt idx="486">
                  <c:v>1.1375124057175401</c:v>
                </c:pt>
                <c:pt idx="487">
                  <c:v>1.1385794343598099</c:v>
                </c:pt>
                <c:pt idx="488">
                  <c:v>1.13964581704651</c:v>
                </c:pt>
                <c:pt idx="489">
                  <c:v>1.1407115723154999</c:v>
                </c:pt>
                <c:pt idx="490">
                  <c:v>1.1417767190116499</c:v>
                </c:pt>
                <c:pt idx="491">
                  <c:v>1.1428412762798399</c:v>
                </c:pt>
                <c:pt idx="492">
                  <c:v>1.14390526355805</c:v>
                </c:pt>
                <c:pt idx="493">
                  <c:v>1.1449687005707601</c:v>
                </c:pt>
                <c:pt idx="494">
                  <c:v>1.14603160732256</c:v>
                </c:pt>
                <c:pt idx="495">
                  <c:v>1.1470940040919</c:v>
                </c:pt>
                <c:pt idx="496">
                  <c:v>1.1481559114251101</c:v>
                </c:pt>
                <c:pt idx="497">
                  <c:v>1.14921735013058</c:v>
                </c:pt>
                <c:pt idx="498">
                  <c:v>1.1502783412730899</c:v>
                </c:pt>
                <c:pt idx="499">
                  <c:v>1.1513389061683701</c:v>
                </c:pt>
                <c:pt idx="500">
                  <c:v>1.1523990663778101</c:v>
                </c:pt>
                <c:pt idx="501">
                  <c:v>1.15345884370333</c:v>
                </c:pt>
                <c:pt idx="502">
                  <c:v>1.15451826018239</c:v>
                </c:pt>
                <c:pt idx="503">
                  <c:v>1.15557733808319</c:v>
                </c:pt>
                <c:pt idx="504">
                  <c:v>1.1566360998999801</c:v>
                </c:pt>
                <c:pt idx="505">
                  <c:v>1.15769456834856</c:v>
                </c:pt>
                <c:pt idx="506">
                  <c:v>1.15875276636186</c:v>
                </c:pt>
                <c:pt idx="507">
                  <c:v>1.15981071708566</c:v>
                </c:pt>
                <c:pt idx="508">
                  <c:v>1.1608684438745001</c:v>
                </c:pt>
                <c:pt idx="509">
                  <c:v>1.1619259702876299</c:v>
                </c:pt>
                <c:pt idx="510">
                  <c:v>1.1629833200851101</c:v>
                </c:pt>
                <c:pt idx="511">
                  <c:v>1.16404051722406</c:v>
                </c:pt>
                <c:pt idx="512">
                  <c:v>1.1650975858549599</c:v>
                </c:pt>
                <c:pt idx="513">
                  <c:v>1.1661545503180599</c:v>
                </c:pt>
                <c:pt idx="514">
                  <c:v>1.16721143513999</c:v>
                </c:pt>
                <c:pt idx="515">
                  <c:v>1.1682682650303</c:v>
                </c:pt>
                <c:pt idx="516">
                  <c:v>1.1693250648782401</c:v>
                </c:pt>
                <c:pt idx="517">
                  <c:v>1.1703818597495801</c:v>
                </c:pt>
                <c:pt idx="518">
                  <c:v>1.17143867488347</c:v>
                </c:pt>
                <c:pt idx="519">
                  <c:v>1.17249553568948</c:v>
                </c:pt>
                <c:pt idx="520">
                  <c:v>1.17355246774467</c:v>
                </c:pt>
                <c:pt idx="521">
                  <c:v>1.1746094967906899</c:v>
                </c:pt>
                <c:pt idx="522">
                  <c:v>1.1756666487310501</c:v>
                </c:pt>
                <c:pt idx="523">
                  <c:v>1.1767239496284301</c:v>
                </c:pt>
                <c:pt idx="524">
                  <c:v>1.1777814257020101</c:v>
                </c:pt>
                <c:pt idx="525">
                  <c:v>1.1788391033249299</c:v>
                </c:pt>
                <c:pt idx="526">
                  <c:v>1.1798970090218199</c:v>
                </c:pt>
                <c:pt idx="527">
                  <c:v>1.1809551694663101</c:v>
                </c:pt>
                <c:pt idx="528">
                  <c:v>1.1820136114787101</c:v>
                </c:pt>
                <c:pt idx="529">
                  <c:v>1.18307236202369</c:v>
                </c:pt>
                <c:pt idx="530">
                  <c:v>1.1841314482079801</c:v>
                </c:pt>
                <c:pt idx="531">
                  <c:v>1.1851908972782299</c:v>
                </c:pt>
                <c:pt idx="532">
                  <c:v>1.18625073661883</c:v>
                </c:pt>
                <c:pt idx="533">
                  <c:v>1.1873109937498101</c:v>
                </c:pt>
                <c:pt idx="534">
                  <c:v>1.1883716963248001</c:v>
                </c:pt>
                <c:pt idx="535">
                  <c:v>1.1894328721290299</c:v>
                </c:pt>
                <c:pt idx="536">
                  <c:v>1.19049454907735</c:v>
                </c:pt>
                <c:pt idx="537">
                  <c:v>1.1915567552123401</c:v>
                </c:pt>
                <c:pt idx="538">
                  <c:v>1.19261951870246</c:v>
                </c:pt>
                <c:pt idx="539">
                  <c:v>1.1936828678401501</c:v>
                </c:pt>
                <c:pt idx="540">
                  <c:v>1.1947468310400899</c:v>
                </c:pt>
                <c:pt idx="541">
                  <c:v>1.1958114332213099</c:v>
                </c:pt>
                <c:pt idx="542">
                  <c:v>1.1968766848575301</c:v>
                </c:pt>
                <c:pt idx="543">
                  <c:v>1.1979425926537699</c:v>
                </c:pt>
                <c:pt idx="544">
                  <c:v>1.19900916314358</c:v>
                </c:pt>
                <c:pt idx="545">
                  <c:v>1.2000764026952999</c:v>
                </c:pt>
                <c:pt idx="546">
                  <c:v>1.2011443175179399</c:v>
                </c:pt>
                <c:pt idx="547">
                  <c:v>1.20221291366684</c:v>
                </c:pt>
                <c:pt idx="548">
                  <c:v>1.2032821970491301</c:v>
                </c:pt>
                <c:pt idx="549">
                  <c:v>1.20435217342889</c:v>
                </c:pt>
                <c:pt idx="550">
                  <c:v>1.2054228484321801</c:v>
                </c:pt>
                <c:pt idx="551">
                  <c:v>1.20649422755183</c:v>
                </c:pt>
                <c:pt idx="552">
                  <c:v>1.2075663161519801</c:v>
                </c:pt>
                <c:pt idx="553">
                  <c:v>1.2086391194725199</c:v>
                </c:pt>
                <c:pt idx="554">
                  <c:v>1.20971264263333</c:v>
                </c:pt>
                <c:pt idx="555">
                  <c:v>1.2107868906382799</c:v>
                </c:pt>
                <c:pt idx="556">
                  <c:v>1.2118618683792</c:v>
                </c:pt>
                <c:pt idx="557">
                  <c:v>1.2129375806395599</c:v>
                </c:pt>
                <c:pt idx="558">
                  <c:v>1.2140140320980899</c:v>
                </c:pt>
                <c:pt idx="559">
                  <c:v>1.2150912273322301</c:v>
                </c:pt>
                <c:pt idx="560">
                  <c:v>1.2161691708214599</c:v>
                </c:pt>
                <c:pt idx="561">
                  <c:v>1.21724786695048</c:v>
                </c:pt>
                <c:pt idx="562">
                  <c:v>1.2183273200122999</c:v>
                </c:pt>
                <c:pt idx="563">
                  <c:v>1.2194075342111399</c:v>
                </c:pt>
                <c:pt idx="564">
                  <c:v>1.22048851366535</c:v>
                </c:pt>
                <c:pt idx="565">
                  <c:v>1.2215702624100799</c:v>
                </c:pt>
                <c:pt idx="566">
                  <c:v>1.22265278439993</c:v>
                </c:pt>
                <c:pt idx="567">
                  <c:v>1.2237360835115201</c:v>
                </c:pt>
                <c:pt idx="568">
                  <c:v>1.22482016354586</c:v>
                </c:pt>
                <c:pt idx="569">
                  <c:v>1.22590502823078</c:v>
                </c:pt>
                <c:pt idx="570">
                  <c:v>1.2269906812231299</c:v>
                </c:pt>
                <c:pt idx="571">
                  <c:v>1.22807712611098</c:v>
                </c:pt>
                <c:pt idx="572">
                  <c:v>1.2291643664157701</c:v>
                </c:pt>
                <c:pt idx="573">
                  <c:v>1.2302524055942701</c:v>
                </c:pt>
                <c:pt idx="574">
                  <c:v>1.23134124704058</c:v>
                </c:pt>
                <c:pt idx="575">
                  <c:v>1.23243089408799</c:v>
                </c:pt>
                <c:pt idx="576">
                  <c:v>1.23352135001083</c:v>
                </c:pt>
                <c:pt idx="577">
                  <c:v>1.2346126180262</c:v>
                </c:pt>
                <c:pt idx="578">
                  <c:v>1.2357047012956801</c:v>
                </c:pt>
                <c:pt idx="579">
                  <c:v>1.2367976029269501</c:v>
                </c:pt>
                <c:pt idx="580">
                  <c:v>1.2378913259754001</c:v>
                </c:pt>
                <c:pt idx="581">
                  <c:v>1.2389858734456101</c:v>
                </c:pt>
                <c:pt idx="582">
                  <c:v>1.24008124829286</c:v>
                </c:pt>
                <c:pt idx="583">
                  <c:v>1.2411774534245501</c:v>
                </c:pt>
                <c:pt idx="584">
                  <c:v>1.24227449170156</c:v>
                </c:pt>
                <c:pt idx="585">
                  <c:v>1.2433723659395799</c:v>
                </c:pt>
                <c:pt idx="586">
                  <c:v>1.2444710789104201</c:v>
                </c:pt>
                <c:pt idx="587">
                  <c:v>1.2455706333432099</c:v>
                </c:pt>
                <c:pt idx="588">
                  <c:v>1.24667103192564</c:v>
                </c:pt>
                <c:pt idx="589">
                  <c:v>1.2477722773051001</c:v>
                </c:pt>
                <c:pt idx="590">
                  <c:v>1.2488743720898099</c:v>
                </c:pt>
                <c:pt idx="591">
                  <c:v>1.2499773188499099</c:v>
                </c:pt>
                <c:pt idx="592">
                  <c:v>1.2510811201184999</c:v>
                </c:pt>
                <c:pt idx="593">
                  <c:v>1.25218577839267</c:v>
                </c:pt>
                <c:pt idx="594">
                  <c:v>1.25329129613449</c:v>
                </c:pt>
                <c:pt idx="595">
                  <c:v>1.2543976757719499</c:v>
                </c:pt>
                <c:pt idx="596">
                  <c:v>1.25550491969989</c:v>
                </c:pt>
                <c:pt idx="597">
                  <c:v>1.25661303028088</c:v>
                </c:pt>
                <c:pt idx="598">
                  <c:v>1.2577220098461299</c:v>
                </c:pt>
                <c:pt idx="599">
                  <c:v>1.2588318606962901</c:v>
                </c:pt>
                <c:pt idx="600">
                  <c:v>1.2599425851022501</c:v>
                </c:pt>
                <c:pt idx="601">
                  <c:v>1.261054185306</c:v>
                </c:pt>
                <c:pt idx="602">
                  <c:v>1.2621666635213</c:v>
                </c:pt>
                <c:pt idx="603">
                  <c:v>1.2632800219345</c:v>
                </c:pt>
                <c:pt idx="604">
                  <c:v>1.26439426270522</c:v>
                </c:pt>
                <c:pt idx="605">
                  <c:v>1.26550938796704</c:v>
                </c:pt>
                <c:pt idx="606">
                  <c:v>1.26662539982821</c:v>
                </c:pt>
                <c:pt idx="607">
                  <c:v>1.2677423003722701</c:v>
                </c:pt>
                <c:pt idx="608">
                  <c:v>1.2688600916587001</c:v>
                </c:pt>
                <c:pt idx="609">
                  <c:v>1.2699787757235399</c:v>
                </c:pt>
                <c:pt idx="610">
                  <c:v>1.2710983545799901</c:v>
                </c:pt>
                <c:pt idx="611">
                  <c:v>1.2722188302189801</c:v>
                </c:pt>
                <c:pt idx="612">
                  <c:v>1.2733402046097499</c:v>
                </c:pt>
                <c:pt idx="613">
                  <c:v>1.2744624797003801</c:v>
                </c:pt>
                <c:pt idx="614">
                  <c:v>1.27558565741834</c:v>
                </c:pt>
                <c:pt idx="615">
                  <c:v>1.2767097396709799</c:v>
                </c:pt>
                <c:pt idx="616">
                  <c:v>1.27783472834607</c:v>
                </c:pt>
                <c:pt idx="617">
                  <c:v>1.2789606253122501</c:v>
                </c:pt>
                <c:pt idx="618">
                  <c:v>1.2800874324195399</c:v>
                </c:pt>
                <c:pt idx="619">
                  <c:v>1.2812151514997501</c:v>
                </c:pt>
                <c:pt idx="620">
                  <c:v>1.28234378436698</c:v>
                </c:pt>
                <c:pt idx="621">
                  <c:v>1.2834733328180199</c:v>
                </c:pt>
                <c:pt idx="622">
                  <c:v>1.2846037986327901</c:v>
                </c:pt>
                <c:pt idx="623">
                  <c:v>1.2857351835747499</c:v>
                </c:pt>
                <c:pt idx="624">
                  <c:v>1.2868674893912799</c:v>
                </c:pt>
                <c:pt idx="625">
                  <c:v>1.2880007178141</c:v>
                </c:pt>
                <c:pt idx="626">
                  <c:v>1.2891348705596</c:v>
                </c:pt>
                <c:pt idx="627">
                  <c:v>1.29026994932927</c:v>
                </c:pt>
                <c:pt idx="628">
                  <c:v>1.2914059558100099</c:v>
                </c:pt>
                <c:pt idx="629">
                  <c:v>1.2925428916745001</c:v>
                </c:pt>
                <c:pt idx="630">
                  <c:v>1.29368075858151</c:v>
                </c:pt>
                <c:pt idx="631">
                  <c:v>1.29481955817628</c:v>
                </c:pt>
                <c:pt idx="632">
                  <c:v>1.2959592920908001</c:v>
                </c:pt>
                <c:pt idx="633">
                  <c:v>1.2970999619441099</c:v>
                </c:pt>
                <c:pt idx="634">
                  <c:v>1.2982415693426701</c:v>
                </c:pt>
                <c:pt idx="635">
                  <c:v>1.2993841158805699</c:v>
                </c:pt>
                <c:pt idx="636">
                  <c:v>1.30052760313989</c:v>
                </c:pt>
                <c:pt idx="637">
                  <c:v>1.3016720326909399</c:v>
                </c:pt>
                <c:pt idx="638">
                  <c:v>1.3028174060925399</c:v>
                </c:pt>
                <c:pt idx="639">
                  <c:v>1.3039637248922999</c:v>
                </c:pt>
                <c:pt idx="640">
                  <c:v>1.3051109906268601</c:v>
                </c:pt>
                <c:pt idx="641">
                  <c:v>1.30625920482216</c:v>
                </c:pt>
                <c:pt idx="642">
                  <c:v>1.30740836899368</c:v>
                </c:pt>
                <c:pt idx="643">
                  <c:v>1.30855848464667</c:v>
                </c:pt>
                <c:pt idx="644">
                  <c:v>1.30970955327639</c:v>
                </c:pt>
                <c:pt idx="645">
                  <c:v>1.31086157636836</c:v>
                </c:pt>
                <c:pt idx="646">
                  <c:v>1.3120145553985301</c:v>
                </c:pt>
                <c:pt idx="647">
                  <c:v>1.31316849183357</c:v>
                </c:pt>
                <c:pt idx="648">
                  <c:v>1.3143233871310001</c:v>
                </c:pt>
                <c:pt idx="649">
                  <c:v>1.3154792427394599</c:v>
                </c:pt>
                <c:pt idx="650">
                  <c:v>1.31663606009889</c:v>
                </c:pt>
                <c:pt idx="651">
                  <c:v>1.3177938406406999</c:v>
                </c:pt>
                <c:pt idx="652">
                  <c:v>1.31895258578801</c:v>
                </c:pt>
                <c:pt idx="653">
                  <c:v>1.3201122969557899</c:v>
                </c:pt>
                <c:pt idx="654">
                  <c:v>1.3212729755510799</c:v>
                </c:pt>
                <c:pt idx="655">
                  <c:v>1.3224346229731501</c:v>
                </c:pt>
                <c:pt idx="656">
                  <c:v>1.32359724061365</c:v>
                </c:pt>
                <c:pt idx="657">
                  <c:v>1.3247608298568301</c:v>
                </c:pt>
                <c:pt idx="658">
                  <c:v>1.3259253920796701</c:v>
                </c:pt>
                <c:pt idx="659">
                  <c:v>1.32709092865204</c:v>
                </c:pt>
                <c:pt idx="660">
                  <c:v>1.3282574409368699</c:v>
                </c:pt>
                <c:pt idx="661">
                  <c:v>1.3294249302903201</c:v>
                </c:pt>
                <c:pt idx="662">
                  <c:v>1.33059339806188</c:v>
                </c:pt>
                <c:pt idx="663">
                  <c:v>1.33176284559456</c:v>
                </c:pt>
                <c:pt idx="664">
                  <c:v>1.3329332742250299</c:v>
                </c:pt>
                <c:pt idx="665">
                  <c:v>1.3341046852837199</c:v>
                </c:pt>
                <c:pt idx="666">
                  <c:v>1.33527708009503</c:v>
                </c:pt>
                <c:pt idx="667">
                  <c:v>1.3364504599773801</c:v>
                </c:pt>
                <c:pt idx="668">
                  <c:v>1.3376248262434001</c:v>
                </c:pt>
                <c:pt idx="669">
                  <c:v>1.33880018020002</c:v>
                </c:pt>
                <c:pt idx="670">
                  <c:v>1.33997652314864</c:v>
                </c:pt>
                <c:pt idx="671">
                  <c:v>1.3411538563851899</c:v>
                </c:pt>
                <c:pt idx="672">
                  <c:v>1.3423321812003099</c:v>
                </c:pt>
                <c:pt idx="673">
                  <c:v>1.3435114988794099</c:v>
                </c:pt>
                <c:pt idx="674">
                  <c:v>1.3446918107028401</c:v>
                </c:pt>
                <c:pt idx="675">
                  <c:v>1.34587311794596</c:v>
                </c:pt>
                <c:pt idx="676">
                  <c:v>1.3470554218792501</c:v>
                </c:pt>
                <c:pt idx="677">
                  <c:v>1.3482387237684399</c:v>
                </c:pt>
                <c:pt idx="678">
                  <c:v>1.34942302487461</c:v>
                </c:pt>
                <c:pt idx="679">
                  <c:v>1.3506083264542601</c:v>
                </c:pt>
                <c:pt idx="680">
                  <c:v>1.3517946297594401</c:v>
                </c:pt>
                <c:pt idx="681">
                  <c:v>1.3529819360378501</c:v>
                </c:pt>
                <c:pt idx="682">
                  <c:v>1.35417024653291</c:v>
                </c:pt>
                <c:pt idx="683">
                  <c:v>1.3553595624838799</c:v>
                </c:pt>
                <c:pt idx="684">
                  <c:v>1.3565498851259301</c:v>
                </c:pt>
                <c:pt idx="685">
                  <c:v>1.35774121569023</c:v>
                </c:pt>
                <c:pt idx="686">
                  <c:v>1.35893355540405</c:v>
                </c:pt>
                <c:pt idx="687">
                  <c:v>1.36012690549084</c:v>
                </c:pt>
                <c:pt idx="688">
                  <c:v>1.3613212671703201</c:v>
                </c:pt>
                <c:pt idx="689">
                  <c:v>1.3625166416585499</c:v>
                </c:pt>
                <c:pt idx="690">
                  <c:v>1.3637130301679901</c:v>
                </c:pt>
                <c:pt idx="691">
                  <c:v>1.3649104339076401</c:v>
                </c:pt>
                <c:pt idx="692">
                  <c:v>1.3661088540830499</c:v>
                </c:pt>
                <c:pt idx="693">
                  <c:v>1.3673082918964401</c:v>
                </c:pt>
                <c:pt idx="694">
                  <c:v>1.36850874854676</c:v>
                </c:pt>
                <c:pt idx="695">
                  <c:v>1.36971022522973</c:v>
                </c:pt>
                <c:pt idx="696">
                  <c:v>1.3709127231379801</c:v>
                </c:pt>
                <c:pt idx="697">
                  <c:v>1.3721162434610501</c:v>
                </c:pt>
                <c:pt idx="698">
                  <c:v>1.37332078738549</c:v>
                </c:pt>
                <c:pt idx="699">
                  <c:v>1.3745263560949299</c:v>
                </c:pt>
                <c:pt idx="700">
                  <c:v>1.3757329507701299</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Microsoft_Excel_Worksheet2!$D$2:$D$10002</c:f>
              <c:numCache>
                <c:formatCode>General</c:formatCode>
                <c:ptCount val="10001"/>
                <c:pt idx="0">
                  <c:v>1.0146963425497899</c:v>
                </c:pt>
                <c:pt idx="1">
                  <c:v>1.01440919098548</c:v>
                </c:pt>
                <c:pt idx="2">
                  <c:v>1.0141221365366699</c:v>
                </c:pt>
                <c:pt idx="3">
                  <c:v>1.0138351793209299</c:v>
                </c:pt>
                <c:pt idx="4">
                  <c:v>1.01354831945764</c:v>
                </c:pt>
                <c:pt idx="5">
                  <c:v>1.0132615570680801</c:v>
                </c:pt>
                <c:pt idx="6">
                  <c:v>1.01297489227541</c:v>
                </c:pt>
                <c:pt idx="7">
                  <c:v>1.0126883252047301</c:v>
                </c:pt>
                <c:pt idx="8">
                  <c:v>1.0124018559831101</c:v>
                </c:pt>
                <c:pt idx="9">
                  <c:v>1.0121154847395999</c:v>
                </c:pt>
                <c:pt idx="10">
                  <c:v>1.0118292116052801</c:v>
                </c:pt>
                <c:pt idx="11">
                  <c:v>1.0115430367133</c:v>
                </c:pt>
                <c:pt idx="12">
                  <c:v>1.0112569601989001</c:v>
                </c:pt>
                <c:pt idx="13">
                  <c:v>1.0109709821994499</c:v>
                </c:pt>
                <c:pt idx="14">
                  <c:v>1.0106851028544901</c:v>
                </c:pt>
                <c:pt idx="15">
                  <c:v>1.0103993223057499</c:v>
                </c:pt>
                <c:pt idx="16">
                  <c:v>1.01011364069721</c:v>
                </c:pt>
                <c:pt idx="17">
                  <c:v>1.00982805817514</c:v>
                </c:pt>
                <c:pt idx="18">
                  <c:v>1.00954257488809</c:v>
                </c:pt>
                <c:pt idx="19">
                  <c:v>1.0092571909870001</c:v>
                </c:pt>
                <c:pt idx="20">
                  <c:v>1.0089719066251901</c:v>
                </c:pt>
                <c:pt idx="21">
                  <c:v>1.0086867219584099</c:v>
                </c:pt>
                <c:pt idx="22">
                  <c:v>1.0084016371449001</c:v>
                </c:pt>
                <c:pt idx="23">
                  <c:v>1.0081166523454199</c:v>
                </c:pt>
                <c:pt idx="24">
                  <c:v>1.00783176772328</c:v>
                </c:pt>
                <c:pt idx="25">
                  <c:v>1.00754698344441</c:v>
                </c:pt>
                <c:pt idx="26">
                  <c:v>1.0072622996773899</c:v>
                </c:pt>
                <c:pt idx="27">
                  <c:v>1.0069777165935101</c:v>
                </c:pt>
                <c:pt idx="28">
                  <c:v>1.0066932343668</c:v>
                </c:pt>
                <c:pt idx="29">
                  <c:v>1.00640885317408</c:v>
                </c:pt>
                <c:pt idx="30">
                  <c:v>1.0061245731950299</c:v>
                </c:pt>
                <c:pt idx="31">
                  <c:v>1.0058403946122101</c:v>
                </c:pt>
                <c:pt idx="32">
                  <c:v>1.0055563176111499</c:v>
                </c:pt>
                <c:pt idx="33">
                  <c:v>1.00527234238034</c:v>
                </c:pt>
                <c:pt idx="34">
                  <c:v>1.00498846911137</c:v>
                </c:pt>
                <c:pt idx="35">
                  <c:v>1.00470469799891</c:v>
                </c:pt>
                <c:pt idx="36">
                  <c:v>1.00442102924081</c:v>
                </c:pt>
                <c:pt idx="37">
                  <c:v>1.0041374630381199</c:v>
                </c:pt>
                <c:pt idx="38">
                  <c:v>1.0038539995952001</c:v>
                </c:pt>
                <c:pt idx="39">
                  <c:v>1.0035706391197201</c:v>
                </c:pt>
                <c:pt idx="40">
                  <c:v>1.0032873818227801</c:v>
                </c:pt>
                <c:pt idx="41">
                  <c:v>1.00300422791893</c:v>
                </c:pt>
                <c:pt idx="42">
                  <c:v>1.0027211776262399</c:v>
                </c:pt>
                <c:pt idx="43">
                  <c:v>1.00243823116639</c:v>
                </c:pt>
                <c:pt idx="44">
                  <c:v>1.0021553887646999</c:v>
                </c:pt>
                <c:pt idx="45">
                  <c:v>1.00187265065025</c:v>
                </c:pt>
                <c:pt idx="46">
                  <c:v>1.00159001705588</c:v>
                </c:pt>
                <c:pt idx="47">
                  <c:v>1.0013074882183299</c:v>
                </c:pt>
                <c:pt idx="48">
                  <c:v>1.0010250643782701</c:v>
                </c:pt>
                <c:pt idx="49">
                  <c:v>1.0007427457803799</c:v>
                </c:pt>
                <c:pt idx="50">
                  <c:v>1.0004605326734399</c:v>
                </c:pt>
                <c:pt idx="51">
                  <c:v>1.0001784253104</c:v>
                </c:pt>
                <c:pt idx="52">
                  <c:v>0.999896423948477</c:v>
                </c:pt>
                <c:pt idx="53">
                  <c:v>0.99961452884919699</c:v>
                </c:pt>
                <c:pt idx="54">
                  <c:v>0.99933274027851504</c:v>
                </c:pt>
                <c:pt idx="55">
                  <c:v>0.99905105850688702</c:v>
                </c:pt>
                <c:pt idx="56">
                  <c:v>0.99876948380935604</c:v>
                </c:pt>
                <c:pt idx="57">
                  <c:v>0.998488016465649</c:v>
                </c:pt>
                <c:pt idx="58">
                  <c:v>0.99820665676025999</c:v>
                </c:pt>
                <c:pt idx="59">
                  <c:v>0.99792540498255</c:v>
                </c:pt>
                <c:pt idx="60">
                  <c:v>0.99764426142684004</c:v>
                </c:pt>
                <c:pt idx="61">
                  <c:v>0.99736322639251296</c:v>
                </c:pt>
                <c:pt idx="62">
                  <c:v>0.99708230018410804</c:v>
                </c:pt>
                <c:pt idx="63">
                  <c:v>0.99680148311143202</c:v>
                </c:pt>
                <c:pt idx="64">
                  <c:v>0.99652077548965801</c:v>
                </c:pt>
                <c:pt idx="65">
                  <c:v>0.99624017763943695</c:v>
                </c:pt>
                <c:pt idx="66">
                  <c:v>0.995959689887009</c:v>
                </c:pt>
                <c:pt idx="67">
                  <c:v>0.99567931256431297</c:v>
                </c:pt>
                <c:pt idx="68">
                  <c:v>0.99539904600911</c:v>
                </c:pt>
                <c:pt idx="69">
                  <c:v>0.99511889056509495</c:v>
                </c:pt>
                <c:pt idx="70">
                  <c:v>0.99483884658202104</c:v>
                </c:pt>
                <c:pt idx="71">
                  <c:v>0.99455891441583</c:v>
                </c:pt>
                <c:pt idx="72">
                  <c:v>0.99427909442877105</c:v>
                </c:pt>
                <c:pt idx="73">
                  <c:v>0.99399938698954304</c:v>
                </c:pt>
                <c:pt idx="74">
                  <c:v>0.99371979247341702</c:v>
                </c:pt>
                <c:pt idx="75">
                  <c:v>0.99344031126238497</c:v>
                </c:pt>
                <c:pt idx="76">
                  <c:v>0.99316094374529795</c:v>
                </c:pt>
                <c:pt idx="77">
                  <c:v>0.99288169031800699</c:v>
                </c:pt>
                <c:pt idx="78">
                  <c:v>0.99260255138351905</c:v>
                </c:pt>
                <c:pt idx="79">
                  <c:v>0.99232352735214302</c:v>
                </c:pt>
                <c:pt idx="80">
                  <c:v>0.99204461864165405</c:v>
                </c:pt>
                <c:pt idx="81">
                  <c:v>0.99176582567744598</c:v>
                </c:pt>
                <c:pt idx="82">
                  <c:v>0.99148714889270095</c:v>
                </c:pt>
                <c:pt idx="83">
                  <c:v>0.99120858872855999</c:v>
                </c:pt>
                <c:pt idx="84">
                  <c:v>0.99093014563429005</c:v>
                </c:pt>
                <c:pt idx="85">
                  <c:v>0.99065182006746999</c:v>
                </c:pt>
                <c:pt idx="86">
                  <c:v>0.990373612494169</c:v>
                </c:pt>
                <c:pt idx="87">
                  <c:v>0.99009552338913298</c:v>
                </c:pt>
                <c:pt idx="88">
                  <c:v>0.98981755323598197</c:v>
                </c:pt>
                <c:pt idx="89">
                  <c:v>0.98953970252740298</c:v>
                </c:pt>
                <c:pt idx="90">
                  <c:v>0.98926197176535702</c:v>
                </c:pt>
                <c:pt idx="91">
                  <c:v>0.98898436146128499</c:v>
                </c:pt>
                <c:pt idx="92">
                  <c:v>0.98870687213632502</c:v>
                </c:pt>
                <c:pt idx="93">
                  <c:v>0.98842950432152599</c:v>
                </c:pt>
                <c:pt idx="94">
                  <c:v>0.98815225855808297</c:v>
                </c:pt>
                <c:pt idx="95">
                  <c:v>0.987875135397561</c:v>
                </c:pt>
                <c:pt idx="96">
                  <c:v>0.98759813540214103</c:v>
                </c:pt>
                <c:pt idx="97">
                  <c:v>0.98732125914485802</c:v>
                </c:pt>
                <c:pt idx="98">
                  <c:v>0.98704450720985903</c:v>
                </c:pt>
                <c:pt idx="99">
                  <c:v>0.98676788019265904</c:v>
                </c:pt>
                <c:pt idx="100">
                  <c:v>0.98649137870040904</c:v>
                </c:pt>
                <c:pt idx="101">
                  <c:v>0.98621500335216705</c:v>
                </c:pt>
                <c:pt idx="102">
                  <c:v>0.98593875477918602</c:v>
                </c:pt>
                <c:pt idx="103">
                  <c:v>0.98566263362519702</c:v>
                </c:pt>
                <c:pt idx="104">
                  <c:v>0.98538664054670999</c:v>
                </c:pt>
                <c:pt idx="105">
                  <c:v>0.98511077621332199</c:v>
                </c:pt>
                <c:pt idx="106">
                  <c:v>0.98483504130802801</c:v>
                </c:pt>
                <c:pt idx="107">
                  <c:v>0.98455943652755096</c:v>
                </c:pt>
                <c:pt idx="108">
                  <c:v>0.98428396258267403</c:v>
                </c:pt>
                <c:pt idx="109">
                  <c:v>0.98400862019858104</c:v>
                </c:pt>
                <c:pt idx="110">
                  <c:v>0.98373341011521398</c:v>
                </c:pt>
                <c:pt idx="111">
                  <c:v>0.98345833308763797</c:v>
                </c:pt>
                <c:pt idx="112">
                  <c:v>0.98318338988641496</c:v>
                </c:pt>
                <c:pt idx="113">
                  <c:v>0.98290858129798797</c:v>
                </c:pt>
                <c:pt idx="114">
                  <c:v>0.982633908125086</c:v>
                </c:pt>
                <c:pt idx="115">
                  <c:v>0.98235937118712502</c:v>
                </c:pt>
                <c:pt idx="116">
                  <c:v>0.98208497132063799</c:v>
                </c:pt>
                <c:pt idx="117">
                  <c:v>0.98181070937970705</c:v>
                </c:pt>
                <c:pt idx="118">
                  <c:v>0.98153658623641205</c:v>
                </c:pt>
                <c:pt idx="119">
                  <c:v>0.98126260278129396</c:v>
                </c:pt>
                <c:pt idx="120">
                  <c:v>0.98098875992382994</c:v>
                </c:pt>
                <c:pt idx="121">
                  <c:v>0.98071505859292896</c:v>
                </c:pt>
                <c:pt idx="122">
                  <c:v>0.980441499737434</c:v>
                </c:pt>
                <c:pt idx="123">
                  <c:v>0.98016808432664704</c:v>
                </c:pt>
                <c:pt idx="124">
                  <c:v>0.97989481335086803</c:v>
                </c:pt>
                <c:pt idx="125">
                  <c:v>0.97962168782195502</c:v>
                </c:pt>
                <c:pt idx="126">
                  <c:v>0.97934870877389102</c:v>
                </c:pt>
                <c:pt idx="127">
                  <c:v>0.97907587726338197</c:v>
                </c:pt>
                <c:pt idx="128">
                  <c:v>0.97880319437046903</c:v>
                </c:pt>
                <c:pt idx="129">
                  <c:v>0.97853066119915599</c:v>
                </c:pt>
                <c:pt idx="130">
                  <c:v>0.97825827887806405</c:v>
                </c:pt>
                <c:pt idx="131">
                  <c:v>0.97798604856110705</c:v>
                </c:pt>
                <c:pt idx="132">
                  <c:v>0.97771397142818295</c:v>
                </c:pt>
                <c:pt idx="133">
                  <c:v>0.97744204868589402</c:v>
                </c:pt>
                <c:pt idx="134">
                  <c:v>0.977170281568292</c:v>
                </c:pt>
                <c:pt idx="135">
                  <c:v>0.97689867133763997</c:v>
                </c:pt>
                <c:pt idx="136">
                  <c:v>0.97662721928521201</c:v>
                </c:pt>
                <c:pt idx="137">
                  <c:v>0.97635592673211002</c:v>
                </c:pt>
                <c:pt idx="138">
                  <c:v>0.97608479503010803</c:v>
                </c:pt>
                <c:pt idx="139">
                  <c:v>0.97581382556253604</c:v>
                </c:pt>
                <c:pt idx="140">
                  <c:v>0.97554301974518198</c:v>
                </c:pt>
                <c:pt idx="141">
                  <c:v>0.97527237902723196</c:v>
                </c:pt>
                <c:pt idx="142">
                  <c:v>0.97500190489224303</c:v>
                </c:pt>
                <c:pt idx="143">
                  <c:v>0.97473159885914196</c:v>
                </c:pt>
                <c:pt idx="144">
                  <c:v>0.97446146248327303</c:v>
                </c:pt>
                <c:pt idx="145">
                  <c:v>0.97419149735747101</c:v>
                </c:pt>
                <c:pt idx="146">
                  <c:v>0.97392170511317799</c:v>
                </c:pt>
                <c:pt idx="147">
                  <c:v>0.97365208742159404</c:v>
                </c:pt>
                <c:pt idx="148">
                  <c:v>0.973382645994885</c:v>
                </c:pt>
                <c:pt idx="149">
                  <c:v>0.97311338258740898</c:v>
                </c:pt>
                <c:pt idx="150">
                  <c:v>0.97284429899701197</c:v>
                </c:pt>
                <c:pt idx="151">
                  <c:v>0.97257539706635798</c:v>
                </c:pt>
                <c:pt idx="152">
                  <c:v>0.97230667868430698</c:v>
                </c:pt>
                <c:pt idx="153">
                  <c:v>0.97203814578735104</c:v>
                </c:pt>
                <c:pt idx="154">
                  <c:v>0.97176980036109994</c:v>
                </c:pt>
                <c:pt idx="155">
                  <c:v>0.97150164444182296</c:v>
                </c:pt>
                <c:pt idx="156">
                  <c:v>0.971233680118048</c:v>
                </c:pt>
                <c:pt idx="157">
                  <c:v>0.97096590953222395</c:v>
                </c:pt>
                <c:pt idx="158">
                  <c:v>0.97069833488244595</c:v>
                </c:pt>
                <c:pt idx="159">
                  <c:v>0.97043095842424298</c:v>
                </c:pt>
                <c:pt idx="160">
                  <c:v>0.97016378247243995</c:v>
                </c:pt>
                <c:pt idx="161">
                  <c:v>0.96989680940308998</c:v>
                </c:pt>
                <c:pt idx="162">
                  <c:v>0.96963004165548405</c:v>
                </c:pt>
                <c:pt idx="163">
                  <c:v>0.96936348173423303</c:v>
                </c:pt>
                <c:pt idx="164">
                  <c:v>0.969097132211445</c:v>
                </c:pt>
                <c:pt idx="165">
                  <c:v>0.96883099572897502</c:v>
                </c:pt>
                <c:pt idx="166">
                  <c:v>0.96856507500077904</c:v>
                </c:pt>
                <c:pt idx="167">
                  <c:v>0.96829937281535094</c:v>
                </c:pt>
                <c:pt idx="168">
                  <c:v>0.96803389203826895</c:v>
                </c:pt>
                <c:pt idx="169">
                  <c:v>0.96776863561483795</c:v>
                </c:pt>
                <c:pt idx="170">
                  <c:v>0.96750360657284695</c:v>
                </c:pt>
                <c:pt idx="171">
                  <c:v>0.96723880802543805</c:v>
                </c:pt>
                <c:pt idx="172">
                  <c:v>0.96697424317409797</c:v>
                </c:pt>
                <c:pt idx="173">
                  <c:v>0.96670991531176897</c:v>
                </c:pt>
                <c:pt idx="174">
                  <c:v>0.966445827826101</c:v>
                </c:pt>
                <c:pt idx="175">
                  <c:v>0.96618198420283796</c:v>
                </c:pt>
                <c:pt idx="176">
                  <c:v>0.96591838802934604</c:v>
                </c:pt>
                <c:pt idx="177">
                  <c:v>0.96565504299829896</c:v>
                </c:pt>
                <c:pt idx="178">
                  <c:v>0.96539195291152502</c:v>
                </c:pt>
                <c:pt idx="179">
                  <c:v>0.96512912168401899</c:v>
                </c:pt>
                <c:pt idx="180">
                  <c:v>0.96486655334813498</c:v>
                </c:pt>
                <c:pt idx="181">
                  <c:v>0.96460426606508698</c:v>
                </c:pt>
                <c:pt idx="182">
                  <c:v>0.96434233407095304</c:v>
                </c:pt>
                <c:pt idx="183">
                  <c:v>0.96408084551749995</c:v>
                </c:pt>
                <c:pt idx="184">
                  <c:v>0.96381988844442101</c:v>
                </c:pt>
                <c:pt idx="185">
                  <c:v>0.96355955077845601</c:v>
                </c:pt>
                <c:pt idx="186">
                  <c:v>0.96329992033256995</c:v>
                </c:pt>
                <c:pt idx="187">
                  <c:v>0.96304108480518502</c:v>
                </c:pt>
                <c:pt idx="188">
                  <c:v>0.96278313177946695</c:v>
                </c:pt>
                <c:pt idx="189">
                  <c:v>0.96252614872266296</c:v>
                </c:pt>
                <c:pt idx="190">
                  <c:v>0.96227022298549103</c:v>
                </c:pt>
                <c:pt idx="191">
                  <c:v>0.96201544180157805</c:v>
                </c:pt>
                <c:pt idx="192">
                  <c:v>0.96176189228694497</c:v>
                </c:pt>
                <c:pt idx="193">
                  <c:v>0.96150966143953798</c:v>
                </c:pt>
                <c:pt idx="194">
                  <c:v>0.96125883613880603</c:v>
                </c:pt>
                <c:pt idx="195">
                  <c:v>0.96100950314532196</c:v>
                </c:pt>
                <c:pt idx="196">
                  <c:v>0.96076174910043899</c:v>
                </c:pt>
                <c:pt idx="197">
                  <c:v>0.96051566052599402</c:v>
                </c:pt>
                <c:pt idx="198">
                  <c:v>0.96027132382404401</c:v>
                </c:pt>
                <c:pt idx="199">
                  <c:v>0.96002882527664302</c:v>
                </c:pt>
                <c:pt idx="200">
                  <c:v>0.95978825104564303</c:v>
                </c:pt>
                <c:pt idx="201">
                  <c:v>0.95954968717253997</c:v>
                </c:pt>
                <c:pt idx="202">
                  <c:v>0.95931321957834104</c:v>
                </c:pt>
                <c:pt idx="203">
                  <c:v>0.95907893406346001</c:v>
                </c:pt>
                <c:pt idx="204">
                  <c:v>0.95884691630764096</c:v>
                </c:pt>
                <c:pt idx="205">
                  <c:v>0.95861725186990598</c:v>
                </c:pt>
                <c:pt idx="206">
                  <c:v>0.95839002618851898</c:v>
                </c:pt>
                <c:pt idx="207">
                  <c:v>0.95816532458097403</c:v>
                </c:pt>
                <c:pt idx="208">
                  <c:v>0.95794323224399103</c:v>
                </c:pt>
                <c:pt idx="209">
                  <c:v>0.95772383425353802</c:v>
                </c:pt>
                <c:pt idx="210">
                  <c:v>0.95750721556484797</c:v>
                </c:pt>
                <c:pt idx="211">
                  <c:v>0.95729346101245905</c:v>
                </c:pt>
                <c:pt idx="212">
                  <c:v>0.95708265531024606</c:v>
                </c:pt>
                <c:pt idx="213">
                  <c:v>0.95687488305146295</c:v>
                </c:pt>
                <c:pt idx="214">
                  <c:v>0.95667022870878404</c:v>
                </c:pt>
                <c:pt idx="215">
                  <c:v>0.95646877663433105</c:v>
                </c:pt>
                <c:pt idx="216">
                  <c:v>0.95627061105970501</c:v>
                </c:pt>
                <c:pt idx="217">
                  <c:v>0.95607581609599901</c:v>
                </c:pt>
                <c:pt idx="218">
                  <c:v>0.95588447573379698</c:v>
                </c:pt>
                <c:pt idx="219">
                  <c:v>0.95569667384315704</c:v>
                </c:pt>
                <c:pt idx="220">
                  <c:v>0.95551249417356798</c:v>
                </c:pt>
                <c:pt idx="221">
                  <c:v>0.95533202035388498</c:v>
                </c:pt>
                <c:pt idx="222">
                  <c:v>0.95515533589222501</c:v>
                </c:pt>
                <c:pt idx="223">
                  <c:v>0.95498252417583995</c:v>
                </c:pt>
                <c:pt idx="224">
                  <c:v>0.95481366847093896</c:v>
                </c:pt>
                <c:pt idx="225">
                  <c:v>0.95464885192246995</c:v>
                </c:pt>
                <c:pt idx="226">
                  <c:v>0.95448815755385896</c:v>
                </c:pt>
                <c:pt idx="227">
                  <c:v>0.95433166826668203</c:v>
                </c:pt>
                <c:pt idx="228">
                  <c:v>0.95417946684028698</c:v>
                </c:pt>
                <c:pt idx="229">
                  <c:v>0.95403163593135398</c:v>
                </c:pt>
                <c:pt idx="230">
                  <c:v>0.95388825807336897</c:v>
                </c:pt>
                <c:pt idx="231">
                  <c:v>0.95374941567603999</c:v>
                </c:pt>
                <c:pt idx="232">
                  <c:v>0.953615191024621</c:v>
                </c:pt>
                <c:pt idx="233">
                  <c:v>0.953485666279142</c:v>
                </c:pt>
                <c:pt idx="234">
                  <c:v>0.95336092347355705</c:v>
                </c:pt>
                <c:pt idx="235">
                  <c:v>0.95324104451477698</c:v>
                </c:pt>
                <c:pt idx="236">
                  <c:v>0.95312611118160195</c:v>
                </c:pt>
                <c:pt idx="237">
                  <c:v>0.95301620512352703</c:v>
                </c:pt>
                <c:pt idx="238">
                  <c:v>0.95291140785943396</c:v>
                </c:pt>
                <c:pt idx="239">
                  <c:v>0.95281180077614103</c:v>
                </c:pt>
                <c:pt idx="240">
                  <c:v>0.95271746512681799</c:v>
                </c:pt>
                <c:pt idx="241">
                  <c:v>0.95262848202924499</c:v>
                </c:pt>
                <c:pt idx="242">
                  <c:v>0.95254493246391803</c:v>
                </c:pt>
                <c:pt idx="243">
                  <c:v>0.95246689727198197</c:v>
                </c:pt>
                <c:pt idx="244">
                  <c:v>0.95239445715298598</c:v>
                </c:pt>
                <c:pt idx="245">
                  <c:v>0.95232769266245298</c:v>
                </c:pt>
                <c:pt idx="246">
                  <c:v>0.95226668420924698</c:v>
                </c:pt>
                <c:pt idx="247">
                  <c:v>0.95221151205272903</c:v>
                </c:pt>
                <c:pt idx="248">
                  <c:v>0.95216225629969697</c:v>
                </c:pt>
                <c:pt idx="249">
                  <c:v>0.95211899690108504</c:v>
                </c:pt>
                <c:pt idx="250">
                  <c:v>0.95208181364841904</c:v>
                </c:pt>
                <c:pt idx="251">
                  <c:v>0.95205078617001604</c:v>
                </c:pt>
                <c:pt idx="252">
                  <c:v>0.95202599392690901</c:v>
                </c:pt>
                <c:pt idx="253">
                  <c:v>0.95200751620847901</c:v>
                </c:pt>
                <c:pt idx="254">
                  <c:v>0.95199543212780002</c:v>
                </c:pt>
                <c:pt idx="255">
                  <c:v>0.95198982061664905</c:v>
                </c:pt>
                <c:pt idx="256">
                  <c:v>0.95199076042020503</c:v>
                </c:pt>
                <c:pt idx="257">
                  <c:v>0.95199833009137602</c:v>
                </c:pt>
                <c:pt idx="258">
                  <c:v>0.95201260798478404</c:v>
                </c:pt>
                <c:pt idx="259">
                  <c:v>0.95203367225034796</c:v>
                </c:pt>
                <c:pt idx="260">
                  <c:v>0.95206160082647495</c:v>
                </c:pt>
                <c:pt idx="261">
                  <c:v>0.95209647143283105</c:v>
                </c:pt>
                <c:pt idx="262">
                  <c:v>0.95213836156266196</c:v>
                </c:pt>
                <c:pt idx="263">
                  <c:v>0.95218734847466802</c:v>
                </c:pt>
                <c:pt idx="264">
                  <c:v>0.95224350918438205</c:v>
                </c:pt>
                <c:pt idx="265">
                  <c:v>0.95230692045504906</c:v>
                </c:pt>
                <c:pt idx="266">
                  <c:v>0.95237765878797798</c:v>
                </c:pt>
                <c:pt idx="267">
                  <c:v>0.95245580041234501</c:v>
                </c:pt>
                <c:pt idx="268">
                  <c:v>0.95254142127441099</c:v>
                </c:pt>
                <c:pt idx="269">
                  <c:v>0.95263459702614595</c:v>
                </c:pt>
                <c:pt idx="270">
                  <c:v>0.95273540301322102</c:v>
                </c:pt>
                <c:pt idx="271">
                  <c:v>0.95284391426234505</c:v>
                </c:pt>
                <c:pt idx="272">
                  <c:v>0.95296020546791504</c:v>
                </c:pt>
                <c:pt idx="273">
                  <c:v>0.95308435097795596</c:v>
                </c:pt>
                <c:pt idx="274">
                  <c:v>0.95321642477931201</c:v>
                </c:pt>
                <c:pt idx="275">
                  <c:v>0.953356500482062</c:v>
                </c:pt>
                <c:pt idx="276">
                  <c:v>0.953504651303133</c:v>
                </c:pt>
                <c:pt idx="277">
                  <c:v>0.95366095004906004</c:v>
                </c:pt>
                <c:pt idx="278">
                  <c:v>0.95382546909788002</c:v>
                </c:pt>
                <c:pt idx="279">
                  <c:v>0.95399828038010503</c:v>
                </c:pt>
                <c:pt idx="280">
                  <c:v>0.95417945535875304</c:v>
                </c:pt>
                <c:pt idx="281">
                  <c:v>0.95436906500838703</c:v>
                </c:pt>
                <c:pt idx="282">
                  <c:v>0.95456717979312999</c:v>
                </c:pt>
                <c:pt idx="283">
                  <c:v>0.95477386964361399</c:v>
                </c:pt>
                <c:pt idx="284">
                  <c:v>0.95498920393282405</c:v>
                </c:pt>
                <c:pt idx="285">
                  <c:v>0.95521325145079305</c:v>
                </c:pt>
                <c:pt idx="286">
                  <c:v>0.95544608037810097</c:v>
                </c:pt>
                <c:pt idx="287">
                  <c:v>0.955687758258148</c:v>
                </c:pt>
                <c:pt idx="288">
                  <c:v>0.95593835196814303</c:v>
                </c:pt>
                <c:pt idx="289">
                  <c:v>0.956197927688761</c:v>
                </c:pt>
                <c:pt idx="290">
                  <c:v>0.95646655087244503</c:v>
                </c:pt>
                <c:pt idx="291">
                  <c:v>0.95674428621027197</c:v>
                </c:pt>
                <c:pt idx="292">
                  <c:v>0.95703119759736599</c:v>
                </c:pt>
                <c:pt idx="293">
                  <c:v>0.95732734809679398</c:v>
                </c:pt>
                <c:pt idx="294">
                  <c:v>0.95763279990189598</c:v>
                </c:pt>
                <c:pt idx="295">
                  <c:v>0.95794761429701303</c:v>
                </c:pt>
                <c:pt idx="296">
                  <c:v>0.95827185161654704</c:v>
                </c:pt>
                <c:pt idx="297">
                  <c:v>0.95860557120232104</c:v>
                </c:pt>
                <c:pt idx="298">
                  <c:v>0.95894883135918096</c:v>
                </c:pt>
                <c:pt idx="299">
                  <c:v>0.959301689308793</c:v>
                </c:pt>
                <c:pt idx="300">
                  <c:v>0.95966420114159301</c:v>
                </c:pt>
                <c:pt idx="301">
                  <c:v>0.96003642176684201</c:v>
                </c:pt>
                <c:pt idx="302">
                  <c:v>0.96041840486073704</c:v>
                </c:pt>
                <c:pt idx="303">
                  <c:v>0.96081020281253804</c:v>
                </c:pt>
                <c:pt idx="304">
                  <c:v>0.96121186666868097</c:v>
                </c:pt>
                <c:pt idx="305">
                  <c:v>0.96162344607481098</c:v>
                </c:pt>
                <c:pt idx="306">
                  <c:v>0.962044989215735</c:v>
                </c:pt>
                <c:pt idx="307">
                  <c:v>0.96247654275322603</c:v>
                </c:pt>
                <c:pt idx="308">
                  <c:v>0.96291815176168105</c:v>
                </c:pt>
                <c:pt idx="309">
                  <c:v>0.96336985966158495</c:v>
                </c:pt>
                <c:pt idx="310">
                  <c:v>0.96383170815077102</c:v>
                </c:pt>
                <c:pt idx="311">
                  <c:v>0.96430373713346396</c:v>
                </c:pt>
                <c:pt idx="312">
                  <c:v>0.96478598464708798</c:v>
                </c:pt>
                <c:pt idx="313">
                  <c:v>0.96527848678685102</c:v>
                </c:pt>
                <c:pt idx="314">
                  <c:v>0.96578127762809596</c:v>
                </c:pt>
                <c:pt idx="315">
                  <c:v>0.96629438914644195</c:v>
                </c:pt>
                <c:pt idx="316">
                  <c:v>0.96681785113573604</c:v>
                </c:pt>
                <c:pt idx="317">
                  <c:v>0.96735169112383901</c:v>
                </c:pt>
                <c:pt idx="318">
                  <c:v>0.96789593428629805</c:v>
                </c:pt>
                <c:pt idx="319">
                  <c:v>0.96845060335795696</c:v>
                </c:pt>
                <c:pt idx="320">
                  <c:v>0.96901571854255897</c:v>
                </c:pt>
                <c:pt idx="321">
                  <c:v>0.96959129742044003</c:v>
                </c:pt>
                <c:pt idx="322">
                  <c:v>0.97017735485438705</c:v>
                </c:pt>
                <c:pt idx="323">
                  <c:v>0.97077390289377496</c:v>
                </c:pt>
                <c:pt idx="324">
                  <c:v>0.97138095067711805</c:v>
                </c:pt>
                <c:pt idx="325">
                  <c:v>0.97199850433315005</c:v>
                </c:pt>
                <c:pt idx="326">
                  <c:v>0.97262656688062199</c:v>
                </c:pt>
                <c:pt idx="327">
                  <c:v>0.97326513812696902</c:v>
                </c:pt>
                <c:pt idx="328">
                  <c:v>0.97391421456605598</c:v>
                </c:pt>
                <c:pt idx="329">
                  <c:v>0.97457378927521898</c:v>
                </c:pt>
                <c:pt idx="330">
                  <c:v>0.97524385181182605</c:v>
                </c:pt>
                <c:pt idx="331">
                  <c:v>0.97592438810964</c:v>
                </c:pt>
                <c:pt idx="332">
                  <c:v>0.97661538037523898</c:v>
                </c:pt>
                <c:pt idx="333">
                  <c:v>0.97731680698481405</c:v>
                </c:pt>
                <c:pt idx="334">
                  <c:v>0.97802864238166498</c:v>
                </c:pt>
                <c:pt idx="335">
                  <c:v>0.97875085697474096</c:v>
                </c:pt>
                <c:pt idx="336">
                  <c:v>0.97948341703859698</c:v>
                </c:pt>
                <c:pt idx="337">
                  <c:v>0.98022628461516503</c:v>
                </c:pt>
                <c:pt idx="338">
                  <c:v>0.98097941741773997</c:v>
                </c:pt>
                <c:pt idx="339">
                  <c:v>0.98174276873763799</c:v>
                </c:pt>
                <c:pt idx="340">
                  <c:v>0.98251628735395102</c:v>
                </c:pt>
                <c:pt idx="341">
                  <c:v>0.98329991744689904</c:v>
                </c:pt>
                <c:pt idx="342">
                  <c:v>0.98409359851525502</c:v>
                </c:pt>
                <c:pt idx="343">
                  <c:v>0.98489726529834198</c:v>
                </c:pt>
                <c:pt idx="344">
                  <c:v>0.985710847703125</c:v>
                </c:pt>
                <c:pt idx="345">
                  <c:v>0.98653427073692002</c:v>
                </c:pt>
                <c:pt idx="346">
                  <c:v>0.98736745444624896</c:v>
                </c:pt>
                <c:pt idx="347">
                  <c:v>0.98821031386237401</c:v>
                </c:pt>
                <c:pt idx="348">
                  <c:v>0.98906275895404305</c:v>
                </c:pt>
                <c:pt idx="349">
                  <c:v>0.98992469458797006</c:v>
                </c:pt>
                <c:pt idx="350">
                  <c:v>0.99079602049757998</c:v>
                </c:pt>
                <c:pt idx="351">
                  <c:v>0.99167663126050498</c:v>
                </c:pt>
                <c:pt idx="352">
                  <c:v>0.99256641628532405</c:v>
                </c:pt>
                <c:pt idx="353">
                  <c:v>0.99346525980801303</c:v>
                </c:pt>
                <c:pt idx="354">
                  <c:v>0.99437304089852396</c:v>
                </c:pt>
                <c:pt idx="355">
                  <c:v>0.995289633477905</c:v>
                </c:pt>
                <c:pt idx="356">
                  <c:v>0.99621490634630105</c:v>
                </c:pt>
                <c:pt idx="357">
                  <c:v>0.99714872322217096</c:v>
                </c:pt>
                <c:pt idx="358">
                  <c:v>0.99809094279296096</c:v>
                </c:pt>
                <c:pt idx="359">
                  <c:v>0.999041418777464</c:v>
                </c:pt>
                <c:pt idx="360">
                  <c:v>1</c:v>
                </c:pt>
                <c:pt idx="361">
                  <c:v>1.0018269894215599</c:v>
                </c:pt>
                <c:pt idx="362">
                  <c:v>1.0036626371051001</c:v>
                </c:pt>
                <c:pt idx="363">
                  <c:v>1.00550716593964</c:v>
                </c:pt>
                <c:pt idx="364">
                  <c:v>1.0073607977417001</c:v>
                </c:pt>
                <c:pt idx="365">
                  <c:v>1.00922375306906</c:v>
                </c:pt>
                <c:pt idx="366">
                  <c:v>1.01109625103932</c:v>
                </c:pt>
                <c:pt idx="367">
                  <c:v>1.0129785091536001</c:v>
                </c:pt>
                <c:pt idx="368">
                  <c:v>1.0148707431262201</c:v>
                </c:pt>
                <c:pt idx="369">
                  <c:v>1.0167731667205699</c:v>
                </c:pt>
                <c:pt idx="370">
                  <c:v>1.01868599159185</c:v>
                </c:pt>
                <c:pt idx="371">
                  <c:v>1.0206094271370201</c:v>
                </c:pt>
                <c:pt idx="372">
                  <c:v>1.0225436803522401</c:v>
                </c:pt>
                <c:pt idx="373">
                  <c:v>1.02448895569821</c:v>
                </c:pt>
                <c:pt idx="374">
                  <c:v>1.0264454549736901</c:v>
                </c:pt>
                <c:pt idx="375">
                  <c:v>1.0284133771971899</c:v>
                </c:pt>
                <c:pt idx="376">
                  <c:v>1.03039291849732</c:v>
                </c:pt>
                <c:pt idx="377">
                  <c:v>1.0323842720115901</c:v>
                </c:pt>
                <c:pt idx="378">
                  <c:v>1.03438762779383</c:v>
                </c:pt>
                <c:pt idx="379">
                  <c:v>1.03640317273037</c:v>
                </c:pt>
                <c:pt idx="380">
                  <c:v>1.0384310904646501</c:v>
                </c:pt>
                <c:pt idx="381">
                  <c:v>1.0404715613304301</c:v>
                </c:pt>
                <c:pt idx="382">
                  <c:v>1.04252476229337</c:v>
                </c:pt>
                <c:pt idx="383">
                  <c:v>1.0445908669007899</c:v>
                </c:pt>
                <c:pt idx="384">
                  <c:v>1.0466700452395199</c:v>
                </c:pt>
                <c:pt idx="385">
                  <c:v>1.0487624639014499</c:v>
                </c:pt>
                <c:pt idx="386">
                  <c:v>1.05086828595674</c:v>
                </c:pt>
                <c:pt idx="387">
                  <c:v>1.0529876709342101</c:v>
                </c:pt>
                <c:pt idx="388">
                  <c:v>1.0551207748087299</c:v>
                </c:pt>
                <c:pt idx="389">
                  <c:v>1.0572677499952701</c:v>
                </c:pt>
                <c:pt idx="390">
                  <c:v>1.0594287453492699</c:v>
                </c:pt>
                <c:pt idx="391">
                  <c:v>1.061603906173</c:v>
                </c:pt>
                <c:pt idx="392">
                  <c:v>1.06379337422756</c:v>
                </c:pt>
                <c:pt idx="393">
                  <c:v>1.06599728775013</c:v>
                </c:pt>
                <c:pt idx="394">
                  <c:v>1.0682157814762301</c:v>
                </c:pt>
                <c:pt idx="395">
                  <c:v>1.0704489866664699</c:v>
                </c:pt>
                <c:pt idx="396">
                  <c:v>1.0726970311375701</c:v>
                </c:pt>
                <c:pt idx="397">
                  <c:v>1.07496003929724</c:v>
                </c:pt>
                <c:pt idx="398">
                  <c:v>1.0772381321825899</c:v>
                </c:pt>
                <c:pt idx="399">
                  <c:v>1.07953142750173</c:v>
                </c:pt>
                <c:pt idx="400">
                  <c:v>1.0818400396782399</c:v>
                </c:pt>
                <c:pt idx="401">
                  <c:v>1.0841640798982</c:v>
                </c:pt>
                <c:pt idx="402">
                  <c:v>1.0865036561594501</c:v>
                </c:pt>
                <c:pt idx="403">
                  <c:v>1.0888588733228</c:v>
                </c:pt>
                <c:pt idx="404">
                  <c:v>1.0912298331649599</c:v>
                </c:pt>
                <c:pt idx="405">
                  <c:v>1.0936166344328</c:v>
                </c:pt>
                <c:pt idx="406">
                  <c:v>1.0960193728988401</c:v>
                </c:pt>
                <c:pt idx="407">
                  <c:v>1.0984381414176101</c:v>
                </c:pt>
                <c:pt idx="408">
                  <c:v>1.1008730299826901</c:v>
                </c:pt>
                <c:pt idx="409">
                  <c:v>1.1033241257843101</c:v>
                </c:pt>
                <c:pt idx="410">
                  <c:v>1.1057915132670899</c:v>
                </c:pt>
                <c:pt idx="411">
                  <c:v>1.1082752741880399</c:v>
                </c:pt>
                <c:pt idx="412">
                  <c:v>1.1107754876743701</c:v>
                </c:pt>
                <c:pt idx="413">
                  <c:v>1.1132922302811199</c:v>
                </c:pt>
                <c:pt idx="414">
                  <c:v>1.1158255760484399</c:v>
                </c:pt>
                <c:pt idx="415">
                  <c:v>1.1183755965583</c:v>
                </c:pt>
                <c:pt idx="416">
                  <c:v>1.1209423609906599</c:v>
                </c:pt>
                <c:pt idx="417">
                  <c:v>1.1235259361788601</c:v>
                </c:pt>
                <c:pt idx="418">
                  <c:v>1.12612638666419</c:v>
                </c:pt>
                <c:pt idx="419">
                  <c:v>1.1287437747495399</c:v>
                </c:pt>
                <c:pt idx="420">
                  <c:v>1.1313781605521001</c:v>
                </c:pt>
                <c:pt idx="421">
                  <c:v>1.1340296020549601</c:v>
                </c:pt>
                <c:pt idx="422">
                  <c:v>1.1366981551575599</c:v>
                </c:pt>
                <c:pt idx="423">
                  <c:v>1.1393838737251101</c:v>
                </c:pt>
                <c:pt idx="424">
                  <c:v>1.1420868096365799</c:v>
                </c:pt>
                <c:pt idx="425">
                  <c:v>1.1448070128316601</c:v>
                </c:pt>
                <c:pt idx="426">
                  <c:v>1.14754453135632</c:v>
                </c:pt>
                <c:pt idx="427">
                  <c:v>1.15029941140703</c:v>
                </c:pt>
                <c:pt idx="428">
                  <c:v>1.15307169737381</c:v>
                </c:pt>
                <c:pt idx="429">
                  <c:v>1.1558614318818099</c:v>
                </c:pt>
                <c:pt idx="430">
                  <c:v>1.1586686558315999</c:v>
                </c:pt>
                <c:pt idx="431">
                  <c:v>1.1614934084380999</c:v>
                </c:pt>
                <c:pt idx="432">
                  <c:v>1.16433572726822</c:v>
                </c:pt>
                <c:pt idx="433">
                  <c:v>1.16719564827707</c:v>
                </c:pt>
                <c:pt idx="434">
                  <c:v>1.17007320584291</c:v>
                </c:pt>
                <c:pt idx="435">
                  <c:v>1.1729684328007299</c:v>
                </c:pt>
                <c:pt idx="436">
                  <c:v>1.1758813604745699</c:v>
                </c:pt>
                <c:pt idx="437">
                  <c:v>1.1788120187084601</c:v>
                </c:pt>
                <c:pt idx="438">
                  <c:v>1.18176043589617</c:v>
                </c:pt>
                <c:pt idx="439">
                  <c:v>1.18472663900967</c:v>
                </c:pt>
                <c:pt idx="440">
                  <c:v>1.18771065362628</c:v>
                </c:pt>
                <c:pt idx="441">
                  <c:v>1.1907125039547199</c:v>
                </c:pt>
                <c:pt idx="442">
                  <c:v>1.19373221285988</c:v>
                </c:pt>
                <c:pt idx="443">
                  <c:v>1.1967698018864501</c:v>
                </c:pt>
                <c:pt idx="444">
                  <c:v>1.1998252912813501</c:v>
                </c:pt>
                <c:pt idx="445">
                  <c:v>1.2028987000151301</c:v>
                </c:pt>
                <c:pt idx="446">
                  <c:v>1.2059900458021999</c:v>
                </c:pt>
                <c:pt idx="447">
                  <c:v>1.2090993451199801</c:v>
                </c:pt>
                <c:pt idx="448">
                  <c:v>1.21222661322707</c:v>
                </c:pt>
                <c:pt idx="449">
                  <c:v>1.2153718641803499</c:v>
                </c:pt>
                <c:pt idx="450">
                  <c:v>1.21853511085104</c:v>
                </c:pt>
                <c:pt idx="451">
                  <c:v>1.2217163649399501</c:v>
                </c:pt>
                <c:pt idx="452">
                  <c:v>1.2249156369915899</c:v>
                </c:pt>
                <c:pt idx="453">
                  <c:v>1.22813293640752</c:v>
                </c:pt>
                <c:pt idx="454">
                  <c:v>1.2313682714587399</c:v>
                </c:pt>
                <c:pt idx="455">
                  <c:v>1.23462164929721</c:v>
                </c:pt>
                <c:pt idx="456">
                  <c:v>1.2378930759665601</c:v>
                </c:pt>
                <c:pt idx="457">
                  <c:v>1.24118255641199</c:v>
                </c:pt>
                <c:pt idx="458">
                  <c:v>1.24449009448934</c:v>
                </c:pt>
                <c:pt idx="459">
                  <c:v>1.2478156929734301</c:v>
                </c:pt>
                <c:pt idx="460">
                  <c:v>1.25115935356566</c:v>
                </c:pt>
                <c:pt idx="461">
                  <c:v>1.2545210769008599</c:v>
                </c:pt>
                <c:pt idx="462">
                  <c:v>1.25790086255349</c:v>
                </c:pt>
                <c:pt idx="463">
                  <c:v>1.26129870904309</c:v>
                </c:pt>
                <c:pt idx="464">
                  <c:v>1.26471461383919</c:v>
                </c:pt>
                <c:pt idx="465">
                  <c:v>1.2681485733654501</c:v>
                </c:pt>
                <c:pt idx="466">
                  <c:v>1.2716005830033601</c:v>
                </c:pt>
                <c:pt idx="467">
                  <c:v>1.2750706370951299</c:v>
                </c:pt>
                <c:pt idx="468">
                  <c:v>1.2785587289462499</c:v>
                </c:pt>
                <c:pt idx="469">
                  <c:v>1.28206485082731</c:v>
                </c:pt>
                <c:pt idx="470">
                  <c:v>1.28558899397535</c:v>
                </c:pt>
                <c:pt idx="471">
                  <c:v>1.2891311485947401</c:v>
                </c:pt>
                <c:pt idx="472">
                  <c:v>1.2926913038574901</c:v>
                </c:pt>
                <c:pt idx="473">
                  <c:v>1.2962694479031001</c:v>
                </c:pt>
                <c:pt idx="474">
                  <c:v>1.29986556783801</c:v>
                </c:pt>
                <c:pt idx="475">
                  <c:v>1.3034796497344401</c:v>
                </c:pt>
                <c:pt idx="476">
                  <c:v>1.30711167862901</c:v>
                </c:pt>
                <c:pt idx="477">
                  <c:v>1.3107616385207601</c:v>
                </c:pt>
                <c:pt idx="478">
                  <c:v>1.3144295123688601</c:v>
                </c:pt>
                <c:pt idx="479">
                  <c:v>1.31811528208991</c:v>
                </c:pt>
                <c:pt idx="480">
                  <c:v>1.3218189285548601</c:v>
                </c:pt>
                <c:pt idx="481">
                  <c:v>1.3255404315855399</c:v>
                </c:pt>
                <c:pt idx="482">
                  <c:v>1.32927976995094</c:v>
                </c:pt>
                <c:pt idx="483">
                  <c:v>1.33303692136299</c:v>
                </c:pt>
                <c:pt idx="484">
                  <c:v>1.3368118624721701</c:v>
                </c:pt>
                <c:pt idx="485">
                  <c:v>1.3406045688627199</c:v>
                </c:pt>
                <c:pt idx="486">
                  <c:v>1.34441501504757</c:v>
                </c:pt>
                <c:pt idx="487">
                  <c:v>1.3482431744629899</c:v>
                </c:pt>
                <c:pt idx="488">
                  <c:v>1.35208901946292</c:v>
                </c:pt>
                <c:pt idx="489">
                  <c:v>1.3559525213131001</c:v>
                </c:pt>
                <c:pt idx="490">
                  <c:v>1.35983365018487</c:v>
                </c:pt>
                <c:pt idx="491">
                  <c:v>1.36373237514874</c:v>
                </c:pt>
                <c:pt idx="492">
                  <c:v>1.3676486641677801</c:v>
                </c:pt>
                <c:pt idx="493">
                  <c:v>1.3715824840906701</c:v>
                </c:pt>
                <c:pt idx="494">
                  <c:v>1.3755338006446101</c:v>
                </c:pt>
                <c:pt idx="495">
                  <c:v>1.37950257842798</c:v>
                </c:pt>
                <c:pt idx="496">
                  <c:v>1.38348878090283</c:v>
                </c:pt>
                <c:pt idx="497">
                  <c:v>1.38749237038712</c:v>
                </c:pt>
                <c:pt idx="498">
                  <c:v>1.39151330804684</c:v>
                </c:pt>
                <c:pt idx="499">
                  <c:v>1.39555155388784</c:v>
                </c:pt>
                <c:pt idx="500">
                  <c:v>1.3996070667476299</c:v>
                </c:pt>
                <c:pt idx="501">
                  <c:v>1.4036798042868801</c:v>
                </c:pt>
                <c:pt idx="502">
                  <c:v>1.4077697229808701</c:v>
                </c:pt>
                <c:pt idx="503">
                  <c:v>1.41187677811068</c:v>
                </c:pt>
                <c:pt idx="504">
                  <c:v>1.4160009237543401</c:v>
                </c:pt>
                <c:pt idx="505">
                  <c:v>1.42014211277778</c:v>
                </c:pt>
                <c:pt idx="506">
                  <c:v>1.42430029682562</c:v>
                </c:pt>
                <c:pt idx="507">
                  <c:v>1.4284754263119299</c:v>
                </c:pt>
                <c:pt idx="508">
                  <c:v>1.4326674504107899</c:v>
                </c:pt>
                <c:pt idx="509">
                  <c:v>1.43687631704675</c:v>
                </c:pt>
                <c:pt idx="510">
                  <c:v>1.4411019728852099</c:v>
                </c:pt>
                <c:pt idx="511">
                  <c:v>1.4453443633226399</c:v>
                </c:pt>
                <c:pt idx="512">
                  <c:v>1.4496034324767999</c:v>
                </c:pt>
                <c:pt idx="513">
                  <c:v>1.45387912317676</c:v>
                </c:pt>
                <c:pt idx="514">
                  <c:v>1.4581713769529101</c:v>
                </c:pt>
                <c:pt idx="515">
                  <c:v>1.4624801340268501</c:v>
                </c:pt>
                <c:pt idx="516">
                  <c:v>1.4668053333012501</c:v>
                </c:pt>
                <c:pt idx="517">
                  <c:v>1.47114691234954</c:v>
                </c:pt>
                <c:pt idx="518">
                  <c:v>1.47550480740569</c:v>
                </c:pt>
                <c:pt idx="519">
                  <c:v>1.4798789533537799</c:v>
                </c:pt>
                <c:pt idx="520">
                  <c:v>1.4842692837175799</c:v>
                </c:pt>
                <c:pt idx="521">
                  <c:v>1.4886757306500999</c:v>
                </c:pt>
                <c:pt idx="522">
                  <c:v>1.49309822492308</c:v>
                </c:pt>
                <c:pt idx="523">
                  <c:v>1.49753669591639</c:v>
                </c:pt>
                <c:pt idx="524">
                  <c:v>1.5019910716074401</c:v>
                </c:pt>
                <c:pt idx="525">
                  <c:v>1.50646127856057</c:v>
                </c:pt>
                <c:pt idx="526">
                  <c:v>1.5109472419163901</c:v>
                </c:pt>
                <c:pt idx="527">
                  <c:v>1.5154488853810799</c:v>
                </c:pt>
                <c:pt idx="528">
                  <c:v>1.51996613121568</c:v>
                </c:pt>
                <c:pt idx="529">
                  <c:v>1.5244989002254199</c:v>
                </c:pt>
                <c:pt idx="530">
                  <c:v>1.5290471117489299</c:v>
                </c:pt>
                <c:pt idx="531">
                  <c:v>1.53361068364757</c:v>
                </c:pt>
                <c:pt idx="532">
                  <c:v>1.5381895322946499</c:v>
                </c:pt>
                <c:pt idx="533">
                  <c:v>1.5427835725647201</c:v>
                </c:pt>
                <c:pt idx="534">
                  <c:v>1.54739271782282</c:v>
                </c:pt>
                <c:pt idx="535">
                  <c:v>1.5520168799138101</c:v>
                </c:pt>
                <c:pt idx="536">
                  <c:v>1.5566559691516</c:v>
                </c:pt>
                <c:pt idx="537">
                  <c:v>1.5613098943085399</c:v>
                </c:pt>
                <c:pt idx="538">
                  <c:v>1.5659785626047</c:v>
                </c:pt>
                <c:pt idx="539">
                  <c:v>1.57066187969728</c:v>
                </c:pt>
                <c:pt idx="540">
                  <c:v>1.5753597496699701</c:v>
                </c:pt>
                <c:pt idx="541">
                  <c:v>1.5800720975548399</c:v>
                </c:pt>
                <c:pt idx="542">
                  <c:v>1.5847989375557501</c:v>
                </c:pt>
                <c:pt idx="543">
                  <c:v>1.58954030655693</c:v>
                </c:pt>
                <c:pt idx="544">
                  <c:v>1.5942962417433999</c:v>
                </c:pt>
                <c:pt idx="545">
                  <c:v>1.5990667805952501</c:v>
                </c:pt>
                <c:pt idx="546">
                  <c:v>1.6038519608820201</c:v>
                </c:pt>
                <c:pt idx="547">
                  <c:v>1.60865182065752</c:v>
                </c:pt>
                <c:pt idx="548">
                  <c:v>1.6134663982547299</c:v>
                </c:pt>
                <c:pt idx="549">
                  <c:v>1.6182957322810001</c:v>
                </c:pt>
                <c:pt idx="550">
                  <c:v>1.62313986161348</c:v>
                </c:pt>
                <c:pt idx="551">
                  <c:v>1.62799882539468</c:v>
                </c:pt>
                <c:pt idx="552">
                  <c:v>1.6328726630283199</c:v>
                </c:pt>
                <c:pt idx="553">
                  <c:v>1.6377614141753201</c:v>
                </c:pt>
                <c:pt idx="554">
                  <c:v>1.6426651187499399</c:v>
                </c:pt>
                <c:pt idx="555">
                  <c:v>1.6475838169161701</c:v>
                </c:pt>
                <c:pt idx="556">
                  <c:v>1.6525175490841799</c:v>
                </c:pt>
                <c:pt idx="557">
                  <c:v>1.6574663559070399</c:v>
                </c:pt>
                <c:pt idx="558">
                  <c:v>1.66243027827748</c:v>
                </c:pt>
                <c:pt idx="559">
                  <c:v>1.6674093573248601</c:v>
                </c:pt>
                <c:pt idx="560">
                  <c:v>1.6724036344122599</c:v>
                </c:pt>
                <c:pt idx="561">
                  <c:v>1.6774131511336901</c:v>
                </c:pt>
                <c:pt idx="562">
                  <c:v>1.6824379493114201</c:v>
                </c:pt>
                <c:pt idx="563">
                  <c:v>1.68747807099346</c:v>
                </c:pt>
                <c:pt idx="564">
                  <c:v>1.6925335584510799</c:v>
                </c:pt>
                <c:pt idx="565">
                  <c:v>1.69760445417654</c:v>
                </c:pt>
                <c:pt idx="566">
                  <c:v>1.7026908008808599</c:v>
                </c:pt>
                <c:pt idx="567">
                  <c:v>1.70779264149168</c:v>
                </c:pt>
                <c:pt idx="568">
                  <c:v>1.7129100191512301</c:v>
                </c:pt>
                <c:pt idx="569">
                  <c:v>1.7180429772144299</c:v>
                </c:pt>
                <c:pt idx="570">
                  <c:v>1.7231915592470199</c:v>
                </c:pt>
                <c:pt idx="571">
                  <c:v>1.7283558090238</c:v>
                </c:pt>
                <c:pt idx="572">
                  <c:v>1.7335357705269501</c:v>
                </c:pt>
                <c:pt idx="573">
                  <c:v>1.73873148794441</c:v>
                </c:pt>
                <c:pt idx="574">
                  <c:v>1.74394300566836</c:v>
                </c:pt>
                <c:pt idx="575">
                  <c:v>1.74917036829377</c:v>
                </c:pt>
                <c:pt idx="576">
                  <c:v>1.75441362061697</c:v>
                </c:pt>
                <c:pt idx="577">
                  <c:v>1.75967280763435</c:v>
                </c:pt>
                <c:pt idx="578">
                  <c:v>1.7649479745410901</c:v>
                </c:pt>
                <c:pt idx="579">
                  <c:v>1.77023916672994</c:v>
                </c:pt>
                <c:pt idx="580">
                  <c:v>1.77554642979008</c:v>
                </c:pt>
                <c:pt idx="581">
                  <c:v>1.78086980950602</c:v>
                </c:pt>
                <c:pt idx="582">
                  <c:v>1.78620935185659</c:v>
                </c:pt>
                <c:pt idx="583">
                  <c:v>1.7915651030138799</c:v>
                </c:pt>
                <c:pt idx="584">
                  <c:v>1.7969371093424</c:v>
                </c:pt>
                <c:pt idx="585">
                  <c:v>1.80232541739809</c:v>
                </c:pt>
                <c:pt idx="586">
                  <c:v>1.8077300739275599</c:v>
                </c:pt>
                <c:pt idx="587">
                  <c:v>1.8131511258672</c:v>
                </c:pt>
                <c:pt idx="588">
                  <c:v>1.8185886203425199</c:v>
                </c:pt>
                <c:pt idx="589">
                  <c:v>1.8240426046673199</c:v>
                </c:pt>
                <c:pt idx="590">
                  <c:v>1.8295131263431299</c:v>
                </c:pt>
                <c:pt idx="591">
                  <c:v>1.8350002330584501</c:v>
                </c:pt>
                <c:pt idx="592">
                  <c:v>1.84050397268823</c:v>
                </c:pt>
                <c:pt idx="593">
                  <c:v>1.8460243932932601</c:v>
                </c:pt>
                <c:pt idx="594">
                  <c:v>1.8515615431196599</c:v>
                </c:pt>
                <c:pt idx="595">
                  <c:v>1.8571154705983299</c:v>
                </c:pt>
                <c:pt idx="596">
                  <c:v>1.8626862243445499</c:v>
                </c:pt>
                <c:pt idx="597">
                  <c:v>1.8682738531574401</c:v>
                </c:pt>
                <c:pt idx="598">
                  <c:v>1.87387840601966</c:v>
                </c:pt>
                <c:pt idx="599">
                  <c:v>1.8794999320969401</c:v>
                </c:pt>
                <c:pt idx="600">
                  <c:v>1.88513848073776</c:v>
                </c:pt>
                <c:pt idx="601">
                  <c:v>1.8907941014730201</c:v>
                </c:pt>
                <c:pt idx="602">
                  <c:v>1.89646684401571</c:v>
                </c:pt>
                <c:pt idx="603">
                  <c:v>1.90215675826068</c:v>
                </c:pt>
                <c:pt idx="604">
                  <c:v>1.90786389428434</c:v>
                </c:pt>
                <c:pt idx="605">
                  <c:v>1.91358830234444</c:v>
                </c:pt>
                <c:pt idx="606">
                  <c:v>1.9193300328798699</c:v>
                </c:pt>
                <c:pt idx="607">
                  <c:v>1.9250891365104601</c:v>
                </c:pt>
                <c:pt idx="608">
                  <c:v>1.93086566403681</c:v>
                </c:pt>
                <c:pt idx="609">
                  <c:v>1.9366596664401601</c:v>
                </c:pt>
                <c:pt idx="610">
                  <c:v>1.94247119488225</c:v>
                </c:pt>
                <c:pt idx="611">
                  <c:v>1.94830030070522</c:v>
                </c:pt>
                <c:pt idx="612">
                  <c:v>1.95414703543149</c:v>
                </c:pt>
                <c:pt idx="613">
                  <c:v>1.9600114507637401</c:v>
                </c:pt>
                <c:pt idx="614">
                  <c:v>1.96589359858482</c:v>
                </c:pt>
                <c:pt idx="615">
                  <c:v>1.9717935309576899</c:v>
                </c:pt>
                <c:pt idx="616">
                  <c:v>1.97771130012546</c:v>
                </c:pt>
                <c:pt idx="617">
                  <c:v>1.9836469585113501</c:v>
                </c:pt>
                <c:pt idx="618">
                  <c:v>1.98960055871866</c:v>
                </c:pt>
                <c:pt idx="619">
                  <c:v>1.9955721535308899</c:v>
                </c:pt>
                <c:pt idx="620">
                  <c:v>2.0015617959116798</c:v>
                </c:pt>
                <c:pt idx="621">
                  <c:v>2.0075695390049102</c:v>
                </c:pt>
                <c:pt idx="622">
                  <c:v>2.0135954361347799</c:v>
                </c:pt>
                <c:pt idx="623">
                  <c:v>2.0196395408058501</c:v>
                </c:pt>
                <c:pt idx="624">
                  <c:v>2.0257019067031501</c:v>
                </c:pt>
                <c:pt idx="625">
                  <c:v>2.0317825876923199</c:v>
                </c:pt>
                <c:pt idx="626">
                  <c:v>2.03788163781965</c:v>
                </c:pt>
                <c:pt idx="627">
                  <c:v>2.0439991113122602</c:v>
                </c:pt>
                <c:pt idx="628">
                  <c:v>2.0501350625782702</c:v>
                </c:pt>
                <c:pt idx="629">
                  <c:v>2.05628954620685</c:v>
                </c:pt>
                <c:pt idx="630">
                  <c:v>2.0624626169684999</c:v>
                </c:pt>
                <c:pt idx="631">
                  <c:v>2.0686543298151299</c:v>
                </c:pt>
                <c:pt idx="632">
                  <c:v>2.0748647398803102</c:v>
                </c:pt>
                <c:pt idx="633">
                  <c:v>2.0810939024794002</c:v>
                </c:pt>
                <c:pt idx="634">
                  <c:v>2.0873418731097999</c:v>
                </c:pt>
                <c:pt idx="635">
                  <c:v>2.0936087074511698</c:v>
                </c:pt>
                <c:pt idx="636">
                  <c:v>2.0998944613655799</c:v>
                </c:pt>
                <c:pt idx="637">
                  <c:v>2.1061991908978399</c:v>
                </c:pt>
                <c:pt idx="638">
                  <c:v>2.1125229522756599</c:v>
                </c:pt>
                <c:pt idx="639">
                  <c:v>2.1188658019099198</c:v>
                </c:pt>
                <c:pt idx="640">
                  <c:v>2.12522779639496</c:v>
                </c:pt>
                <c:pt idx="641">
                  <c:v>2.1316089925087902</c:v>
                </c:pt>
                <c:pt idx="642">
                  <c:v>2.1380094472133999</c:v>
                </c:pt>
                <c:pt idx="643">
                  <c:v>2.1444292176550501</c:v>
                </c:pt>
                <c:pt idx="644">
                  <c:v>2.1508683611645099</c:v>
                </c:pt>
                <c:pt idx="645">
                  <c:v>2.1573269352573901</c:v>
                </c:pt>
                <c:pt idx="646">
                  <c:v>2.1638049976344398</c:v>
                </c:pt>
                <c:pt idx="647">
                  <c:v>2.1703026061818602</c:v>
                </c:pt>
                <c:pt idx="648">
                  <c:v>2.1768198189716101</c:v>
                </c:pt>
                <c:pt idx="649">
                  <c:v>2.1833566942617399</c:v>
                </c:pt>
                <c:pt idx="650">
                  <c:v>2.18991329049671</c:v>
                </c:pt>
                <c:pt idx="651">
                  <c:v>2.1964896663077398</c:v>
                </c:pt>
                <c:pt idx="652">
                  <c:v>2.2030858805131399</c:v>
                </c:pt>
                <c:pt idx="653">
                  <c:v>2.20970199211868</c:v>
                </c:pt>
                <c:pt idx="654">
                  <c:v>2.2163380603179199</c:v>
                </c:pt>
                <c:pt idx="655">
                  <c:v>2.2229941444925898</c:v>
                </c:pt>
                <c:pt idx="656">
                  <c:v>2.2296703042129602</c:v>
                </c:pt>
                <c:pt idx="657">
                  <c:v>2.2363665992381998</c:v>
                </c:pt>
                <c:pt idx="658">
                  <c:v>2.24308308951675</c:v>
                </c:pt>
                <c:pt idx="659">
                  <c:v>2.2498198351867398</c:v>
                </c:pt>
                <c:pt idx="660">
                  <c:v>2.25657689657635</c:v>
                </c:pt>
                <c:pt idx="661">
                  <c:v>2.2633543342042102</c:v>
                </c:pt>
                <c:pt idx="662">
                  <c:v>2.2701522087798298</c:v>
                </c:pt>
                <c:pt idx="663">
                  <c:v>2.27697058120396</c:v>
                </c:pt>
                <c:pt idx="664">
                  <c:v>2.2838095125690301</c:v>
                </c:pt>
                <c:pt idx="665">
                  <c:v>2.2906690641595402</c:v>
                </c:pt>
                <c:pt idx="666">
                  <c:v>2.2975492974525298</c:v>
                </c:pt>
                <c:pt idx="667">
                  <c:v>2.3044502741179702</c:v>
                </c:pt>
                <c:pt idx="668">
                  <c:v>2.3113720560191799</c:v>
                </c:pt>
                <c:pt idx="669">
                  <c:v>2.31831470521329</c:v>
                </c:pt>
                <c:pt idx="670">
                  <c:v>2.3252782839516599</c:v>
                </c:pt>
                <c:pt idx="671">
                  <c:v>2.3322628546803701</c:v>
                </c:pt>
                <c:pt idx="672">
                  <c:v>2.3392684800405998</c:v>
                </c:pt>
                <c:pt idx="673">
                  <c:v>2.3462952228691099</c:v>
                </c:pt>
                <c:pt idx="674">
                  <c:v>2.3533431461987502</c:v>
                </c:pt>
                <c:pt idx="675">
                  <c:v>2.3604123132588302</c:v>
                </c:pt>
                <c:pt idx="676">
                  <c:v>2.3675027874756598</c:v>
                </c:pt>
                <c:pt idx="677">
                  <c:v>2.37461463247298</c:v>
                </c:pt>
                <c:pt idx="678">
                  <c:v>2.3817479120724401</c:v>
                </c:pt>
                <c:pt idx="679">
                  <c:v>2.3889026902941102</c:v>
                </c:pt>
                <c:pt idx="680">
                  <c:v>2.3960790313569</c:v>
                </c:pt>
                <c:pt idx="681">
                  <c:v>2.4032769996791199</c:v>
                </c:pt>
                <c:pt idx="682">
                  <c:v>2.4104966598788899</c:v>
                </c:pt>
                <c:pt idx="683">
                  <c:v>2.4177380767747301</c:v>
                </c:pt>
                <c:pt idx="684">
                  <c:v>2.4250013153859502</c:v>
                </c:pt>
                <c:pt idx="685">
                  <c:v>2.4322864409332299</c:v>
                </c:pt>
                <c:pt idx="686">
                  <c:v>2.4395935188391098</c:v>
                </c:pt>
                <c:pt idx="687">
                  <c:v>2.4469226147284702</c:v>
                </c:pt>
                <c:pt idx="688">
                  <c:v>2.45427379442906</c:v>
                </c:pt>
                <c:pt idx="689">
                  <c:v>2.4616471239720199</c:v>
                </c:pt>
                <c:pt idx="690">
                  <c:v>2.4690426695924002</c:v>
                </c:pt>
                <c:pt idx="691">
                  <c:v>2.47646049772968</c:v>
                </c:pt>
                <c:pt idx="692">
                  <c:v>2.4839006750282699</c:v>
                </c:pt>
                <c:pt idx="693">
                  <c:v>2.4913632683380902</c:v>
                </c:pt>
                <c:pt idx="694">
                  <c:v>2.49884834471507</c:v>
                </c:pt>
                <c:pt idx="695">
                  <c:v>2.5063559714216699</c:v>
                </c:pt>
                <c:pt idx="696">
                  <c:v>2.5138862159274802</c:v>
                </c:pt>
                <c:pt idx="697">
                  <c:v>2.5214391459096901</c:v>
                </c:pt>
                <c:pt idx="698">
                  <c:v>2.5290148292536898</c:v>
                </c:pt>
                <c:pt idx="699">
                  <c:v>2.5366133340535901</c:v>
                </c:pt>
                <c:pt idx="700">
                  <c:v>2.5442347286128002</c:v>
                </c:pt>
              </c:numCache>
            </c:numRef>
          </c:yVal>
          <c:smooth val="1"/>
        </c:ser>
        <c:dLbls>
          <c:showLegendKey val="0"/>
          <c:showVal val="0"/>
          <c:showCatName val="0"/>
          <c:showSerName val="0"/>
          <c:showPercent val="0"/>
          <c:showBubbleSize val="0"/>
        </c:dLbls>
        <c:axId val="892093320"/>
        <c:axId val="892093712"/>
      </c:scatterChart>
      <c:valAx>
        <c:axId val="892093320"/>
        <c:scaling>
          <c:orientation val="minMax"/>
          <c:max val="60"/>
          <c:min val="15"/>
        </c:scaling>
        <c:delete val="0"/>
        <c:axPos val="b"/>
        <c:title>
          <c:tx>
            <c:rich>
              <a:bodyPr/>
              <a:lstStyle/>
              <a:p>
                <a:pPr>
                  <a:defRPr sz="1700"/>
                </a:pPr>
                <a:r>
                  <a:rPr lang="en-US" sz="1700" dirty="0" smtClean="0"/>
                  <a:t>Donor age</a:t>
                </a:r>
                <a:endParaRPr lang="en-US" sz="1700" dirty="0"/>
              </a:p>
            </c:rich>
          </c:tx>
          <c:layout>
            <c:manualLayout>
              <c:xMode val="edge"/>
              <c:yMode val="edge"/>
              <c:x val="0.47045356885699025"/>
              <c:y val="0.88582020997375333"/>
            </c:manualLayout>
          </c:layout>
          <c:overlay val="0"/>
        </c:title>
        <c:numFmt formatCode="#,##0" sourceLinked="0"/>
        <c:majorTickMark val="out"/>
        <c:minorTickMark val="none"/>
        <c:tickLblPos val="nextTo"/>
        <c:txPr>
          <a:bodyPr rot="0"/>
          <a:lstStyle/>
          <a:p>
            <a:pPr>
              <a:defRPr sz="1500" b="1"/>
            </a:pPr>
            <a:endParaRPr lang="en-US"/>
          </a:p>
        </c:txPr>
        <c:crossAx val="892093712"/>
        <c:crosses val="autoZero"/>
        <c:crossBetween val="midCat"/>
        <c:majorUnit val="5"/>
      </c:valAx>
      <c:valAx>
        <c:axId val="892093712"/>
        <c:scaling>
          <c:orientation val="minMax"/>
          <c:max val="2"/>
          <c:min val="0.5"/>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for Dx of IIP</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92093320"/>
        <c:crossesAt val="1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Microsoft_Excel_Worksheet3!$B$2:$B$10002</c:f>
              <c:numCache>
                <c:formatCode>General</c:formatCode>
                <c:ptCount val="10001"/>
                <c:pt idx="0">
                  <c:v>1</c:v>
                </c:pt>
                <c:pt idx="1">
                  <c:v>1.04455740776599</c:v>
                </c:pt>
                <c:pt idx="2">
                  <c:v>1.09353649765775</c:v>
                </c:pt>
                <c:pt idx="3">
                  <c:v>1.14672886267427</c:v>
                </c:pt>
                <c:pt idx="4">
                  <c:v>1.2038504313196801</c:v>
                </c:pt>
                <c:pt idx="5">
                  <c:v>1.2645222799857301</c:v>
                </c:pt>
                <c:pt idx="6">
                  <c:v>1.3283753235958999</c:v>
                </c:pt>
                <c:pt idx="7">
                  <c:v>1.3954526766886399</c:v>
                </c:pt>
                <c:pt idx="8">
                  <c:v>1.4659171532983699</c:v>
                </c:pt>
                <c:pt idx="9">
                  <c:v>1.5399397888817601</c:v>
                </c:pt>
                <c:pt idx="10">
                  <c:v>1.61770025546493</c:v>
                </c:pt>
                <c:pt idx="11">
                  <c:v>1.6993872977537801</c:v>
                </c:pt>
                <c:pt idx="12">
                  <c:v>1.7851991912660701</c:v>
                </c:pt>
                <c:pt idx="13">
                  <c:v>1.8753442235972</c:v>
                </c:pt>
                <c:pt idx="14">
                  <c:v>1.9700411999879901</c:v>
                </c:pt>
                <c:pt idx="15">
                  <c:v>2.0695199744213602</c:v>
                </c:pt>
                <c:pt idx="16">
                  <c:v>2.1740220075372498</c:v>
                </c:pt>
                <c:pt idx="17">
                  <c:v>2.2838009527198699</c:v>
                </c:pt>
                <c:pt idx="18">
                  <c:v>2.3991232717798501</c:v>
                </c:pt>
                <c:pt idx="19">
                  <c:v>2.5202688817258299</c:v>
                </c:pt>
                <c:pt idx="20">
                  <c:v>2.6475318341951302</c:v>
                </c:pt>
                <c:pt idx="21">
                  <c:v>2.7812210291930102</c:v>
                </c:pt>
                <c:pt idx="22">
                  <c:v>2.92166096487259</c:v>
                </c:pt>
                <c:pt idx="23">
                  <c:v>3.0691925251755499</c:v>
                </c:pt>
                <c:pt idx="24">
                  <c:v>3.2241738072453701</c:v>
                </c:pt>
                <c:pt idx="25">
                  <c:v>3.3869809906214901</c:v>
                </c:pt>
                <c:pt idx="26">
                  <c:v>3.55800925032398</c:v>
                </c:pt>
                <c:pt idx="27">
                  <c:v>3.7376737160452902</c:v>
                </c:pt>
                <c:pt idx="28">
                  <c:v>3.9264104797770698</c:v>
                </c:pt>
                <c:pt idx="29">
                  <c:v>4.1246776543178498</c:v>
                </c:pt>
                <c:pt idx="30">
                  <c:v>4.3329564852309899</c:v>
                </c:pt>
                <c:pt idx="31">
                  <c:v>4.5517525189517896</c:v>
                </c:pt>
                <c:pt idx="32">
                  <c:v>4.7815968298789304</c:v>
                </c:pt>
                <c:pt idx="33">
                  <c:v>5.0230473094291703</c:v>
                </c:pt>
                <c:pt idx="34">
                  <c:v>5.27669002018356</c:v>
                </c:pt>
                <c:pt idx="35">
                  <c:v>5.5431406184126404</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Microsoft_Excel_Worksheet3!$C$2:$C$10002</c:f>
              <c:numCache>
                <c:formatCode>General</c:formatCode>
                <c:ptCount val="10001"/>
                <c:pt idx="0">
                  <c:v>1</c:v>
                </c:pt>
                <c:pt idx="1">
                  <c:v>1.0084518665886999</c:v>
                </c:pt>
                <c:pt idx="2">
                  <c:v>1.0321793738560501</c:v>
                </c:pt>
                <c:pt idx="3">
                  <c:v>1.0653515178325501</c:v>
                </c:pt>
                <c:pt idx="4">
                  <c:v>1.1022949067269801</c:v>
                </c:pt>
                <c:pt idx="5">
                  <c:v>1.13887903843671</c:v>
                </c:pt>
                <c:pt idx="6">
                  <c:v>1.17375722851638</c:v>
                </c:pt>
                <c:pt idx="7">
                  <c:v>1.2076377281988699</c:v>
                </c:pt>
                <c:pt idx="8">
                  <c:v>1.2411681838981301</c:v>
                </c:pt>
                <c:pt idx="9">
                  <c:v>1.27473898853806</c:v>
                </c:pt>
                <c:pt idx="10">
                  <c:v>1.30859542476414</c:v>
                </c:pt>
                <c:pt idx="11">
                  <c:v>1.34289993483957</c:v>
                </c:pt>
                <c:pt idx="12">
                  <c:v>1.3777662135150499</c:v>
                </c:pt>
                <c:pt idx="13">
                  <c:v>1.41327828570372</c:v>
                </c:pt>
                <c:pt idx="14">
                  <c:v>1.44950153876407</c:v>
                </c:pt>
                <c:pt idx="15">
                  <c:v>1.4864893293044901</c:v>
                </c:pt>
                <c:pt idx="16">
                  <c:v>1.52428707553081</c:v>
                </c:pt>
                <c:pt idx="17">
                  <c:v>1.56293487299961</c:v>
                </c:pt>
                <c:pt idx="18">
                  <c:v>1.6024692155526501</c:v>
                </c:pt>
                <c:pt idx="19">
                  <c:v>1.6429241579663501</c:v>
                </c:pt>
                <c:pt idx="20">
                  <c:v>1.68433212088803</c:v>
                </c:pt>
                <c:pt idx="21">
                  <c:v>1.7267244609641299</c:v>
                </c:pt>
                <c:pt idx="22">
                  <c:v>1.7701318834244999</c:v>
                </c:pt>
                <c:pt idx="23">
                  <c:v>1.81458474684815</c:v>
                </c:pt>
                <c:pt idx="24">
                  <c:v>1.86011329280795</c:v>
                </c:pt>
                <c:pt idx="25">
                  <c:v>1.90674782232393</c:v>
                </c:pt>
                <c:pt idx="26">
                  <c:v>1.95451883410136</c:v>
                </c:pt>
                <c:pt idx="27">
                  <c:v>2.0034571349539401</c:v>
                </c:pt>
                <c:pt idx="28">
                  <c:v>2.0535939297466399</c:v>
                </c:pt>
                <c:pt idx="29">
                  <c:v>2.1049608961055601</c:v>
                </c:pt>
                <c:pt idx="30">
                  <c:v>2.1575902476985598</c:v>
                </c:pt>
                <c:pt idx="31">
                  <c:v>2.21151478887941</c:v>
                </c:pt>
                <c:pt idx="32">
                  <c:v>2.2667679627691699</c:v>
                </c:pt>
                <c:pt idx="33">
                  <c:v>2.3233838943317799</c:v>
                </c:pt>
                <c:pt idx="34">
                  <c:v>2.38139742962578</c:v>
                </c:pt>
                <c:pt idx="35">
                  <c:v>2.4408441721374201</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Microsoft_Excel_Worksheet3!$D$2:$D$10002</c:f>
              <c:numCache>
                <c:formatCode>General</c:formatCode>
                <c:ptCount val="10001"/>
                <c:pt idx="0">
                  <c:v>1</c:v>
                </c:pt>
                <c:pt idx="1">
                  <c:v>1.08195563344999</c:v>
                </c:pt>
                <c:pt idx="2">
                  <c:v>1.1585409493721901</c:v>
                </c:pt>
                <c:pt idx="3">
                  <c:v>1.2343222518381201</c:v>
                </c:pt>
                <c:pt idx="4">
                  <c:v>1.3147623672614399</c:v>
                </c:pt>
                <c:pt idx="5">
                  <c:v>1.4040267162834099</c:v>
                </c:pt>
                <c:pt idx="6">
                  <c:v>1.5033611359045</c:v>
                </c:pt>
                <c:pt idx="7">
                  <c:v>1.61247709259778</c:v>
                </c:pt>
                <c:pt idx="8">
                  <c:v>1.7313633464123399</c:v>
                </c:pt>
                <c:pt idx="9">
                  <c:v>1.8603138169491999</c:v>
                </c:pt>
                <c:pt idx="10">
                  <c:v>1.9998190938219</c:v>
                </c:pt>
                <c:pt idx="11">
                  <c:v>2.15050810030155</c:v>
                </c:pt>
                <c:pt idx="12">
                  <c:v>2.3131182353255002</c:v>
                </c:pt>
                <c:pt idx="13">
                  <c:v>2.4884808551545801</c:v>
                </c:pt>
                <c:pt idx="14">
                  <c:v>2.67751514976614</c:v>
                </c:pt>
                <c:pt idx="15">
                  <c:v>2.8812268208698901</c:v>
                </c:pt>
                <c:pt idx="16">
                  <c:v>3.1007096793826801</c:v>
                </c:pt>
                <c:pt idx="17">
                  <c:v>3.3371491555716899</c:v>
                </c:pt>
                <c:pt idx="18">
                  <c:v>3.5918271735477001</c:v>
                </c:pt>
                <c:pt idx="19">
                  <c:v>3.8661280895996502</c:v>
                </c:pt>
                <c:pt idx="20">
                  <c:v>4.1615455325883497</c:v>
                </c:pt>
                <c:pt idx="21">
                  <c:v>4.4796900652617504</c:v>
                </c:pt>
                <c:pt idx="22">
                  <c:v>4.8222976342001704</c:v>
                </c:pt>
                <c:pt idx="23">
                  <c:v>5.1912388070909801</c:v>
                </c:pt>
                <c:pt idx="24">
                  <c:v>5.5885288167769698</c:v>
                </c:pt>
                <c:pt idx="25">
                  <c:v>6.0163384462921696</c:v>
                </c:pt>
                <c:pt idx="26">
                  <c:v>6.4770058003618702</c:v>
                </c:pt>
                <c:pt idx="27">
                  <c:v>6.9730490180599896</c:v>
                </c:pt>
                <c:pt idx="28">
                  <c:v>7.5071799893785203</c:v>
                </c:pt>
                <c:pt idx="29">
                  <c:v>8.0823191459305193</c:v>
                </c:pt>
                <c:pt idx="30">
                  <c:v>8.7016114032456304</c:v>
                </c:pt>
                <c:pt idx="31">
                  <c:v>9.3684433393647595</c:v>
                </c:pt>
                <c:pt idx="32">
                  <c:v>10.086461701874899</c:v>
                </c:pt>
                <c:pt idx="33">
                  <c:v>10.859593343277499</c:v>
                </c:pt>
                <c:pt idx="34">
                  <c:v>11.6920666927402</c:v>
                </c:pt>
                <c:pt idx="35">
                  <c:v>12.5884348809491</c:v>
                </c:pt>
              </c:numCache>
            </c:numRef>
          </c:yVal>
          <c:smooth val="1"/>
        </c:ser>
        <c:dLbls>
          <c:showLegendKey val="0"/>
          <c:showVal val="0"/>
          <c:showCatName val="0"/>
          <c:showSerName val="0"/>
          <c:showPercent val="0"/>
          <c:showBubbleSize val="0"/>
        </c:dLbls>
        <c:axId val="892094496"/>
        <c:axId val="892094888"/>
      </c:scatterChart>
      <c:valAx>
        <c:axId val="892094496"/>
        <c:scaling>
          <c:orientation val="minMax"/>
          <c:max val="4"/>
          <c:min val="0.5"/>
        </c:scaling>
        <c:delete val="0"/>
        <c:axPos val="b"/>
        <c:title>
          <c:tx>
            <c:rich>
              <a:bodyPr/>
              <a:lstStyle/>
              <a:p>
                <a:pPr>
                  <a:defRPr sz="1700"/>
                </a:pPr>
                <a:r>
                  <a:rPr lang="en-US" sz="1700" dirty="0" smtClean="0"/>
                  <a:t>Total bilirubin</a:t>
                </a:r>
                <a:endParaRPr lang="en-US" sz="1700" dirty="0"/>
              </a:p>
            </c:rich>
          </c:tx>
          <c:layout>
            <c:manualLayout>
              <c:xMode val="edge"/>
              <c:yMode val="edge"/>
              <c:x val="0.45049410029498532"/>
              <c:y val="0.88582020997375333"/>
            </c:manualLayout>
          </c:layout>
          <c:overlay val="0"/>
        </c:title>
        <c:numFmt formatCode="#,##0.0" sourceLinked="0"/>
        <c:majorTickMark val="out"/>
        <c:minorTickMark val="none"/>
        <c:tickLblPos val="nextTo"/>
        <c:txPr>
          <a:bodyPr rot="0"/>
          <a:lstStyle/>
          <a:p>
            <a:pPr>
              <a:defRPr sz="1500" b="1"/>
            </a:pPr>
            <a:endParaRPr lang="en-US"/>
          </a:p>
        </c:txPr>
        <c:crossAx val="892094888"/>
        <c:crosses val="autoZero"/>
        <c:crossBetween val="midCat"/>
        <c:majorUnit val="0.5"/>
      </c:valAx>
      <c:valAx>
        <c:axId val="892094888"/>
        <c:scaling>
          <c:orientation val="minMax"/>
          <c:max val="8"/>
          <c:min val="0.5"/>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for Dx of IIP</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92094496"/>
        <c:crossesAt val="0.5"/>
        <c:crossBetween val="midCat"/>
        <c:majorUnit val="1"/>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Microsoft_Excel_Worksheet4!$B$2:$B$10002</c:f>
              <c:numCache>
                <c:formatCode>General</c:formatCode>
                <c:ptCount val="10001"/>
                <c:pt idx="0">
                  <c:v>0.72380669339279802</c:v>
                </c:pt>
                <c:pt idx="1">
                  <c:v>0.75516701191398194</c:v>
                </c:pt>
                <c:pt idx="2">
                  <c:v>0.78788607661246401</c:v>
                </c:pt>
                <c:pt idx="3">
                  <c:v>0.82202275778234102</c:v>
                </c:pt>
                <c:pt idx="4">
                  <c:v>0.857638476386544</c:v>
                </c:pt>
                <c:pt idx="5">
                  <c:v>0.89457244571204997</c:v>
                </c:pt>
                <c:pt idx="6">
                  <c:v>0.93169088712766002</c:v>
                </c:pt>
                <c:pt idx="7">
                  <c:v>0.96742725531851204</c:v>
                </c:pt>
                <c:pt idx="8">
                  <c:v>1</c:v>
                </c:pt>
                <c:pt idx="9">
                  <c:v>1.02779736988814</c:v>
                </c:pt>
                <c:pt idx="10">
                  <c:v>1.0505424225344899</c:v>
                </c:pt>
                <c:pt idx="11">
                  <c:v>1.06840666276527</c:v>
                </c:pt>
                <c:pt idx="12">
                  <c:v>1.0816700162225199</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Microsoft_Excel_Worksheet4!$C$2:$C$10002</c:f>
              <c:numCache>
                <c:formatCode>General</c:formatCode>
                <c:ptCount val="10001"/>
                <c:pt idx="0">
                  <c:v>0.60411777326359695</c:v>
                </c:pt>
                <c:pt idx="1">
                  <c:v>0.64546106713659401</c:v>
                </c:pt>
                <c:pt idx="2">
                  <c:v>0.68963148800164698</c:v>
                </c:pt>
                <c:pt idx="3">
                  <c:v>0.73682064988957896</c:v>
                </c:pt>
                <c:pt idx="4">
                  <c:v>0.78723108335662395</c:v>
                </c:pt>
                <c:pt idx="5">
                  <c:v>0.84073971658073698</c:v>
                </c:pt>
                <c:pt idx="6">
                  <c:v>0.89572443891101905</c:v>
                </c:pt>
                <c:pt idx="7">
                  <c:v>0.94976819621582198</c:v>
                </c:pt>
                <c:pt idx="8">
                  <c:v>1</c:v>
                </c:pt>
                <c:pt idx="9">
                  <c:v>1.0120528016694501</c:v>
                </c:pt>
                <c:pt idx="10">
                  <c:v>1.0212740460638201</c:v>
                </c:pt>
                <c:pt idx="11">
                  <c:v>1.02749570978074</c:v>
                </c:pt>
                <c:pt idx="12">
                  <c:v>1.03054676609704</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Microsoft_Excel_Worksheet4!$D$2:$D$10002</c:f>
              <c:numCache>
                <c:formatCode>General</c:formatCode>
                <c:ptCount val="10001"/>
                <c:pt idx="0">
                  <c:v>0.867208601677116</c:v>
                </c:pt>
                <c:pt idx="1">
                  <c:v>0.88351915385534796</c:v>
                </c:pt>
                <c:pt idx="2">
                  <c:v>0.90013939403865995</c:v>
                </c:pt>
                <c:pt idx="3">
                  <c:v>0.91707719431227996</c:v>
                </c:pt>
                <c:pt idx="4">
                  <c:v>0.934342878132295</c:v>
                </c:pt>
                <c:pt idx="5">
                  <c:v>0.95185209505965895</c:v>
                </c:pt>
                <c:pt idx="6">
                  <c:v>0.96910151319758597</c:v>
                </c:pt>
                <c:pt idx="7">
                  <c:v>0.98541464966093095</c:v>
                </c:pt>
                <c:pt idx="8">
                  <c:v>1</c:v>
                </c:pt>
                <c:pt idx="9">
                  <c:v>1.0437868773313199</c:v>
                </c:pt>
                <c:pt idx="10">
                  <c:v>1.0806495923383801</c:v>
                </c:pt>
                <c:pt idx="11">
                  <c:v>1.1109465335722</c:v>
                </c:pt>
                <c:pt idx="12">
                  <c:v>1.1353293828925</c:v>
                </c:pt>
              </c:numCache>
            </c:numRef>
          </c:yVal>
          <c:smooth val="1"/>
        </c:ser>
        <c:dLbls>
          <c:showLegendKey val="0"/>
          <c:showVal val="0"/>
          <c:showCatName val="0"/>
          <c:showSerName val="0"/>
          <c:showPercent val="0"/>
          <c:showBubbleSize val="0"/>
        </c:dLbls>
        <c:axId val="892095672"/>
        <c:axId val="892096064"/>
      </c:scatterChart>
      <c:valAx>
        <c:axId val="892095672"/>
        <c:scaling>
          <c:orientation val="minMax"/>
          <c:max val="6"/>
          <c:min val="0"/>
        </c:scaling>
        <c:delete val="0"/>
        <c:axPos val="b"/>
        <c:title>
          <c:tx>
            <c:rich>
              <a:bodyPr/>
              <a:lstStyle/>
              <a:p>
                <a:pPr>
                  <a:defRPr sz="1700"/>
                </a:pPr>
                <a:r>
                  <a:rPr lang="en-US" sz="1700" dirty="0" smtClean="0"/>
                  <a:t>Recipient Oxygen Required at Rest</a:t>
                </a:r>
                <a:endParaRPr lang="en-US" sz="1700" dirty="0"/>
              </a:p>
            </c:rich>
          </c:tx>
          <c:layout>
            <c:manualLayout>
              <c:xMode val="edge"/>
              <c:yMode val="edge"/>
              <c:x val="0.32343657817109145"/>
              <c:y val="0.88582020997375333"/>
            </c:manualLayout>
          </c:layout>
          <c:overlay val="0"/>
        </c:title>
        <c:numFmt formatCode="#,##0.0" sourceLinked="0"/>
        <c:majorTickMark val="out"/>
        <c:minorTickMark val="none"/>
        <c:tickLblPos val="nextTo"/>
        <c:txPr>
          <a:bodyPr rot="0"/>
          <a:lstStyle/>
          <a:p>
            <a:pPr>
              <a:defRPr sz="1500" b="1"/>
            </a:pPr>
            <a:endParaRPr lang="en-US"/>
          </a:p>
        </c:txPr>
        <c:crossAx val="892096064"/>
        <c:crosses val="autoZero"/>
        <c:crossBetween val="midCat"/>
        <c:majorUnit val="0.5"/>
      </c:valAx>
      <c:valAx>
        <c:axId val="892096064"/>
        <c:scaling>
          <c:orientation val="minMax"/>
          <c:max val="1.5"/>
          <c:min val="0.5"/>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for Dx of IIP</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92095672"/>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FF00"/>
              </a:solidFill>
            </a:ln>
          </c:spPr>
          <c:marker>
            <c:symbol val="none"/>
          </c:marker>
          <c:xVal>
            <c:numRef>
              <c:f>Microsoft_Excel_Worksheet5!$A$2:$A$10002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Microsoft_Excel_Worksheet5!$B$2:$B$10002</c:f>
              <c:numCache>
                <c:formatCode>General</c:formatCode>
                <c:ptCount val="10001"/>
                <c:pt idx="0">
                  <c:v>1.15463637338026</c:v>
                </c:pt>
                <c:pt idx="1">
                  <c:v>1.1499026768716401</c:v>
                </c:pt>
                <c:pt idx="2">
                  <c:v>1.1451883872370301</c:v>
                </c:pt>
                <c:pt idx="3">
                  <c:v>1.1404934249135099</c:v>
                </c:pt>
                <c:pt idx="4">
                  <c:v>1.1358177106643399</c:v>
                </c:pt>
                <c:pt idx="5">
                  <c:v>1.1311611655776299</c:v>
                </c:pt>
                <c:pt idx="6">
                  <c:v>1.1265237110649899</c:v>
                </c:pt>
                <c:pt idx="7">
                  <c:v>1.12190526886024</c:v>
                </c:pt>
                <c:pt idx="8">
                  <c:v>1.1173057610180801</c:v>
                </c:pt>
                <c:pt idx="9">
                  <c:v>1.11272510991273</c:v>
                </c:pt>
                <c:pt idx="10">
                  <c:v>1.1081632382366799</c:v>
                </c:pt>
                <c:pt idx="11">
                  <c:v>1.10362006899937</c:v>
                </c:pt>
                <c:pt idx="12">
                  <c:v>1.0990955255258399</c:v>
                </c:pt>
                <c:pt idx="13">
                  <c:v>1.0945895314555201</c:v>
                </c:pt>
                <c:pt idx="14">
                  <c:v>1.0901020107408701</c:v>
                </c:pt>
                <c:pt idx="15">
                  <c:v>1.0856328876461401</c:v>
                </c:pt>
                <c:pt idx="16">
                  <c:v>1.08118208674607</c:v>
                </c:pt>
                <c:pt idx="17">
                  <c:v>1.07674953292461</c:v>
                </c:pt>
                <c:pt idx="18">
                  <c:v>1.0723351513736901</c:v>
                </c:pt>
                <c:pt idx="19">
                  <c:v>1.0679388675919199</c:v>
                </c:pt>
                <c:pt idx="20">
                  <c:v>1.0635606073833399</c:v>
                </c:pt>
                <c:pt idx="21">
                  <c:v>1.05920029685619</c:v>
                </c:pt>
                <c:pt idx="22">
                  <c:v>1.05485786242163</c:v>
                </c:pt>
                <c:pt idx="23">
                  <c:v>1.0505332307925199</c:v>
                </c:pt>
                <c:pt idx="24">
                  <c:v>1.04622632898218</c:v>
                </c:pt>
                <c:pt idx="25">
                  <c:v>1.0419370843031499</c:v>
                </c:pt>
                <c:pt idx="26">
                  <c:v>1.03766542436597</c:v>
                </c:pt>
                <c:pt idx="27">
                  <c:v>1.03341127707797</c:v>
                </c:pt>
                <c:pt idx="28">
                  <c:v>1.0291745706420199</c:v>
                </c:pt>
                <c:pt idx="29">
                  <c:v>1.02495523355536</c:v>
                </c:pt>
                <c:pt idx="30">
                  <c:v>1.0207531946083499</c:v>
                </c:pt>
                <c:pt idx="31">
                  <c:v>1.0165683828833001</c:v>
                </c:pt>
                <c:pt idx="32">
                  <c:v>1.0124007277532701</c:v>
                </c:pt>
                <c:pt idx="33">
                  <c:v>1.0082501588808701</c:v>
                </c:pt>
                <c:pt idx="34">
                  <c:v>1.0041166062170599</c:v>
                </c:pt>
                <c:pt idx="35">
                  <c:v>1</c:v>
                </c:pt>
                <c:pt idx="36">
                  <c:v>0.99590027075384102</c:v>
                </c:pt>
                <c:pt idx="37">
                  <c:v>0.99181734928757304</c:v>
                </c:pt>
                <c:pt idx="38">
                  <c:v>0.98775116669385099</c:v>
                </c:pt>
                <c:pt idx="39">
                  <c:v>0.98370165434782897</c:v>
                </c:pt>
                <c:pt idx="40">
                  <c:v>0.979668743906003</c:v>
                </c:pt>
                <c:pt idx="41">
                  <c:v>0.97565236730506399</c:v>
                </c:pt>
                <c:pt idx="42">
                  <c:v>0.97165245676073897</c:v>
                </c:pt>
                <c:pt idx="43">
                  <c:v>0.96766894476665499</c:v>
                </c:pt>
                <c:pt idx="44">
                  <c:v>0.96370176409319497</c:v>
                </c:pt>
                <c:pt idx="45">
                  <c:v>0.95975084778636699</c:v>
                </c:pt>
                <c:pt idx="46">
                  <c:v>0.95581612916667102</c:v>
                </c:pt>
                <c:pt idx="47">
                  <c:v>0.95189754182797603</c:v>
                </c:pt>
                <c:pt idx="48">
                  <c:v>0.94799501963639698</c:v>
                </c:pt>
                <c:pt idx="49">
                  <c:v>0.94410849672917996</c:v>
                </c:pt>
                <c:pt idx="50">
                  <c:v>0.94023790751359204</c:v>
                </c:pt>
                <c:pt idx="51">
                  <c:v>0.936383186665811</c:v>
                </c:pt>
                <c:pt idx="52">
                  <c:v>0.93254426912982502</c:v>
                </c:pt>
                <c:pt idx="53">
                  <c:v>0.92872109011633597</c:v>
                </c:pt>
                <c:pt idx="54">
                  <c:v>0.924913585101661</c:v>
                </c:pt>
                <c:pt idx="55">
                  <c:v>0.92112168982664999</c:v>
                </c:pt>
                <c:pt idx="56">
                  <c:v>0.917345340295596</c:v>
                </c:pt>
                <c:pt idx="57">
                  <c:v>0.91358447277515797</c:v>
                </c:pt>
                <c:pt idx="58">
                  <c:v>0.90983902379328496</c:v>
                </c:pt>
                <c:pt idx="59">
                  <c:v>0.90610893013814298</c:v>
                </c:pt>
                <c:pt idx="60">
                  <c:v>0.90239412885704895</c:v>
                </c:pt>
                <c:pt idx="61">
                  <c:v>0.89869455725541203</c:v>
                </c:pt>
                <c:pt idx="62">
                  <c:v>0.89501015289566799</c:v>
                </c:pt>
                <c:pt idx="63">
                  <c:v>0.89134085359623205</c:v>
                </c:pt>
                <c:pt idx="64">
                  <c:v>0.88768659743044698</c:v>
                </c:pt>
                <c:pt idx="65">
                  <c:v>0.88404732272553799</c:v>
                </c:pt>
                <c:pt idx="66">
                  <c:v>0.88042296806157105</c:v>
                </c:pt>
                <c:pt idx="67">
                  <c:v>0.87681347227041895</c:v>
                </c:pt>
                <c:pt idx="68">
                  <c:v>0.87321877443472595</c:v>
                </c:pt>
                <c:pt idx="69">
                  <c:v>0.86963881388688002</c:v>
                </c:pt>
                <c:pt idx="70">
                  <c:v>0.86607353020799305</c:v>
                </c:pt>
                <c:pt idx="71">
                  <c:v>0.86252286322687499</c:v>
                </c:pt>
                <c:pt idx="72">
                  <c:v>0.85898675301902305</c:v>
                </c:pt>
                <c:pt idx="73">
                  <c:v>0.85546513990560702</c:v>
                </c:pt>
                <c:pt idx="74">
                  <c:v>0.85195796445246696</c:v>
                </c:pt>
                <c:pt idx="75">
                  <c:v>0.84846516746910305</c:v>
                </c:pt>
                <c:pt idx="76">
                  <c:v>0.84498669000768201</c:v>
                </c:pt>
                <c:pt idx="77">
                  <c:v>0.841522473362043</c:v>
                </c:pt>
                <c:pt idx="78">
                  <c:v>0.83807245906670003</c:v>
                </c:pt>
                <c:pt idx="79">
                  <c:v>0.83463658889586401</c:v>
                </c:pt>
                <c:pt idx="80">
                  <c:v>0.83121480486245303</c:v>
                </c:pt>
                <c:pt idx="81">
                  <c:v>0.82780704921711801</c:v>
                </c:pt>
                <c:pt idx="82">
                  <c:v>0.82441326444726604</c:v>
                </c:pt>
                <c:pt idx="83">
                  <c:v>0.82103339327609004</c:v>
                </c:pt>
                <c:pt idx="84">
                  <c:v>0.817667378661602</c:v>
                </c:pt>
                <c:pt idx="85">
                  <c:v>0.81431516379567304</c:v>
                </c:pt>
                <c:pt idx="86">
                  <c:v>0.810976692103069</c:v>
                </c:pt>
                <c:pt idx="87">
                  <c:v>0.80765190724050095</c:v>
                </c:pt>
                <c:pt idx="88">
                  <c:v>0.80434075309566999</c:v>
                </c:pt>
                <c:pt idx="89">
                  <c:v>0.80104317378632695</c:v>
                </c:pt>
                <c:pt idx="90">
                  <c:v>0.79775911365931895</c:v>
                </c:pt>
                <c:pt idx="91">
                  <c:v>0.79448851728965897</c:v>
                </c:pt>
                <c:pt idx="92">
                  <c:v>0.79123132947958896</c:v>
                </c:pt>
                <c:pt idx="93">
                  <c:v>0.787987495257644</c:v>
                </c:pt>
                <c:pt idx="94">
                  <c:v>0.78475695987772898</c:v>
                </c:pt>
                <c:pt idx="95">
                  <c:v>0.78153966881819104</c:v>
                </c:pt>
                <c:pt idx="96">
                  <c:v>0.77833556778090396</c:v>
                </c:pt>
                <c:pt idx="97">
                  <c:v>0.77514460269034602</c:v>
                </c:pt>
                <c:pt idx="98">
                  <c:v>0.77196671969269404</c:v>
                </c:pt>
                <c:pt idx="99">
                  <c:v>0.768801865154909</c:v>
                </c:pt>
                <c:pt idx="100">
                  <c:v>0.76564998566383102</c:v>
                </c:pt>
                <c:pt idx="101">
                  <c:v>0.76251102802528403</c:v>
                </c:pt>
                <c:pt idx="102">
                  <c:v>0.75938493926316997</c:v>
                </c:pt>
                <c:pt idx="103">
                  <c:v>0.75627166661858003</c:v>
                </c:pt>
                <c:pt idx="104">
                  <c:v>0.75317115754890196</c:v>
                </c:pt>
                <c:pt idx="105">
                  <c:v>0.75008335972693496</c:v>
                </c:pt>
                <c:pt idx="106">
                  <c:v>0.74700822104000597</c:v>
                </c:pt>
                <c:pt idx="107">
                  <c:v>0.74394568958908602</c:v>
                </c:pt>
                <c:pt idx="108">
                  <c:v>0.74089571368792395</c:v>
                </c:pt>
                <c:pt idx="109">
                  <c:v>0.73785824186216398</c:v>
                </c:pt>
                <c:pt idx="110">
                  <c:v>0.73483322284848196</c:v>
                </c:pt>
                <c:pt idx="111">
                  <c:v>0.73182060559371997</c:v>
                </c:pt>
                <c:pt idx="112">
                  <c:v>0.72882033925402601</c:v>
                </c:pt>
                <c:pt idx="113">
                  <c:v>0.72583237319399097</c:v>
                </c:pt>
                <c:pt idx="114">
                  <c:v>0.72285665698579804</c:v>
                </c:pt>
                <c:pt idx="115">
                  <c:v>0.71989314040837304</c:v>
                </c:pt>
                <c:pt idx="116">
                  <c:v>0.71694177344653098</c:v>
                </c:pt>
                <c:pt idx="117">
                  <c:v>0.71400250629013895</c:v>
                </c:pt>
                <c:pt idx="118">
                  <c:v>0.71107528933327002</c:v>
                </c:pt>
                <c:pt idx="119">
                  <c:v>0.70816007317337004</c:v>
                </c:pt>
                <c:pt idx="120">
                  <c:v>0.70525680861041895</c:v>
                </c:pt>
                <c:pt idx="121">
                  <c:v>0.70236544664610601</c:v>
                </c:pt>
                <c:pt idx="122">
                  <c:v>0.699485938482999</c:v>
                </c:pt>
                <c:pt idx="123">
                  <c:v>0.69661823552372304</c:v>
                </c:pt>
                <c:pt idx="124">
                  <c:v>0.69376228937013895</c:v>
                </c:pt>
                <c:pt idx="125">
                  <c:v>0.69091805182252597</c:v>
                </c:pt>
                <c:pt idx="126">
                  <c:v>0.68808547487876903</c:v>
                </c:pt>
                <c:pt idx="127">
                  <c:v>0.68526451073355199</c:v>
                </c:pt>
                <c:pt idx="128">
                  <c:v>0.68245511177754203</c:v>
                </c:pt>
                <c:pt idx="129">
                  <c:v>0.679657230596597</c:v>
                </c:pt>
                <c:pt idx="130">
                  <c:v>0.67687081997095699</c:v>
                </c:pt>
                <c:pt idx="131">
                  <c:v>0.67409583287444996</c:v>
                </c:pt>
                <c:pt idx="132">
                  <c:v>0.67133222247370095</c:v>
                </c:pt>
                <c:pt idx="133">
                  <c:v>0.66857994212733596</c:v>
                </c:pt>
                <c:pt idx="134">
                  <c:v>0.66583894538520105</c:v>
                </c:pt>
                <c:pt idx="135">
                  <c:v>0.66310918598757396</c:v>
                </c:pt>
                <c:pt idx="136">
                  <c:v>0.66039061786438402</c:v>
                </c:pt>
                <c:pt idx="137">
                  <c:v>0.65768319513443596</c:v>
                </c:pt>
                <c:pt idx="138">
                  <c:v>0.65498687210463602</c:v>
                </c:pt>
                <c:pt idx="139">
                  <c:v>0.65230160326921804</c:v>
                </c:pt>
                <c:pt idx="140">
                  <c:v>0.64962734330897898</c:v>
                </c:pt>
                <c:pt idx="141">
                  <c:v>0.64696404709051003</c:v>
                </c:pt>
                <c:pt idx="142">
                  <c:v>0.64431166966543996</c:v>
                </c:pt>
                <c:pt idx="143">
                  <c:v>0.64167016626967099</c:v>
                </c:pt>
                <c:pt idx="144">
                  <c:v>0.63903949232262702</c:v>
                </c:pt>
                <c:pt idx="145">
                  <c:v>0.63641960342650195</c:v>
                </c:pt>
                <c:pt idx="146">
                  <c:v>0.63381045536550495</c:v>
                </c:pt>
                <c:pt idx="147">
                  <c:v>0.63121200410512102</c:v>
                </c:pt>
                <c:pt idx="148">
                  <c:v>0.62862420579136502</c:v>
                </c:pt>
                <c:pt idx="149">
                  <c:v>0.62604701675003804</c:v>
                </c:pt>
                <c:pt idx="150">
                  <c:v>0.62348039348599804</c:v>
                </c:pt>
                <c:pt idx="151">
                  <c:v>0.620924292682416</c:v>
                </c:pt>
                <c:pt idx="152">
                  <c:v>0.61837867120005496</c:v>
                </c:pt>
                <c:pt idx="153">
                  <c:v>0.61584348607653505</c:v>
                </c:pt>
                <c:pt idx="154">
                  <c:v>0.61331869452561105</c:v>
                </c:pt>
                <c:pt idx="155">
                  <c:v>0.61080425393644799</c:v>
                </c:pt>
                <c:pt idx="156">
                  <c:v>0.60830012187290605</c:v>
                </c:pt>
                <c:pt idx="157">
                  <c:v>0.60580625607282201</c:v>
                </c:pt>
                <c:pt idx="158">
                  <c:v>0.60332261444729396</c:v>
                </c:pt>
                <c:pt idx="159">
                  <c:v>0.60084915507997505</c:v>
                </c:pt>
                <c:pt idx="160">
                  <c:v>0.59838583622636399</c:v>
                </c:pt>
                <c:pt idx="161">
                  <c:v>0.59593261631309902</c:v>
                </c:pt>
                <c:pt idx="162">
                  <c:v>0.59348945393726005</c:v>
                </c:pt>
                <c:pt idx="163">
                  <c:v>0.59105630786566599</c:v>
                </c:pt>
                <c:pt idx="164">
                  <c:v>0.58863313703418296</c:v>
                </c:pt>
                <c:pt idx="165">
                  <c:v>0.586219900547025</c:v>
                </c:pt>
                <c:pt idx="166">
                  <c:v>0.58381655767607199</c:v>
                </c:pt>
                <c:pt idx="167">
                  <c:v>0.58142306786017595</c:v>
                </c:pt>
                <c:pt idx="168">
                  <c:v>0.57903939070447796</c:v>
                </c:pt>
                <c:pt idx="169">
                  <c:v>0.576665485979728</c:v>
                </c:pt>
                <c:pt idx="170">
                  <c:v>0.57430131362160697</c:v>
                </c:pt>
                <c:pt idx="171">
                  <c:v>0.57194683373004496</c:v>
                </c:pt>
                <c:pt idx="172">
                  <c:v>0.56960200656855298</c:v>
                </c:pt>
                <c:pt idx="173">
                  <c:v>0.56726679256355295</c:v>
                </c:pt>
                <c:pt idx="174">
                  <c:v>0.56494115230370601</c:v>
                </c:pt>
                <c:pt idx="175">
                  <c:v>0.56262504653924705</c:v>
                </c:pt>
                <c:pt idx="176">
                  <c:v>0.56031843618132904</c:v>
                </c:pt>
                <c:pt idx="177">
                  <c:v>0.55802128230135395</c:v>
                </c:pt>
                <c:pt idx="178">
                  <c:v>0.555733546130324</c:v>
                </c:pt>
                <c:pt idx="179">
                  <c:v>0.55345518905818103</c:v>
                </c:pt>
                <c:pt idx="180">
                  <c:v>0.55118617263316105</c:v>
                </c:pt>
                <c:pt idx="181">
                  <c:v>0.54892645856113798</c:v>
                </c:pt>
                <c:pt idx="182">
                  <c:v>0.54667600870498501</c:v>
                </c:pt>
                <c:pt idx="183">
                  <c:v>0.54443478508392296</c:v>
                </c:pt>
                <c:pt idx="184">
                  <c:v>0.54220274987288797</c:v>
                </c:pt>
                <c:pt idx="185">
                  <c:v>0.53997986540188703</c:v>
                </c:pt>
                <c:pt idx="186">
                  <c:v>0.53776609415536103</c:v>
                </c:pt>
                <c:pt idx="187">
                  <c:v>0.53556139877155995</c:v>
                </c:pt>
                <c:pt idx="188">
                  <c:v>0.53336574204190201</c:v>
                </c:pt>
                <c:pt idx="189">
                  <c:v>0.53117908691035298</c:v>
                </c:pt>
                <c:pt idx="190">
                  <c:v>0.52900139647279898</c:v>
                </c:pt>
                <c:pt idx="191">
                  <c:v>0.52683263397642</c:v>
                </c:pt>
                <c:pt idx="192">
                  <c:v>0.52467276281907604</c:v>
                </c:pt>
                <c:pt idx="193">
                  <c:v>0.522521746548684</c:v>
                </c:pt>
                <c:pt idx="194">
                  <c:v>0.52037954886260396</c:v>
                </c:pt>
                <c:pt idx="195">
                  <c:v>0.51824613360702898</c:v>
                </c:pt>
                <c:pt idx="196">
                  <c:v>0.516121464776371</c:v>
                </c:pt>
                <c:pt idx="197">
                  <c:v>0.51400550651265697</c:v>
                </c:pt>
                <c:pt idx="198">
                  <c:v>0.51189822310491995</c:v>
                </c:pt>
                <c:pt idx="199">
                  <c:v>0.50979957898859996</c:v>
                </c:pt>
                <c:pt idx="200">
                  <c:v>0.50770953874494096</c:v>
                </c:pt>
                <c:pt idx="201">
                  <c:v>0.50562806710039399</c:v>
                </c:pt>
                <c:pt idx="202">
                  <c:v>0.50355512892602405</c:v>
                </c:pt>
                <c:pt idx="203">
                  <c:v>0.50149068923691198</c:v>
                </c:pt>
                <c:pt idx="204">
                  <c:v>0.49943471319157101</c:v>
                </c:pt>
                <c:pt idx="205">
                  <c:v>0.49738716609135297</c:v>
                </c:pt>
                <c:pt idx="206">
                  <c:v>0.49534801337986401</c:v>
                </c:pt>
                <c:pt idx="207">
                  <c:v>0.49331722064238298</c:v>
                </c:pt>
                <c:pt idx="208">
                  <c:v>0.49129475360528202</c:v>
                </c:pt>
                <c:pt idx="209">
                  <c:v>0.48928057813544201</c:v>
                </c:pt>
                <c:pt idx="210">
                  <c:v>0.48727466023968202</c:v>
                </c:pt>
                <c:pt idx="211">
                  <c:v>0.48527696606418502</c:v>
                </c:pt>
                <c:pt idx="212">
                  <c:v>0.48328746189392502</c:v>
                </c:pt>
                <c:pt idx="213">
                  <c:v>0.48130611415209601</c:v>
                </c:pt>
                <c:pt idx="214">
                  <c:v>0.47933288939955099</c:v>
                </c:pt>
                <c:pt idx="215">
                  <c:v>0.47736775433423401</c:v>
                </c:pt>
                <c:pt idx="216">
                  <c:v>0.47541067579061702</c:v>
                </c:pt>
                <c:pt idx="217">
                  <c:v>0.473461620739141</c:v>
                </c:pt>
                <c:pt idx="218">
                  <c:v>0.47152055628566297</c:v>
                </c:pt>
                <c:pt idx="219">
                  <c:v>0.469587449670894</c:v>
                </c:pt>
                <c:pt idx="220">
                  <c:v>0.46766226826984902</c:v>
                </c:pt>
              </c:numCache>
            </c:numRef>
          </c:yVal>
          <c:smooth val="0"/>
        </c:ser>
        <c:ser>
          <c:idx val="1"/>
          <c:order val="1"/>
          <c:tx>
            <c:strRef>
              <c:f>Microsoft_Excel_Worksheet5!$C$1</c:f>
              <c:strCache>
                <c:ptCount val="1"/>
                <c:pt idx="0">
                  <c:v>lower</c:v>
                </c:pt>
              </c:strCache>
            </c:strRef>
          </c:tx>
          <c:spPr>
            <a:ln w="41275">
              <a:solidFill>
                <a:srgbClr val="00FF00"/>
              </a:solidFill>
              <a:prstDash val="sysDash"/>
            </a:ln>
          </c:spPr>
          <c:marker>
            <c:symbol val="none"/>
          </c:marker>
          <c:xVal>
            <c:numRef>
              <c:f>Microsoft_Excel_Worksheet5!$A$2:$A$10002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Microsoft_Excel_Worksheet5!$C$2:$C$10002</c:f>
              <c:numCache>
                <c:formatCode>General</c:formatCode>
                <c:ptCount val="10001"/>
                <c:pt idx="0">
                  <c:v>1.0932206418415</c:v>
                </c:pt>
                <c:pt idx="1">
                  <c:v>1.09044027970214</c:v>
                </c:pt>
                <c:pt idx="2">
                  <c:v>1.0876669887918999</c:v>
                </c:pt>
                <c:pt idx="3">
                  <c:v>1.0849007511266699</c:v>
                </c:pt>
                <c:pt idx="4">
                  <c:v>1.0821415487681101</c:v>
                </c:pt>
                <c:pt idx="5">
                  <c:v>1.0793893638234999</c:v>
                </c:pt>
                <c:pt idx="6">
                  <c:v>1.0766441784456</c:v>
                </c:pt>
                <c:pt idx="7">
                  <c:v>1.0739059748325901</c:v>
                </c:pt>
                <c:pt idx="8">
                  <c:v>1.0711747352279</c:v>
                </c:pt>
                <c:pt idx="9">
                  <c:v>1.0684504419201499</c:v>
                </c:pt>
                <c:pt idx="10">
                  <c:v>1.0657330772429801</c:v>
                </c:pt>
                <c:pt idx="11">
                  <c:v>1.06302262357497</c:v>
                </c:pt>
                <c:pt idx="12">
                  <c:v>1.0603190633395101</c:v>
                </c:pt>
                <c:pt idx="13">
                  <c:v>1.0576223790046999</c:v>
                </c:pt>
                <c:pt idx="14">
                  <c:v>1.0549325530832201</c:v>
                </c:pt>
                <c:pt idx="15">
                  <c:v>1.0522495681322299</c:v>
                </c:pt>
                <c:pt idx="16">
                  <c:v>1.0495734067532601</c:v>
                </c:pt>
                <c:pt idx="17">
                  <c:v>1.04690405159208</c:v>
                </c:pt>
                <c:pt idx="18">
                  <c:v>1.04424148533859</c:v>
                </c:pt>
                <c:pt idx="19">
                  <c:v>1.04158569072672</c:v>
                </c:pt>
                <c:pt idx="20">
                  <c:v>1.03893665053433</c:v>
                </c:pt>
                <c:pt idx="21">
                  <c:v>1.0362943475830499</c:v>
                </c:pt>
                <c:pt idx="22">
                  <c:v>1.03365876473823</c:v>
                </c:pt>
                <c:pt idx="23">
                  <c:v>1.03102988490876</c:v>
                </c:pt>
                <c:pt idx="24">
                  <c:v>1.0284076910470401</c:v>
                </c:pt>
                <c:pt idx="25">
                  <c:v>1.0257921661487901</c:v>
                </c:pt>
                <c:pt idx="26">
                  <c:v>1.0231832932530101</c:v>
                </c:pt>
                <c:pt idx="27">
                  <c:v>1.02058105544181</c:v>
                </c:pt>
                <c:pt idx="28">
                  <c:v>1.01798543584034</c:v>
                </c:pt>
                <c:pt idx="29">
                  <c:v>1.0153964176166701</c:v>
                </c:pt>
                <c:pt idx="30">
                  <c:v>1.0128139839816599</c:v>
                </c:pt>
                <c:pt idx="31">
                  <c:v>1.01023811818888</c:v>
                </c:pt>
                <c:pt idx="32">
                  <c:v>1.00766880353451</c:v>
                </c:pt>
                <c:pt idx="33">
                  <c:v>1.00510602335718</c:v>
                </c:pt>
                <c:pt idx="34">
                  <c:v>1.0025497610379099</c:v>
                </c:pt>
                <c:pt idx="35">
                  <c:v>1</c:v>
                </c:pt>
                <c:pt idx="36">
                  <c:v>0.99434624652151404</c:v>
                </c:pt>
                <c:pt idx="37">
                  <c:v>0.98872445797142405</c:v>
                </c:pt>
                <c:pt idx="38">
                  <c:v>0.98313445362790397</c:v>
                </c:pt>
                <c:pt idx="39">
                  <c:v>0.97757605379088597</c:v>
                </c:pt>
                <c:pt idx="40">
                  <c:v>0.97204907977628197</c:v>
                </c:pt>
                <c:pt idx="41">
                  <c:v>0.966553353910238</c:v>
                </c:pt>
                <c:pt idx="42">
                  <c:v>0.96108869952342502</c:v>
                </c:pt>
                <c:pt idx="43">
                  <c:v>0.95565494094536196</c:v>
                </c:pt>
                <c:pt idx="44">
                  <c:v>0.95025190349875999</c:v>
                </c:pt>
                <c:pt idx="45">
                  <c:v>0.94487941349391602</c:v>
                </c:pt>
                <c:pt idx="46">
                  <c:v>0.93953729822312504</c:v>
                </c:pt>
                <c:pt idx="47">
                  <c:v>0.93422538595512905</c:v>
                </c:pt>
                <c:pt idx="48">
                  <c:v>0.92894350592959496</c:v>
                </c:pt>
                <c:pt idx="49">
                  <c:v>0.92369148835162895</c:v>
                </c:pt>
                <c:pt idx="50">
                  <c:v>0.91846916438631299</c:v>
                </c:pt>
                <c:pt idx="51">
                  <c:v>0.913276366153282</c:v>
                </c:pt>
                <c:pt idx="52">
                  <c:v>0.90811292672132504</c:v>
                </c:pt>
                <c:pt idx="53">
                  <c:v>0.90297868010301596</c:v>
                </c:pt>
                <c:pt idx="54">
                  <c:v>0.89787346124938505</c:v>
                </c:pt>
                <c:pt idx="55">
                  <c:v>0.89279710604460605</c:v>
                </c:pt>
                <c:pt idx="56">
                  <c:v>0.88774945130072502</c:v>
                </c:pt>
                <c:pt idx="57">
                  <c:v>0.88273033475240903</c:v>
                </c:pt>
                <c:pt idx="58">
                  <c:v>0.87773959505173804</c:v>
                </c:pt>
                <c:pt idx="59">
                  <c:v>0.87277707176301</c:v>
                </c:pt>
                <c:pt idx="60">
                  <c:v>0.86784260535758695</c:v>
                </c:pt>
                <c:pt idx="61">
                  <c:v>0.86293603720876799</c:v>
                </c:pt>
                <c:pt idx="62">
                  <c:v>0.85805720958668796</c:v>
                </c:pt>
                <c:pt idx="63">
                  <c:v>0.85320596565324802</c:v>
                </c:pt>
                <c:pt idx="64">
                  <c:v>0.84838214945707102</c:v>
                </c:pt>
                <c:pt idx="65">
                  <c:v>0.84358560592849297</c:v>
                </c:pt>
                <c:pt idx="66">
                  <c:v>0.83881618087457399</c:v>
                </c:pt>
                <c:pt idx="67">
                  <c:v>0.83407372097414401</c:v>
                </c:pt>
                <c:pt idx="68">
                  <c:v>0.82935807377287296</c:v>
                </c:pt>
                <c:pt idx="69">
                  <c:v>0.82466908767836999</c:v>
                </c:pt>
                <c:pt idx="70">
                  <c:v>0.82000661195530899</c:v>
                </c:pt>
                <c:pt idx="71">
                  <c:v>0.81537049672058504</c:v>
                </c:pt>
                <c:pt idx="72">
                  <c:v>0.81076059293849601</c:v>
                </c:pt>
                <c:pt idx="73">
                  <c:v>0.80617675241595099</c:v>
                </c:pt>
                <c:pt idx="74">
                  <c:v>0.80161882779770499</c:v>
                </c:pt>
                <c:pt idx="75">
                  <c:v>0.79708667256162402</c:v>
                </c:pt>
                <c:pt idx="76">
                  <c:v>0.792580141013974</c:v>
                </c:pt>
                <c:pt idx="77">
                  <c:v>0.78809908828473796</c:v>
                </c:pt>
                <c:pt idx="78">
                  <c:v>0.78364337032295595</c:v>
                </c:pt>
                <c:pt idx="79">
                  <c:v>0.77921284389210099</c:v>
                </c:pt>
                <c:pt idx="80">
                  <c:v>0.77480736656546501</c:v>
                </c:pt>
                <c:pt idx="81">
                  <c:v>0.77042679672158898</c:v>
                </c:pt>
                <c:pt idx="82">
                  <c:v>0.76607099353970598</c:v>
                </c:pt>
                <c:pt idx="83">
                  <c:v>0.76173981699521398</c:v>
                </c:pt>
                <c:pt idx="84">
                  <c:v>0.75743312785517602</c:v>
                </c:pt>
                <c:pt idx="85">
                  <c:v>0.75315078767384402</c:v>
                </c:pt>
                <c:pt idx="86">
                  <c:v>0.74889265878820899</c:v>
                </c:pt>
                <c:pt idx="87">
                  <c:v>0.744658604313573</c:v>
                </c:pt>
                <c:pt idx="88">
                  <c:v>0.74044848813915098</c:v>
                </c:pt>
                <c:pt idx="89">
                  <c:v>0.73626217492369395</c:v>
                </c:pt>
                <c:pt idx="90">
                  <c:v>0.73209953009114204</c:v>
                </c:pt>
                <c:pt idx="91">
                  <c:v>0.72796041982629101</c:v>
                </c:pt>
                <c:pt idx="92">
                  <c:v>0.72384471107049897</c:v>
                </c:pt>
                <c:pt idx="93">
                  <c:v>0.71975227151739996</c:v>
                </c:pt>
                <c:pt idx="94">
                  <c:v>0.71568296960866096</c:v>
                </c:pt>
                <c:pt idx="95">
                  <c:v>0.711636674529743</c:v>
                </c:pt>
                <c:pt idx="96">
                  <c:v>0.70761325620570203</c:v>
                </c:pt>
                <c:pt idx="97">
                  <c:v>0.70361258529700599</c:v>
                </c:pt>
                <c:pt idx="98">
                  <c:v>0.69963453319537705</c:v>
                </c:pt>
                <c:pt idx="99">
                  <c:v>0.69567897201965501</c:v>
                </c:pt>
                <c:pt idx="100">
                  <c:v>0.69174577461168996</c:v>
                </c:pt>
                <c:pt idx="101">
                  <c:v>0.68783481453225104</c:v>
                </c:pt>
                <c:pt idx="102">
                  <c:v>0.683945966056966</c:v>
                </c:pt>
                <c:pt idx="103">
                  <c:v>0.68007910417227502</c:v>
                </c:pt>
                <c:pt idx="104">
                  <c:v>0.67623410457141497</c:v>
                </c:pt>
                <c:pt idx="105">
                  <c:v>0.67241084365042403</c:v>
                </c:pt>
                <c:pt idx="106">
                  <c:v>0.668609198504164</c:v>
                </c:pt>
                <c:pt idx="107">
                  <c:v>0.66482904692237299</c:v>
                </c:pt>
                <c:pt idx="108">
                  <c:v>0.66107026738573804</c:v>
                </c:pt>
                <c:pt idx="109">
                  <c:v>0.65733273906198197</c:v>
                </c:pt>
                <c:pt idx="110">
                  <c:v>0.65361634180198802</c:v>
                </c:pt>
                <c:pt idx="111">
                  <c:v>0.64992095613593004</c:v>
                </c:pt>
                <c:pt idx="112">
                  <c:v>0.64624646326943502</c:v>
                </c:pt>
                <c:pt idx="113">
                  <c:v>0.64259274507976705</c:v>
                </c:pt>
                <c:pt idx="114">
                  <c:v>0.63895968411202198</c:v>
                </c:pt>
                <c:pt idx="115">
                  <c:v>0.63534716357536203</c:v>
                </c:pt>
                <c:pt idx="116">
                  <c:v>0.63175506733925102</c:v>
                </c:pt>
                <c:pt idx="117">
                  <c:v>0.628183279929731</c:v>
                </c:pt>
                <c:pt idx="118">
                  <c:v>0.624631686525702</c:v>
                </c:pt>
                <c:pt idx="119">
                  <c:v>0.62110017295523501</c:v>
                </c:pt>
                <c:pt idx="120">
                  <c:v>0.61758862569190098</c:v>
                </c:pt>
                <c:pt idx="121">
                  <c:v>0.61409693185112202</c:v>
                </c:pt>
                <c:pt idx="122">
                  <c:v>0.61062497918654102</c:v>
                </c:pt>
                <c:pt idx="123">
                  <c:v>0.60717265608641502</c:v>
                </c:pt>
                <c:pt idx="124">
                  <c:v>0.60373985157002497</c:v>
                </c:pt>
                <c:pt idx="125">
                  <c:v>0.60032645528411099</c:v>
                </c:pt>
                <c:pt idx="126">
                  <c:v>0.59693235749932105</c:v>
                </c:pt>
                <c:pt idx="127">
                  <c:v>0.59355744910668895</c:v>
                </c:pt>
                <c:pt idx="128">
                  <c:v>0.59020162161412004</c:v>
                </c:pt>
                <c:pt idx="129">
                  <c:v>0.58686476714291202</c:v>
                </c:pt>
                <c:pt idx="130">
                  <c:v>0.58354677842427705</c:v>
                </c:pt>
                <c:pt idx="131">
                  <c:v>0.58024754879590101</c:v>
                </c:pt>
                <c:pt idx="132">
                  <c:v>0.57696697219851401</c:v>
                </c:pt>
                <c:pt idx="133">
                  <c:v>0.573704943172475</c:v>
                </c:pt>
                <c:pt idx="134">
                  <c:v>0.57046135685438903</c:v>
                </c:pt>
                <c:pt idx="135">
                  <c:v>0.567236108973732</c:v>
                </c:pt>
                <c:pt idx="136">
                  <c:v>0.56402909584949901</c:v>
                </c:pt>
                <c:pt idx="137">
                  <c:v>0.56084021438687304</c:v>
                </c:pt>
                <c:pt idx="138">
                  <c:v>0.55766936207390805</c:v>
                </c:pt>
                <c:pt idx="139">
                  <c:v>0.55451643697823805</c:v>
                </c:pt>
                <c:pt idx="140">
                  <c:v>0.55138133774379505</c:v>
                </c:pt>
                <c:pt idx="141">
                  <c:v>0.54826396358755403</c:v>
                </c:pt>
                <c:pt idx="142">
                  <c:v>0.54516421429629203</c:v>
                </c:pt>
                <c:pt idx="143">
                  <c:v>0.542081990223368</c:v>
                </c:pt>
                <c:pt idx="144">
                  <c:v>0.53901719228551903</c:v>
                </c:pt>
                <c:pt idx="145">
                  <c:v>0.53596972195967096</c:v>
                </c:pt>
                <c:pt idx="146">
                  <c:v>0.53293948127977797</c:v>
                </c:pt>
                <c:pt idx="147">
                  <c:v>0.52992637283366995</c:v>
                </c:pt>
                <c:pt idx="148">
                  <c:v>0.52693029975992101</c:v>
                </c:pt>
                <c:pt idx="149">
                  <c:v>0.52395116574473299</c:v>
                </c:pt>
                <c:pt idx="150">
                  <c:v>0.52098887501884705</c:v>
                </c:pt>
                <c:pt idx="151">
                  <c:v>0.51804333235445699</c:v>
                </c:pt>
                <c:pt idx="152">
                  <c:v>0.51511444306215204</c:v>
                </c:pt>
                <c:pt idx="153">
                  <c:v>0.51220211298787099</c:v>
                </c:pt>
                <c:pt idx="154">
                  <c:v>0.50930624850987805</c:v>
                </c:pt>
                <c:pt idx="155">
                  <c:v>0.50642675653575098</c:v>
                </c:pt>
                <c:pt idx="156">
                  <c:v>0.503563544499389</c:v>
                </c:pt>
                <c:pt idx="157">
                  <c:v>0.50071652035803604</c:v>
                </c:pt>
                <c:pt idx="158">
                  <c:v>0.49788559258932702</c:v>
                </c:pt>
                <c:pt idx="159">
                  <c:v>0.495070670188337</c:v>
                </c:pt>
                <c:pt idx="160">
                  <c:v>0.49227166266466399</c:v>
                </c:pt>
                <c:pt idx="161">
                  <c:v>0.48948848003951301</c:v>
                </c:pt>
                <c:pt idx="162">
                  <c:v>0.48672103284281099</c:v>
                </c:pt>
                <c:pt idx="163">
                  <c:v>0.483969232110324</c:v>
                </c:pt>
                <c:pt idx="164">
                  <c:v>0.4812329893808</c:v>
                </c:pt>
                <c:pt idx="165">
                  <c:v>0.47851221669312599</c:v>
                </c:pt>
                <c:pt idx="166">
                  <c:v>0.47580682658349999</c:v>
                </c:pt>
                <c:pt idx="167">
                  <c:v>0.47311673208261601</c:v>
                </c:pt>
                <c:pt idx="168">
                  <c:v>0.47044184671287398</c:v>
                </c:pt>
                <c:pt idx="169">
                  <c:v>0.46778208448559599</c:v>
                </c:pt>
                <c:pt idx="170">
                  <c:v>0.46513735989826199</c:v>
                </c:pt>
                <c:pt idx="171">
                  <c:v>0.462507587931764</c:v>
                </c:pt>
                <c:pt idx="172">
                  <c:v>0.45989268404766798</c:v>
                </c:pt>
                <c:pt idx="173">
                  <c:v>0.45729256418550401</c:v>
                </c:pt>
                <c:pt idx="174">
                  <c:v>0.45470714476005403</c:v>
                </c:pt>
                <c:pt idx="175">
                  <c:v>0.45213634265867497</c:v>
                </c:pt>
                <c:pt idx="176">
                  <c:v>0.44958007523861798</c:v>
                </c:pt>
                <c:pt idx="177">
                  <c:v>0.44703826032437999</c:v>
                </c:pt>
                <c:pt idx="178">
                  <c:v>0.444510816205055</c:v>
                </c:pt>
                <c:pt idx="179">
                  <c:v>0.441997661631711</c:v>
                </c:pt>
                <c:pt idx="180">
                  <c:v>0.43949871581477801</c:v>
                </c:pt>
                <c:pt idx="181">
                  <c:v>0.43701389842145</c:v>
                </c:pt>
                <c:pt idx="182">
                  <c:v>0.43454312957310398</c:v>
                </c:pt>
                <c:pt idx="183">
                  <c:v>0.43208632984272799</c:v>
                </c:pt>
                <c:pt idx="184">
                  <c:v>0.42964342025237301</c:v>
                </c:pt>
                <c:pt idx="185">
                  <c:v>0.42721432227061301</c:v>
                </c:pt>
                <c:pt idx="186">
                  <c:v>0.42479895781001598</c:v>
                </c:pt>
                <c:pt idx="187">
                  <c:v>0.422397249224641</c:v>
                </c:pt>
                <c:pt idx="188">
                  <c:v>0.42000911930753398</c:v>
                </c:pt>
                <c:pt idx="189">
                  <c:v>0.41763449128825297</c:v>
                </c:pt>
                <c:pt idx="190">
                  <c:v>0.41527328883039699</c:v>
                </c:pt>
                <c:pt idx="191">
                  <c:v>0.41292543602914999</c:v>
                </c:pt>
                <c:pt idx="192">
                  <c:v>0.41059085740884499</c:v>
                </c:pt>
                <c:pt idx="193">
                  <c:v>0.40826947792053497</c:v>
                </c:pt>
                <c:pt idx="194">
                  <c:v>0.40596122293958198</c:v>
                </c:pt>
                <c:pt idx="195">
                  <c:v>0.40366601826325699</c:v>
                </c:pt>
                <c:pt idx="196">
                  <c:v>0.40138379010835501</c:v>
                </c:pt>
                <c:pt idx="197">
                  <c:v>0.39911446510882198</c:v>
                </c:pt>
                <c:pt idx="198">
                  <c:v>0.39685797031339898</c:v>
                </c:pt>
                <c:pt idx="199">
                  <c:v>0.39461423318327499</c:v>
                </c:pt>
                <c:pt idx="200">
                  <c:v>0.39238318158975499</c:v>
                </c:pt>
                <c:pt idx="201">
                  <c:v>0.39016474381194299</c:v>
                </c:pt>
                <c:pt idx="202">
                  <c:v>0.38795884853443302</c:v>
                </c:pt>
                <c:pt idx="203">
                  <c:v>0.38576542484502202</c:v>
                </c:pt>
                <c:pt idx="204">
                  <c:v>0.38358440223242501</c:v>
                </c:pt>
                <c:pt idx="205">
                  <c:v>0.38141571058401103</c:v>
                </c:pt>
                <c:pt idx="206">
                  <c:v>0.37925928018354699</c:v>
                </c:pt>
                <c:pt idx="207">
                  <c:v>0.37711504170896198</c:v>
                </c:pt>
                <c:pt idx="208">
                  <c:v>0.37498292623010998</c:v>
                </c:pt>
                <c:pt idx="209">
                  <c:v>0.37286286520656398</c:v>
                </c:pt>
                <c:pt idx="210">
                  <c:v>0.370754790485404</c:v>
                </c:pt>
                <c:pt idx="211">
                  <c:v>0.36865863429903201</c:v>
                </c:pt>
                <c:pt idx="212">
                  <c:v>0.36657432926299</c:v>
                </c:pt>
                <c:pt idx="213">
                  <c:v>0.36450180837379598</c:v>
                </c:pt>
                <c:pt idx="214">
                  <c:v>0.362441005006788</c:v>
                </c:pt>
                <c:pt idx="215">
                  <c:v>0.36039185291398501</c:v>
                </c:pt>
                <c:pt idx="216">
                  <c:v>0.35835428622195498</c:v>
                </c:pt>
                <c:pt idx="217">
                  <c:v>0.35632823942969699</c:v>
                </c:pt>
                <c:pt idx="218">
                  <c:v>0.35431364740653898</c:v>
                </c:pt>
                <c:pt idx="219">
                  <c:v>0.35231044539003897</c:v>
                </c:pt>
                <c:pt idx="220">
                  <c:v>0.35031856898390801</c:v>
                </c:pt>
              </c:numCache>
            </c:numRef>
          </c:yVal>
          <c:smooth val="0"/>
        </c:ser>
        <c:ser>
          <c:idx val="2"/>
          <c:order val="2"/>
          <c:tx>
            <c:strRef>
              <c:f>Microsoft_Excel_Worksheet5!$D$1</c:f>
              <c:strCache>
                <c:ptCount val="1"/>
                <c:pt idx="0">
                  <c:v>upper</c:v>
                </c:pt>
              </c:strCache>
            </c:strRef>
          </c:tx>
          <c:spPr>
            <a:ln w="41275">
              <a:solidFill>
                <a:srgbClr val="00FF00"/>
              </a:solidFill>
              <a:prstDash val="sysDash"/>
            </a:ln>
          </c:spPr>
          <c:marker>
            <c:symbol val="none"/>
          </c:marker>
          <c:xVal>
            <c:numRef>
              <c:f>Microsoft_Excel_Worksheet5!$A$2:$A$10002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Microsoft_Excel_Worksheet5!$D$2:$D$10002</c:f>
              <c:numCache>
                <c:formatCode>General</c:formatCode>
                <c:ptCount val="10001"/>
                <c:pt idx="0">
                  <c:v>1.2195023618352301</c:v>
                </c:pt>
                <c:pt idx="1">
                  <c:v>1.21260759611498</c:v>
                </c:pt>
                <c:pt idx="2">
                  <c:v>1.2057518117004</c:v>
                </c:pt>
                <c:pt idx="3">
                  <c:v>1.1989347882008099</c:v>
                </c:pt>
                <c:pt idx="4">
                  <c:v>1.1921563064715499</c:v>
                </c:pt>
                <c:pt idx="5">
                  <c:v>1.1854161486069299</c:v>
                </c:pt>
                <c:pt idx="6">
                  <c:v>1.17871409793329</c:v>
                </c:pt>
                <c:pt idx="7">
                  <c:v>1.1720499390019601</c:v>
                </c:pt>
                <c:pt idx="8">
                  <c:v>1.1654234575823701</c:v>
                </c:pt>
                <c:pt idx="9">
                  <c:v>1.1588344406551601</c:v>
                </c:pt>
                <c:pt idx="10">
                  <c:v>1.15228267640531</c:v>
                </c:pt>
                <c:pt idx="11">
                  <c:v>1.14576795421539</c:v>
                </c:pt>
                <c:pt idx="12">
                  <c:v>1.1392900646587001</c:v>
                </c:pt>
                <c:pt idx="13">
                  <c:v>1.1328487994926399</c:v>
                </c:pt>
                <c:pt idx="14">
                  <c:v>1.12644395165191</c:v>
                </c:pt>
                <c:pt idx="15">
                  <c:v>1.12007531524194</c:v>
                </c:pt>
                <c:pt idx="16">
                  <c:v>1.1137426855322199</c:v>
                </c:pt>
                <c:pt idx="17">
                  <c:v>1.10744585894975</c:v>
                </c:pt>
                <c:pt idx="18">
                  <c:v>1.1011846330724799</c:v>
                </c:pt>
                <c:pt idx="19">
                  <c:v>1.09495880662279</c:v>
                </c:pt>
                <c:pt idx="20">
                  <c:v>1.08876817946105</c:v>
                </c:pt>
                <c:pt idx="21">
                  <c:v>1.0826125525791599</c:v>
                </c:pt>
                <c:pt idx="22">
                  <c:v>1.0764917280941599</c:v>
                </c:pt>
                <c:pt idx="23">
                  <c:v>1.07040550924189</c:v>
                </c:pt>
                <c:pt idx="24">
                  <c:v>1.06435370037062</c:v>
                </c:pt>
                <c:pt idx="25">
                  <c:v>1.0583361069348101</c:v>
                </c:pt>
                <c:pt idx="26">
                  <c:v>1.0523525354888199</c:v>
                </c:pt>
                <c:pt idx="27">
                  <c:v>1.0464027936807101</c:v>
                </c:pt>
                <c:pt idx="28">
                  <c:v>1.0404866902460399</c:v>
                </c:pt>
                <c:pt idx="29">
                  <c:v>1.03460403500174</c:v>
                </c:pt>
                <c:pt idx="30">
                  <c:v>1.02875463884</c:v>
                </c:pt>
                <c:pt idx="31">
                  <c:v>1.0229383137221499</c:v>
                </c:pt>
                <c:pt idx="32">
                  <c:v>1.01715487267266</c:v>
                </c:pt>
                <c:pt idx="33">
                  <c:v>1.01140412977313</c:v>
                </c:pt>
                <c:pt idx="34">
                  <c:v>1.0056859001562699</c:v>
                </c:pt>
                <c:pt idx="35">
                  <c:v>1</c:v>
                </c:pt>
                <c:pt idx="36">
                  <c:v>0.99745672370888205</c:v>
                </c:pt>
                <c:pt idx="37">
                  <c:v>0.99491991567205595</c:v>
                </c:pt>
                <c:pt idx="38">
                  <c:v>0.99238955943896601</c:v>
                </c:pt>
                <c:pt idx="39">
                  <c:v>0.98986563860089105</c:v>
                </c:pt>
                <c:pt idx="40">
                  <c:v>0.98734813679084499</c:v>
                </c:pt>
                <c:pt idx="41">
                  <c:v>0.98483703768346498</c:v>
                </c:pt>
                <c:pt idx="42">
                  <c:v>0.98233232499490897</c:v>
                </c:pt>
                <c:pt idx="43">
                  <c:v>0.97983398248275</c:v>
                </c:pt>
                <c:pt idx="44">
                  <c:v>0.97734199394586996</c:v>
                </c:pt>
                <c:pt idx="45">
                  <c:v>0.97485634322435299</c:v>
                </c:pt>
                <c:pt idx="46">
                  <c:v>0.97237701419938405</c:v>
                </c:pt>
                <c:pt idx="47">
                  <c:v>0.96990399079314205</c:v>
                </c:pt>
                <c:pt idx="48">
                  <c:v>0.96743725696869598</c:v>
                </c:pt>
                <c:pt idx="49">
                  <c:v>0.964976796729903</c:v>
                </c:pt>
                <c:pt idx="50">
                  <c:v>0.96252259412130103</c:v>
                </c:pt>
                <c:pt idx="51">
                  <c:v>0.96007463322800601</c:v>
                </c:pt>
                <c:pt idx="52">
                  <c:v>0.95763289817561303</c:v>
                </c:pt>
                <c:pt idx="53">
                  <c:v>0.95519737313008801</c:v>
                </c:pt>
                <c:pt idx="54">
                  <c:v>0.95276804229766798</c:v>
                </c:pt>
                <c:pt idx="55">
                  <c:v>0.95034488992475696</c:v>
                </c:pt>
                <c:pt idx="56">
                  <c:v>0.94792790029782503</c:v>
                </c:pt>
                <c:pt idx="57">
                  <c:v>0.94551705774330796</c:v>
                </c:pt>
                <c:pt idx="58">
                  <c:v>0.94311234662750199</c:v>
                </c:pt>
                <c:pt idx="59">
                  <c:v>0.94071375135646296</c:v>
                </c:pt>
                <c:pt idx="60">
                  <c:v>0.93832125637590902</c:v>
                </c:pt>
                <c:pt idx="61">
                  <c:v>0.935934846171116</c:v>
                </c:pt>
                <c:pt idx="62">
                  <c:v>0.93355450526681705</c:v>
                </c:pt>
                <c:pt idx="63">
                  <c:v>0.93118021822710495</c:v>
                </c:pt>
                <c:pt idx="64">
                  <c:v>0.92881196965532997</c:v>
                </c:pt>
                <c:pt idx="65">
                  <c:v>0.92644974419399795</c:v>
                </c:pt>
                <c:pt idx="66">
                  <c:v>0.92409352652467702</c:v>
                </c:pt>
                <c:pt idx="67">
                  <c:v>0.92174330136789095</c:v>
                </c:pt>
                <c:pt idx="68">
                  <c:v>0.91939905348302398</c:v>
                </c:pt>
                <c:pt idx="69">
                  <c:v>0.91706076766822398</c:v>
                </c:pt>
                <c:pt idx="70">
                  <c:v>0.91472842876029903</c:v>
                </c:pt>
                <c:pt idx="71">
                  <c:v>0.91240202163462103</c:v>
                </c:pt>
                <c:pt idx="72">
                  <c:v>0.91008153120502899</c:v>
                </c:pt>
                <c:pt idx="73">
                  <c:v>0.90776694242373002</c:v>
                </c:pt>
                <c:pt idx="74">
                  <c:v>0.90545824028120303</c:v>
                </c:pt>
                <c:pt idx="75">
                  <c:v>0.90315540980609799</c:v>
                </c:pt>
                <c:pt idx="76">
                  <c:v>0.90085843606514304</c:v>
                </c:pt>
                <c:pt idx="77">
                  <c:v>0.89856730416304398</c:v>
                </c:pt>
                <c:pt idx="78">
                  <c:v>0.89628199924239205</c:v>
                </c:pt>
                <c:pt idx="79">
                  <c:v>0.89400250648356305</c:v>
                </c:pt>
                <c:pt idx="80">
                  <c:v>0.89172881110462299</c:v>
                </c:pt>
                <c:pt idx="81">
                  <c:v>0.88946089836123299</c:v>
                </c:pt>
                <c:pt idx="82">
                  <c:v>0.88719875354655398</c:v>
                </c:pt>
                <c:pt idx="83">
                  <c:v>0.88494236199114895</c:v>
                </c:pt>
                <c:pt idx="84">
                  <c:v>0.88269170906289096</c:v>
                </c:pt>
                <c:pt idx="85">
                  <c:v>0.88044678016686395</c:v>
                </c:pt>
                <c:pt idx="86">
                  <c:v>0.87820756074527395</c:v>
                </c:pt>
                <c:pt idx="87">
                  <c:v>0.87597403627735004</c:v>
                </c:pt>
                <c:pt idx="88">
                  <c:v>0.87374619227924999</c:v>
                </c:pt>
                <c:pt idx="89">
                  <c:v>0.87152401430397197</c:v>
                </c:pt>
                <c:pt idx="90">
                  <c:v>0.86930748794125201</c:v>
                </c:pt>
                <c:pt idx="91">
                  <c:v>0.86709659881747903</c:v>
                </c:pt>
                <c:pt idx="92">
                  <c:v>0.86489133259559703</c:v>
                </c:pt>
                <c:pt idx="93">
                  <c:v>0.86269167497501298</c:v>
                </c:pt>
                <c:pt idx="94">
                  <c:v>0.86049761169150396</c:v>
                </c:pt>
                <c:pt idx="95">
                  <c:v>0.85830912851712504</c:v>
                </c:pt>
                <c:pt idx="96">
                  <c:v>0.85612621126011701</c:v>
                </c:pt>
                <c:pt idx="97">
                  <c:v>0.853948845764814</c:v>
                </c:pt>
                <c:pt idx="98">
                  <c:v>0.85177701791155203</c:v>
                </c:pt>
                <c:pt idx="99">
                  <c:v>0.84961071361657803</c:v>
                </c:pt>
                <c:pt idx="100">
                  <c:v>0.84744991883195697</c:v>
                </c:pt>
                <c:pt idx="101">
                  <c:v>0.84529461954548102</c:v>
                </c:pt>
                <c:pt idx="102">
                  <c:v>0.84314480178058104</c:v>
                </c:pt>
                <c:pt idx="103">
                  <c:v>0.84100045159623305</c:v>
                </c:pt>
                <c:pt idx="104">
                  <c:v>0.83886155508686799</c:v>
                </c:pt>
                <c:pt idx="105">
                  <c:v>0.83672809838228501</c:v>
                </c:pt>
                <c:pt idx="106">
                  <c:v>0.83460006764755701</c:v>
                </c:pt>
                <c:pt idx="107">
                  <c:v>0.83247744908294297</c:v>
                </c:pt>
                <c:pt idx="108">
                  <c:v>0.83036022892379902</c:v>
                </c:pt>
                <c:pt idx="109">
                  <c:v>0.82824839344048995</c:v>
                </c:pt>
                <c:pt idx="110">
                  <c:v>0.82614192893829597</c:v>
                </c:pt>
                <c:pt idx="111">
                  <c:v>0.82404082175732796</c:v>
                </c:pt>
                <c:pt idx="112">
                  <c:v>0.82194505827243902</c:v>
                </c:pt>
                <c:pt idx="113">
                  <c:v>0.81985462489313299</c:v>
                </c:pt>
                <c:pt idx="114">
                  <c:v>0.81776950806347803</c:v>
                </c:pt>
                <c:pt idx="115">
                  <c:v>0.81568969426202098</c:v>
                </c:pt>
                <c:pt idx="116">
                  <c:v>0.81361517000169403</c:v>
                </c:pt>
                <c:pt idx="117">
                  <c:v>0.81154592182973495</c:v>
                </c:pt>
                <c:pt idx="118">
                  <c:v>0.80948193632759102</c:v>
                </c:pt>
                <c:pt idx="119">
                  <c:v>0.80742320011084101</c:v>
                </c:pt>
                <c:pt idx="120">
                  <c:v>0.80536969982910001</c:v>
                </c:pt>
                <c:pt idx="121">
                  <c:v>0.80332142216593905</c:v>
                </c:pt>
                <c:pt idx="122">
                  <c:v>0.80127835383879698</c:v>
                </c:pt>
                <c:pt idx="123">
                  <c:v>0.79924048159889205</c:v>
                </c:pt>
                <c:pt idx="124">
                  <c:v>0.79720779223114002</c:v>
                </c:pt>
                <c:pt idx="125">
                  <c:v>0.79518027255406398</c:v>
                </c:pt>
                <c:pt idx="126">
                  <c:v>0.79315790941971198</c:v>
                </c:pt>
                <c:pt idx="127">
                  <c:v>0.79114068971357199</c:v>
                </c:pt>
                <c:pt idx="128">
                  <c:v>0.78912860035448396</c:v>
                </c:pt>
                <c:pt idx="129">
                  <c:v>0.78712162829455901</c:v>
                </c:pt>
                <c:pt idx="130">
                  <c:v>0.78511976051909105</c:v>
                </c:pt>
                <c:pt idx="131">
                  <c:v>0.78312298404647396</c:v>
                </c:pt>
                <c:pt idx="132">
                  <c:v>0.78113128592811898</c:v>
                </c:pt>
                <c:pt idx="133">
                  <c:v>0.77914465324836701</c:v>
                </c:pt>
                <c:pt idx="134">
                  <c:v>0.77716307312440902</c:v>
                </c:pt>
                <c:pt idx="135">
                  <c:v>0.77518653270619897</c:v>
                </c:pt>
                <c:pt idx="136">
                  <c:v>0.77321501917637303</c:v>
                </c:pt>
                <c:pt idx="137">
                  <c:v>0.77124851975016495</c:v>
                </c:pt>
                <c:pt idx="138">
                  <c:v>0.76928702167532403</c:v>
                </c:pt>
                <c:pt idx="139">
                  <c:v>0.76733051223203197</c:v>
                </c:pt>
                <c:pt idx="140">
                  <c:v>0.76537897873282001</c:v>
                </c:pt>
                <c:pt idx="141">
                  <c:v>0.76343240852248895</c:v>
                </c:pt>
                <c:pt idx="142">
                  <c:v>0.76149078897802203</c:v>
                </c:pt>
                <c:pt idx="143">
                  <c:v>0.75955410750850905</c:v>
                </c:pt>
                <c:pt idx="144">
                  <c:v>0.75762235155506097</c:v>
                </c:pt>
                <c:pt idx="145">
                  <c:v>0.75569550859072998</c:v>
                </c:pt>
                <c:pt idx="146">
                  <c:v>0.75377356612042601</c:v>
                </c:pt>
                <c:pt idx="147">
                  <c:v>0.75185651168084</c:v>
                </c:pt>
                <c:pt idx="148">
                  <c:v>0.749944332840359</c:v>
                </c:pt>
                <c:pt idx="149">
                  <c:v>0.74803701719898796</c:v>
                </c:pt>
                <c:pt idx="150">
                  <c:v>0.74613455238826698</c:v>
                </c:pt>
                <c:pt idx="151">
                  <c:v>0.74423692607119296</c:v>
                </c:pt>
                <c:pt idx="152">
                  <c:v>0.74234412594214205</c:v>
                </c:pt>
                <c:pt idx="153">
                  <c:v>0.74045613972678204</c:v>
                </c:pt>
                <c:pt idx="154">
                  <c:v>0.73857295518200194</c:v>
                </c:pt>
                <c:pt idx="155">
                  <c:v>0.73669456009582601</c:v>
                </c:pt>
                <c:pt idx="156">
                  <c:v>0.73482094228733796</c:v>
                </c:pt>
                <c:pt idx="157">
                  <c:v>0.73295208960660196</c:v>
                </c:pt>
                <c:pt idx="158">
                  <c:v>0.73108798993458002</c:v>
                </c:pt>
                <c:pt idx="159">
                  <c:v>0.72922863118305703</c:v>
                </c:pt>
                <c:pt idx="160">
                  <c:v>0.72737400129456498</c:v>
                </c:pt>
                <c:pt idx="161">
                  <c:v>0.72552408824229597</c:v>
                </c:pt>
                <c:pt idx="162">
                  <c:v>0.723678880030034</c:v>
                </c:pt>
                <c:pt idx="163">
                  <c:v>0.72183836469207097</c:v>
                </c:pt>
                <c:pt idx="164">
                  <c:v>0.72000253029312999</c:v>
                </c:pt>
                <c:pt idx="165">
                  <c:v>0.71817136492829003</c:v>
                </c:pt>
                <c:pt idx="166">
                  <c:v>0.71634485672290804</c:v>
                </c:pt>
                <c:pt idx="167">
                  <c:v>0.71452299383254003</c:v>
                </c:pt>
                <c:pt idx="168">
                  <c:v>0.71270576444286604</c:v>
                </c:pt>
                <c:pt idx="169">
                  <c:v>0.71089315676961595</c:v>
                </c:pt>
                <c:pt idx="170">
                  <c:v>0.70908515905848502</c:v>
                </c:pt>
                <c:pt idx="171">
                  <c:v>0.707281759585068</c:v>
                </c:pt>
                <c:pt idx="172">
                  <c:v>0.70548294665477396</c:v>
                </c:pt>
                <c:pt idx="173">
                  <c:v>0.70368870860275901</c:v>
                </c:pt>
                <c:pt idx="174">
                  <c:v>0.701899033793842</c:v>
                </c:pt>
                <c:pt idx="175">
                  <c:v>0.700113910622435</c:v>
                </c:pt>
                <c:pt idx="176">
                  <c:v>0.69833332751246702</c:v>
                </c:pt>
                <c:pt idx="177">
                  <c:v>0.69655727291730596</c:v>
                </c:pt>
                <c:pt idx="178">
                  <c:v>0.69478573531969001</c:v>
                </c:pt>
                <c:pt idx="179">
                  <c:v>0.69301870323164405</c:v>
                </c:pt>
                <c:pt idx="180">
                  <c:v>0.69125616519441302</c:v>
                </c:pt>
                <c:pt idx="181">
                  <c:v>0.68949810977838499</c:v>
                </c:pt>
                <c:pt idx="182">
                  <c:v>0.68774452558301402</c:v>
                </c:pt>
                <c:pt idx="183">
                  <c:v>0.68599540123675296</c:v>
                </c:pt>
                <c:pt idx="184">
                  <c:v>0.68425072539697096</c:v>
                </c:pt>
                <c:pt idx="185">
                  <c:v>0.68251048674988801</c:v>
                </c:pt>
                <c:pt idx="186">
                  <c:v>0.68077467401049696</c:v>
                </c:pt>
                <c:pt idx="187">
                  <c:v>0.67904327592249303</c:v>
                </c:pt>
                <c:pt idx="188">
                  <c:v>0.67731628125819598</c:v>
                </c:pt>
                <c:pt idx="189">
                  <c:v>0.67559367881848298</c:v>
                </c:pt>
                <c:pt idx="190">
                  <c:v>0.67387545743271404</c:v>
                </c:pt>
                <c:pt idx="191">
                  <c:v>0.67216160595865904</c:v>
                </c:pt>
                <c:pt idx="192">
                  <c:v>0.67045211328242404</c:v>
                </c:pt>
                <c:pt idx="193">
                  <c:v>0.66874696831838298</c:v>
                </c:pt>
                <c:pt idx="194">
                  <c:v>0.667046160009102</c:v>
                </c:pt>
                <c:pt idx="195">
                  <c:v>0.66534967732526895</c:v>
                </c:pt>
                <c:pt idx="196">
                  <c:v>0.66365750926562395</c:v>
                </c:pt>
                <c:pt idx="197">
                  <c:v>0.66196964485688603</c:v>
                </c:pt>
                <c:pt idx="198">
                  <c:v>0.66028607315368204</c:v>
                </c:pt>
                <c:pt idx="199">
                  <c:v>0.65860678323847399</c:v>
                </c:pt>
                <c:pt idx="200">
                  <c:v>0.65693176422149402</c:v>
                </c:pt>
                <c:pt idx="201">
                  <c:v>0.65526100524066699</c:v>
                </c:pt>
                <c:pt idx="202">
                  <c:v>0.65359449546154402</c:v>
                </c:pt>
                <c:pt idx="203">
                  <c:v>0.65193222407723095</c:v>
                </c:pt>
                <c:pt idx="204">
                  <c:v>0.65027418030831896</c:v>
                </c:pt>
                <c:pt idx="205">
                  <c:v>0.64862035340281399</c:v>
                </c:pt>
                <c:pt idx="206">
                  <c:v>0.64697073263606797</c:v>
                </c:pt>
                <c:pt idx="207">
                  <c:v>0.64532530731070703</c:v>
                </c:pt>
                <c:pt idx="208">
                  <c:v>0.64368406675656498</c:v>
                </c:pt>
                <c:pt idx="209">
                  <c:v>0.64204700033061302</c:v>
                </c:pt>
                <c:pt idx="210">
                  <c:v>0.64041409741688804</c:v>
                </c:pt>
                <c:pt idx="211">
                  <c:v>0.63878534742643001</c:v>
                </c:pt>
                <c:pt idx="212">
                  <c:v>0.637160739797206</c:v>
                </c:pt>
                <c:pt idx="213">
                  <c:v>0.63554026399404895</c:v>
                </c:pt>
                <c:pt idx="214">
                  <c:v>0.63392390950858102</c:v>
                </c:pt>
                <c:pt idx="215">
                  <c:v>0.63231166585915499</c:v>
                </c:pt>
                <c:pt idx="216">
                  <c:v>0.630703522590778</c:v>
                </c:pt>
                <c:pt idx="217">
                  <c:v>0.62909946927504801</c:v>
                </c:pt>
                <c:pt idx="218">
                  <c:v>0.62749949551008499</c:v>
                </c:pt>
                <c:pt idx="219">
                  <c:v>0.62590359092046599</c:v>
                </c:pt>
                <c:pt idx="220">
                  <c:v>0.62431174515715204</c:v>
                </c:pt>
              </c:numCache>
            </c:numRef>
          </c:yVal>
          <c:smooth val="1"/>
        </c:ser>
        <c:dLbls>
          <c:showLegendKey val="0"/>
          <c:showVal val="0"/>
          <c:showCatName val="0"/>
          <c:showSerName val="0"/>
          <c:showPercent val="0"/>
          <c:showBubbleSize val="0"/>
        </c:dLbls>
        <c:axId val="892096848"/>
        <c:axId val="892097240"/>
      </c:scatterChart>
      <c:valAx>
        <c:axId val="892096848"/>
        <c:scaling>
          <c:orientation val="minMax"/>
          <c:max val="220"/>
          <c:min val="0"/>
        </c:scaling>
        <c:delete val="0"/>
        <c:axPos val="b"/>
        <c:title>
          <c:tx>
            <c:rich>
              <a:bodyPr/>
              <a:lstStyle/>
              <a:p>
                <a:pPr>
                  <a:defRPr sz="1700"/>
                </a:pPr>
                <a:r>
                  <a:rPr lang="en-US" sz="1700" dirty="0" smtClean="0"/>
                  <a:t>Center Volume: Previous Txs Within 1 Yr.</a:t>
                </a:r>
                <a:endParaRPr lang="en-US" sz="1700" dirty="0"/>
              </a:p>
            </c:rich>
          </c:tx>
          <c:layout>
            <c:manualLayout>
              <c:xMode val="edge"/>
              <c:yMode val="edge"/>
              <c:x val="0.28777651963858503"/>
              <c:y val="0.88582020997375333"/>
            </c:manualLayout>
          </c:layout>
          <c:overlay val="0"/>
        </c:title>
        <c:numFmt formatCode="#,##0" sourceLinked="0"/>
        <c:majorTickMark val="out"/>
        <c:minorTickMark val="none"/>
        <c:tickLblPos val="nextTo"/>
        <c:txPr>
          <a:bodyPr rot="0"/>
          <a:lstStyle/>
          <a:p>
            <a:pPr>
              <a:defRPr sz="1500" b="1"/>
            </a:pPr>
            <a:endParaRPr lang="en-US"/>
          </a:p>
        </c:txPr>
        <c:crossAx val="892097240"/>
        <c:crosses val="autoZero"/>
        <c:crossBetween val="midCat"/>
        <c:majorUnit val="20"/>
      </c:valAx>
      <c:valAx>
        <c:axId val="892097240"/>
        <c:scaling>
          <c:orientation val="minMax"/>
          <c:max val="1.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for Dx of IIP</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92096848"/>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1.6696617799576401</c:v>
                </c:pt>
                <c:pt idx="1">
                  <c:v>1.66693079979339</c:v>
                </c:pt>
                <c:pt idx="2">
                  <c:v>1.6642042865533699</c:v>
                </c:pt>
                <c:pt idx="3">
                  <c:v>1.66148223293127</c:v>
                </c:pt>
                <c:pt idx="4">
                  <c:v>1.6587646316327</c:v>
                </c:pt>
                <c:pt idx="5">
                  <c:v>1.65605147537523</c:v>
                </c:pt>
                <c:pt idx="6">
                  <c:v>1.6533427568883501</c:v>
                </c:pt>
                <c:pt idx="7">
                  <c:v>1.6506384689133999</c:v>
                </c:pt>
                <c:pt idx="8">
                  <c:v>1.6479386042036399</c:v>
                </c:pt>
                <c:pt idx="9">
                  <c:v>1.64524315552416</c:v>
                </c:pt>
                <c:pt idx="10">
                  <c:v>1.6425521156518701</c:v>
                </c:pt>
                <c:pt idx="11">
                  <c:v>1.6398654773755299</c:v>
                </c:pt>
                <c:pt idx="12">
                  <c:v>1.63718323349566</c:v>
                </c:pt>
                <c:pt idx="13">
                  <c:v>1.6345053768245701</c:v>
                </c:pt>
                <c:pt idx="14">
                  <c:v>1.6318319001863399</c:v>
                </c:pt>
                <c:pt idx="15">
                  <c:v>1.6291627964167701</c:v>
                </c:pt>
                <c:pt idx="16">
                  <c:v>1.6264980583633899</c:v>
                </c:pt>
                <c:pt idx="17">
                  <c:v>1.6238376788854001</c:v>
                </c:pt>
                <c:pt idx="18">
                  <c:v>1.62118165085372</c:v>
                </c:pt>
                <c:pt idx="19">
                  <c:v>1.6185299671509099</c:v>
                </c:pt>
                <c:pt idx="20">
                  <c:v>1.6158826206711701</c:v>
                </c:pt>
                <c:pt idx="21">
                  <c:v>1.6132396043203301</c:v>
                </c:pt>
                <c:pt idx="22">
                  <c:v>1.6106009110158199</c:v>
                </c:pt>
                <c:pt idx="23">
                  <c:v>1.60796653368665</c:v>
                </c:pt>
                <c:pt idx="24">
                  <c:v>1.6053364652734099</c:v>
                </c:pt>
                <c:pt idx="25">
                  <c:v>1.60271069872821</c:v>
                </c:pt>
                <c:pt idx="26">
                  <c:v>1.60008922701472</c:v>
                </c:pt>
                <c:pt idx="27">
                  <c:v>1.59747204310811</c:v>
                </c:pt>
                <c:pt idx="28">
                  <c:v>1.5948591399950101</c:v>
                </c:pt>
                <c:pt idx="29">
                  <c:v>1.59225051067357</c:v>
                </c:pt>
                <c:pt idx="30">
                  <c:v>1.5896461481533499</c:v>
                </c:pt>
                <c:pt idx="31">
                  <c:v>1.5870460454553701</c:v>
                </c:pt>
                <c:pt idx="32">
                  <c:v>1.58445019561207</c:v>
                </c:pt>
                <c:pt idx="33">
                  <c:v>1.5818585916672501</c:v>
                </c:pt>
                <c:pt idx="34">
                  <c:v>1.57927122667612</c:v>
                </c:pt>
                <c:pt idx="35">
                  <c:v>1.5766880937052501</c:v>
                </c:pt>
                <c:pt idx="36">
                  <c:v>1.57410918583253</c:v>
                </c:pt>
                <c:pt idx="37">
                  <c:v>1.57153449614719</c:v>
                </c:pt>
                <c:pt idx="38">
                  <c:v>1.5689640177497499</c:v>
                </c:pt>
                <c:pt idx="39">
                  <c:v>1.56639774375203</c:v>
                </c:pt>
                <c:pt idx="40">
                  <c:v>1.5638356672771101</c:v>
                </c:pt>
                <c:pt idx="41">
                  <c:v>1.56127778145931</c:v>
                </c:pt>
                <c:pt idx="42">
                  <c:v>1.5587240794441899</c:v>
                </c:pt>
                <c:pt idx="43">
                  <c:v>1.5561745543885199</c:v>
                </c:pt>
                <c:pt idx="44">
                  <c:v>1.55362919946027</c:v>
                </c:pt>
                <c:pt idx="45">
                  <c:v>1.55108800783856</c:v>
                </c:pt>
                <c:pt idx="46">
                  <c:v>1.5485509727136899</c:v>
                </c:pt>
                <c:pt idx="47">
                  <c:v>1.5460180872870899</c:v>
                </c:pt>
                <c:pt idx="48">
                  <c:v>1.5434893447713101</c:v>
                </c:pt>
                <c:pt idx="49">
                  <c:v>1.54096473839001</c:v>
                </c:pt>
                <c:pt idx="50">
                  <c:v>1.5384442613779199</c:v>
                </c:pt>
                <c:pt idx="51">
                  <c:v>1.53592790698085</c:v>
                </c:pt>
                <c:pt idx="52">
                  <c:v>1.5334156684556399</c:v>
                </c:pt>
                <c:pt idx="53">
                  <c:v>1.5309075390701801</c:v>
                </c:pt>
                <c:pt idx="54">
                  <c:v>1.5284035121033499</c:v>
                </c:pt>
                <c:pt idx="55">
                  <c:v>1.5259035808450401</c:v>
                </c:pt>
                <c:pt idx="56">
                  <c:v>1.52340773859612</c:v>
                </c:pt>
                <c:pt idx="57">
                  <c:v>1.5209159786683799</c:v>
                </c:pt>
                <c:pt idx="58">
                  <c:v>1.5184282943845999</c:v>
                </c:pt>
                <c:pt idx="59">
                  <c:v>1.5159446790784601</c:v>
                </c:pt>
                <c:pt idx="60">
                  <c:v>1.51346512609452</c:v>
                </c:pt>
                <c:pt idx="61">
                  <c:v>1.51098962878827</c:v>
                </c:pt>
                <c:pt idx="62">
                  <c:v>1.5085181805260299</c:v>
                </c:pt>
                <c:pt idx="63">
                  <c:v>1.50605077468499</c:v>
                </c:pt>
                <c:pt idx="64">
                  <c:v>1.5035874046531801</c:v>
                </c:pt>
                <c:pt idx="65">
                  <c:v>1.50112806382942</c:v>
                </c:pt>
                <c:pt idx="66">
                  <c:v>1.49867274562335</c:v>
                </c:pt>
                <c:pt idx="67">
                  <c:v>1.49622144345538</c:v>
                </c:pt>
                <c:pt idx="68">
                  <c:v>1.49377415075667</c:v>
                </c:pt>
                <c:pt idx="69">
                  <c:v>1.49133086096916</c:v>
                </c:pt>
                <c:pt idx="70">
                  <c:v>1.4888915675454699</c:v>
                </c:pt>
                <c:pt idx="71">
                  <c:v>1.48645626394896</c:v>
                </c:pt>
                <c:pt idx="72">
                  <c:v>1.4840249436536801</c:v>
                </c:pt>
                <c:pt idx="73">
                  <c:v>1.48159760014435</c:v>
                </c:pt>
                <c:pt idx="74">
                  <c:v>1.4791742269163299</c:v>
                </c:pt>
                <c:pt idx="75">
                  <c:v>1.47675481747565</c:v>
                </c:pt>
                <c:pt idx="76">
                  <c:v>1.47433936533895</c:v>
                </c:pt>
                <c:pt idx="77">
                  <c:v>1.4719278640334501</c:v>
                </c:pt>
                <c:pt idx="78">
                  <c:v>1.46952030709699</c:v>
                </c:pt>
                <c:pt idx="79">
                  <c:v>1.46711668807797</c:v>
                </c:pt>
                <c:pt idx="80">
                  <c:v>1.46471700053534</c:v>
                </c:pt>
                <c:pt idx="81">
                  <c:v>1.4623212380385799</c:v>
                </c:pt>
                <c:pt idx="82">
                  <c:v>1.4599293941676901</c:v>
                </c:pt>
                <c:pt idx="83">
                  <c:v>1.4575414625131899</c:v>
                </c:pt>
                <c:pt idx="84">
                  <c:v>1.45515743667606</c:v>
                </c:pt>
                <c:pt idx="85">
                  <c:v>1.4527773102677599</c:v>
                </c:pt>
                <c:pt idx="86">
                  <c:v>1.4504010769101801</c:v>
                </c:pt>
                <c:pt idx="87">
                  <c:v>1.44802873023567</c:v>
                </c:pt>
                <c:pt idx="88">
                  <c:v>1.44566026388697</c:v>
                </c:pt>
                <c:pt idx="89">
                  <c:v>1.44329567151725</c:v>
                </c:pt>
                <c:pt idx="90">
                  <c:v>1.4409349467900201</c:v>
                </c:pt>
                <c:pt idx="91">
                  <c:v>1.4385780833791799</c:v>
                </c:pt>
                <c:pt idx="92">
                  <c:v>1.43622507496898</c:v>
                </c:pt>
                <c:pt idx="93">
                  <c:v>1.4338759152539899</c:v>
                </c:pt>
                <c:pt idx="94">
                  <c:v>1.4315305979391</c:v>
                </c:pt>
                <c:pt idx="95">
                  <c:v>1.4291891167394899</c:v>
                </c:pt>
                <c:pt idx="96">
                  <c:v>1.4268514653806199</c:v>
                </c:pt>
                <c:pt idx="97">
                  <c:v>1.42451763759822</c:v>
                </c:pt>
                <c:pt idx="98">
                  <c:v>1.4221876271382601</c:v>
                </c:pt>
                <c:pt idx="99">
                  <c:v>1.4198614277569399</c:v>
                </c:pt>
                <c:pt idx="100">
                  <c:v>1.4175390332206701</c:v>
                </c:pt>
                <c:pt idx="101">
                  <c:v>1.4152204373060799</c:v>
                </c:pt>
                <c:pt idx="102">
                  <c:v>1.4129056337999299</c:v>
                </c:pt>
                <c:pt idx="103">
                  <c:v>1.4105946164992</c:v>
                </c:pt>
                <c:pt idx="104">
                  <c:v>1.40828737921097</c:v>
                </c:pt>
                <c:pt idx="105">
                  <c:v>1.4059839157524701</c:v>
                </c:pt>
                <c:pt idx="106">
                  <c:v>1.40368421995105</c:v>
                </c:pt>
                <c:pt idx="107">
                  <c:v>1.40138828564413</c:v>
                </c:pt>
                <c:pt idx="108">
                  <c:v>1.39909610667924</c:v>
                </c:pt>
                <c:pt idx="109">
                  <c:v>1.3968076769139499</c:v>
                </c:pt>
                <c:pt idx="110">
                  <c:v>1.3945229902159</c:v>
                </c:pt>
                <c:pt idx="111">
                  <c:v>1.39224204046274</c:v>
                </c:pt>
                <c:pt idx="112">
                  <c:v>1.3899648215421301</c:v>
                </c:pt>
                <c:pt idx="113">
                  <c:v>1.3876913273517499</c:v>
                </c:pt>
                <c:pt idx="114">
                  <c:v>1.3854215517992501</c:v>
                </c:pt>
                <c:pt idx="115">
                  <c:v>1.3831554888022399</c:v>
                </c:pt>
                <c:pt idx="116">
                  <c:v>1.38089313228829</c:v>
                </c:pt>
                <c:pt idx="117">
                  <c:v>1.3786344761948901</c:v>
                </c:pt>
                <c:pt idx="118">
                  <c:v>1.3763795144694499</c:v>
                </c:pt>
                <c:pt idx="119">
                  <c:v>1.3741282410692801</c:v>
                </c:pt>
                <c:pt idx="120">
                  <c:v>1.3718806499615901</c:v>
                </c:pt>
                <c:pt idx="121">
                  <c:v>1.36963673512343</c:v>
                </c:pt>
                <c:pt idx="122">
                  <c:v>1.36739649054171</c:v>
                </c:pt>
                <c:pt idx="123">
                  <c:v>1.3651599102131999</c:v>
                </c:pt>
                <c:pt idx="124">
                  <c:v>1.3629269881444499</c:v>
                </c:pt>
                <c:pt idx="125">
                  <c:v>1.3606977183518301</c:v>
                </c:pt>
                <c:pt idx="126">
                  <c:v>1.3584720948615201</c:v>
                </c:pt>
                <c:pt idx="127">
                  <c:v>1.3562501117094401</c:v>
                </c:pt>
                <c:pt idx="128">
                  <c:v>1.3540317629412599</c:v>
                </c:pt>
                <c:pt idx="129">
                  <c:v>1.3518170426124301</c:v>
                </c:pt>
                <c:pt idx="130">
                  <c:v>1.3496059447880799</c:v>
                </c:pt>
                <c:pt idx="131">
                  <c:v>1.34739846354307</c:v>
                </c:pt>
                <c:pt idx="132">
                  <c:v>1.34519459296195</c:v>
                </c:pt>
                <c:pt idx="133">
                  <c:v>1.34299432713894</c:v>
                </c:pt>
                <c:pt idx="134">
                  <c:v>1.3407976601779199</c:v>
                </c:pt>
                <c:pt idx="135">
                  <c:v>1.3386045861924101</c:v>
                </c:pt>
                <c:pt idx="136">
                  <c:v>1.3364150993055799</c:v>
                </c:pt>
                <c:pt idx="137">
                  <c:v>1.33422919365019</c:v>
                </c:pt>
                <c:pt idx="138">
                  <c:v>1.3320468633686</c:v>
                </c:pt>
                <c:pt idx="139">
                  <c:v>1.3298681026127599</c:v>
                </c:pt>
                <c:pt idx="140">
                  <c:v>1.32769290554417</c:v>
                </c:pt>
                <c:pt idx="141">
                  <c:v>1.32552126633389</c:v>
                </c:pt>
                <c:pt idx="142">
                  <c:v>1.3233531791625299</c:v>
                </c:pt>
                <c:pt idx="143">
                  <c:v>1.3211886382201901</c:v>
                </c:pt>
                <c:pt idx="144">
                  <c:v>1.31902763770648</c:v>
                </c:pt>
                <c:pt idx="145">
                  <c:v>1.31687017183051</c:v>
                </c:pt>
                <c:pt idx="146">
                  <c:v>1.3147162348108501</c:v>
                </c:pt>
                <c:pt idx="147">
                  <c:v>1.31256582087554</c:v>
                </c:pt>
                <c:pt idx="148">
                  <c:v>1.3104189242620401</c:v>
                </c:pt>
                <c:pt idx="149">
                  <c:v>1.30827553921726</c:v>
                </c:pt>
                <c:pt idx="150">
                  <c:v>1.30613565999749</c:v>
                </c:pt>
                <c:pt idx="151">
                  <c:v>1.30399928086845</c:v>
                </c:pt>
                <c:pt idx="152">
                  <c:v>1.3018663961051999</c:v>
                </c:pt>
                <c:pt idx="153">
                  <c:v>1.2997369999921999</c:v>
                </c:pt>
                <c:pt idx="154">
                  <c:v>1.29761108682325</c:v>
                </c:pt>
                <c:pt idx="155">
                  <c:v>1.29548865090146</c:v>
                </c:pt>
                <c:pt idx="156">
                  <c:v>1.2933696865392801</c:v>
                </c:pt>
                <c:pt idx="157">
                  <c:v>1.29125418805847</c:v>
                </c:pt>
                <c:pt idx="158">
                  <c:v>1.2891421497900499</c:v>
                </c:pt>
                <c:pt idx="159">
                  <c:v>1.2870335660743399</c:v>
                </c:pt>
                <c:pt idx="160">
                  <c:v>1.28492843126089</c:v>
                </c:pt>
                <c:pt idx="161">
                  <c:v>1.28282673970852</c:v>
                </c:pt>
                <c:pt idx="162">
                  <c:v>1.2807284857852701</c:v>
                </c:pt>
                <c:pt idx="163">
                  <c:v>1.27863366386837</c:v>
                </c:pt>
                <c:pt idx="164">
                  <c:v>1.27654226834427</c:v>
                </c:pt>
                <c:pt idx="165">
                  <c:v>1.2744542936086001</c:v>
                </c:pt>
                <c:pt idx="166">
                  <c:v>1.27236973406614</c:v>
                </c:pt>
                <c:pt idx="167">
                  <c:v>1.27028858413085</c:v>
                </c:pt>
                <c:pt idx="168">
                  <c:v>1.2682108382257999</c:v>
                </c:pt>
                <c:pt idx="169">
                  <c:v>1.26613649078319</c:v>
                </c:pt>
                <c:pt idx="170">
                  <c:v>1.26406553624433</c:v>
                </c:pt>
                <c:pt idx="171">
                  <c:v>1.2619979690596299</c:v>
                </c:pt>
                <c:pt idx="172">
                  <c:v>1.25993378368856</c:v>
                </c:pt>
                <c:pt idx="173">
                  <c:v>1.25787297459967</c:v>
                </c:pt>
                <c:pt idx="174">
                  <c:v>1.2558155362705401</c:v>
                </c:pt>
                <c:pt idx="175">
                  <c:v>1.25376146318779</c:v>
                </c:pt>
                <c:pt idx="176">
                  <c:v>1.2517107498470601</c:v>
                </c:pt>
                <c:pt idx="177">
                  <c:v>1.2496633907529999</c:v>
                </c:pt>
                <c:pt idx="178">
                  <c:v>1.2476193804192299</c:v>
                </c:pt>
                <c:pt idx="179">
                  <c:v>1.24557871336836</c:v>
                </c:pt>
                <c:pt idx="180">
                  <c:v>1.24354138413196</c:v>
                </c:pt>
                <c:pt idx="181">
                  <c:v>1.24150738725052</c:v>
                </c:pt>
                <c:pt idx="182">
                  <c:v>1.2394767172735</c:v>
                </c:pt>
                <c:pt idx="183">
                  <c:v>1.2374493687592401</c:v>
                </c:pt>
                <c:pt idx="184">
                  <c:v>1.2354253362749901</c:v>
                </c:pt>
                <c:pt idx="185">
                  <c:v>1.2334046143969</c:v>
                </c:pt>
                <c:pt idx="186">
                  <c:v>1.23138719770997</c:v>
                </c:pt>
                <c:pt idx="187">
                  <c:v>1.2293730808080801</c:v>
                </c:pt>
                <c:pt idx="188">
                  <c:v>1.2273622582939401</c:v>
                </c:pt>
                <c:pt idx="189">
                  <c:v>1.2253547247790799</c:v>
                </c:pt>
                <c:pt idx="190">
                  <c:v>1.22335047488386</c:v>
                </c:pt>
                <c:pt idx="191">
                  <c:v>1.22134950323743</c:v>
                </c:pt>
                <c:pt idx="192">
                  <c:v>1.2193518044777201</c:v>
                </c:pt>
                <c:pt idx="193">
                  <c:v>1.21735737325144</c:v>
                </c:pt>
                <c:pt idx="194">
                  <c:v>1.2153662042140601</c:v>
                </c:pt>
                <c:pt idx="195">
                  <c:v>1.21337829202978</c:v>
                </c:pt>
                <c:pt idx="196">
                  <c:v>1.2113936313715401</c:v>
                </c:pt>
                <c:pt idx="197">
                  <c:v>1.20941221692097</c:v>
                </c:pt>
                <c:pt idx="198">
                  <c:v>1.2074340433684201</c:v>
                </c:pt>
                <c:pt idx="199">
                  <c:v>1.20545910541293</c:v>
                </c:pt>
                <c:pt idx="200">
                  <c:v>1.20348739776219</c:v>
                </c:pt>
                <c:pt idx="201">
                  <c:v>1.20151891513256</c:v>
                </c:pt>
                <c:pt idx="202">
                  <c:v>1.19955365224903</c:v>
                </c:pt>
                <c:pt idx="203">
                  <c:v>1.1975916038452401</c:v>
                </c:pt>
                <c:pt idx="204">
                  <c:v>1.1956327646634199</c:v>
                </c:pt>
                <c:pt idx="205">
                  <c:v>1.19367712945441</c:v>
                </c:pt>
                <c:pt idx="206">
                  <c:v>1.1917246929776499</c:v>
                </c:pt>
                <c:pt idx="207">
                  <c:v>1.18977545000111</c:v>
                </c:pt>
                <c:pt idx="208">
                  <c:v>1.1878293953013801</c:v>
                </c:pt>
                <c:pt idx="209">
                  <c:v>1.1858865236635301</c:v>
                </c:pt>
                <c:pt idx="210">
                  <c:v>1.1839468298811999</c:v>
                </c:pt>
                <c:pt idx="211">
                  <c:v>1.1820103087565399</c:v>
                </c:pt>
                <c:pt idx="212">
                  <c:v>1.18007695510019</c:v>
                </c:pt>
                <c:pt idx="213">
                  <c:v>1.1781467637312899</c:v>
                </c:pt>
                <c:pt idx="214">
                  <c:v>1.1762197294774399</c:v>
                </c:pt>
                <c:pt idx="215">
                  <c:v>1.17429584717472</c:v>
                </c:pt>
                <c:pt idx="216">
                  <c:v>1.17237511166763</c:v>
                </c:pt>
                <c:pt idx="217">
                  <c:v>1.1704575178091301</c:v>
                </c:pt>
                <c:pt idx="218">
                  <c:v>1.16854306046058</c:v>
                </c:pt>
                <c:pt idx="219">
                  <c:v>1.1666317344917601</c:v>
                </c:pt>
                <c:pt idx="220">
                  <c:v>1.16472353478082</c:v>
                </c:pt>
                <c:pt idx="221">
                  <c:v>1.16281845621431</c:v>
                </c:pt>
                <c:pt idx="222">
                  <c:v>1.1609164936871399</c:v>
                </c:pt>
                <c:pt idx="223">
                  <c:v>1.15901764210254</c:v>
                </c:pt>
                <c:pt idx="224">
                  <c:v>1.1571218963721299</c:v>
                </c:pt>
                <c:pt idx="225">
                  <c:v>1.1552292514158</c:v>
                </c:pt>
                <c:pt idx="226">
                  <c:v>1.1533397021617899</c:v>
                </c:pt>
                <c:pt idx="227">
                  <c:v>1.1514532435466101</c:v>
                </c:pt>
                <c:pt idx="228">
                  <c:v>1.1495698705150601</c:v>
                </c:pt>
                <c:pt idx="229">
                  <c:v>1.1476895780202101</c:v>
                </c:pt>
                <c:pt idx="230">
                  <c:v>1.1458123610233799</c:v>
                </c:pt>
                <c:pt idx="231">
                  <c:v>1.1439382144941499</c:v>
                </c:pt>
                <c:pt idx="232">
                  <c:v>1.1420671334103001</c:v>
                </c:pt>
                <c:pt idx="233">
                  <c:v>1.1401991127578399</c:v>
                </c:pt>
                <c:pt idx="234">
                  <c:v>1.13833414753099</c:v>
                </c:pt>
                <c:pt idx="235">
                  <c:v>1.1364722327321299</c:v>
                </c:pt>
                <c:pt idx="236">
                  <c:v>1.13461336337184</c:v>
                </c:pt>
                <c:pt idx="237">
                  <c:v>1.1327575344688501</c:v>
                </c:pt>
                <c:pt idx="238">
                  <c:v>1.1309047410500499</c:v>
                </c:pt>
                <c:pt idx="239">
                  <c:v>1.12905497815044</c:v>
                </c:pt>
                <c:pt idx="240">
                  <c:v>1.1272082408131701</c:v>
                </c:pt>
                <c:pt idx="241">
                  <c:v>1.1253645240894601</c:v>
                </c:pt>
                <c:pt idx="242">
                  <c:v>1.1235238230386699</c:v>
                </c:pt>
                <c:pt idx="243">
                  <c:v>1.1216861327282099</c:v>
                </c:pt>
                <c:pt idx="244">
                  <c:v>1.11985144823357</c:v>
                </c:pt>
                <c:pt idx="245">
                  <c:v>1.1180197646382799</c:v>
                </c:pt>
                <c:pt idx="246">
                  <c:v>1.1161910770339301</c:v>
                </c:pt>
                <c:pt idx="247">
                  <c:v>1.1143653805201299</c:v>
                </c:pt>
                <c:pt idx="248">
                  <c:v>1.11254267020452</c:v>
                </c:pt>
                <c:pt idx="249">
                  <c:v>1.1107229412027</c:v>
                </c:pt>
                <c:pt idx="250">
                  <c:v>1.10890618863832</c:v>
                </c:pt>
                <c:pt idx="251">
                  <c:v>1.10709240764295</c:v>
                </c:pt>
                <c:pt idx="252">
                  <c:v>1.1052815933561599</c:v>
                </c:pt>
                <c:pt idx="253">
                  <c:v>1.10347374092544</c:v>
                </c:pt>
                <c:pt idx="254">
                  <c:v>1.10166884550626</c:v>
                </c:pt>
                <c:pt idx="255">
                  <c:v>1.09986690226197</c:v>
                </c:pt>
                <c:pt idx="256">
                  <c:v>1.0980679063638501</c:v>
                </c:pt>
                <c:pt idx="257">
                  <c:v>1.09627185299108</c:v>
                </c:pt>
                <c:pt idx="258">
                  <c:v>1.0944787373307301</c:v>
                </c:pt>
                <c:pt idx="259">
                  <c:v>1.0926885545777201</c:v>
                </c:pt>
                <c:pt idx="260">
                  <c:v>1.09090129993485</c:v>
                </c:pt>
                <c:pt idx="261">
                  <c:v>1.08911696861276</c:v>
                </c:pt>
                <c:pt idx="262">
                  <c:v>1.08733555582993</c:v>
                </c:pt>
                <c:pt idx="263">
                  <c:v>1.08555705681265</c:v>
                </c:pt>
                <c:pt idx="264">
                  <c:v>1.0837814667950101</c:v>
                </c:pt>
                <c:pt idx="265">
                  <c:v>1.0820087810189301</c:v>
                </c:pt>
                <c:pt idx="266">
                  <c:v>1.08023899473409</c:v>
                </c:pt>
                <c:pt idx="267">
                  <c:v>1.0784721031979201</c:v>
                </c:pt>
                <c:pt idx="268">
                  <c:v>1.0767081016756499</c:v>
                </c:pt>
                <c:pt idx="269">
                  <c:v>1.07494698544022</c:v>
                </c:pt>
                <c:pt idx="270">
                  <c:v>1.07318874977232</c:v>
                </c:pt>
                <c:pt idx="271">
                  <c:v>1.0714333899603501</c:v>
                </c:pt>
                <c:pt idx="272">
                  <c:v>1.06968090130042</c:v>
                </c:pt>
                <c:pt idx="273">
                  <c:v>1.06793127909634</c:v>
                </c:pt>
                <c:pt idx="274">
                  <c:v>1.06618451865959</c:v>
                </c:pt>
                <c:pt idx="275">
                  <c:v>1.06444061530932</c:v>
                </c:pt>
                <c:pt idx="276">
                  <c:v>1.06269956437234</c:v>
                </c:pt>
                <c:pt idx="277">
                  <c:v>1.0609613611831099</c:v>
                </c:pt>
                <c:pt idx="278">
                  <c:v>1.05922600108372</c:v>
                </c:pt>
                <c:pt idx="279">
                  <c:v>1.05749347942386</c:v>
                </c:pt>
                <c:pt idx="280">
                  <c:v>1.05576379156085</c:v>
                </c:pt>
                <c:pt idx="281">
                  <c:v>1.05403695512968</c:v>
                </c:pt>
                <c:pt idx="282">
                  <c:v>1.0523130765619</c:v>
                </c:pt>
                <c:pt idx="283">
                  <c:v>1.0505922837670501</c:v>
                </c:pt>
                <c:pt idx="284">
                  <c:v>1.0488747037933699</c:v>
                </c:pt>
                <c:pt idx="285">
                  <c:v>1.0471604628317801</c:v>
                </c:pt>
                <c:pt idx="286">
                  <c:v>1.04544968621995</c:v>
                </c:pt>
                <c:pt idx="287">
                  <c:v>1.04374249844658</c:v>
                </c:pt>
                <c:pt idx="288">
                  <c:v>1.0420390231558401</c:v>
                </c:pt>
                <c:pt idx="289">
                  <c:v>1.0403393831519001</c:v>
                </c:pt>
                <c:pt idx="290">
                  <c:v>1.0386437004036599</c:v>
                </c:pt>
                <c:pt idx="291">
                  <c:v>1.0369520960495699</c:v>
                </c:pt>
                <c:pt idx="292">
                  <c:v>1.0352646904026499</c:v>
                </c:pt>
                <c:pt idx="293">
                  <c:v>1.0335816029556</c:v>
                </c:pt>
                <c:pt idx="294">
                  <c:v>1.0319029523860701</c:v>
                </c:pt>
                <c:pt idx="295">
                  <c:v>1.0302288565620701</c:v>
                </c:pt>
                <c:pt idx="296">
                  <c:v>1.02855943254751</c:v>
                </c:pt>
                <c:pt idx="297">
                  <c:v>1.0268947966078501</c:v>
                </c:pt>
                <c:pt idx="298">
                  <c:v>1.02523506421594</c:v>
                </c:pt>
                <c:pt idx="299">
                  <c:v>1.0235803500578999</c:v>
                </c:pt>
                <c:pt idx="300">
                  <c:v>1.02193076803923</c:v>
                </c:pt>
                <c:pt idx="301">
                  <c:v>1.0202864312909601</c:v>
                </c:pt>
                <c:pt idx="302">
                  <c:v>1.0186474521759601</c:v>
                </c:pt>
                <c:pt idx="303">
                  <c:v>1.0170139422954001</c:v>
                </c:pt>
                <c:pt idx="304">
                  <c:v>1.01538601249528</c:v>
                </c:pt>
                <c:pt idx="305">
                  <c:v>1.0137637728730999</c:v>
                </c:pt>
                <c:pt idx="306">
                  <c:v>1.01214733278467</c:v>
                </c:pt>
                <c:pt idx="307">
                  <c:v>1.0105368008510001</c:v>
                </c:pt>
                <c:pt idx="308">
                  <c:v>1.0089322849653399</c:v>
                </c:pt>
                <c:pt idx="309">
                  <c:v>1.0073338923003201</c:v>
                </c:pt>
                <c:pt idx="310">
                  <c:v>1.00574172931516</c:v>
                </c:pt>
                <c:pt idx="311">
                  <c:v>1.0041559017631001</c:v>
                </c:pt>
                <c:pt idx="312">
                  <c:v>1.0025765146987999</c:v>
                </c:pt>
                <c:pt idx="313">
                  <c:v>1.0010036724859901</c:v>
                </c:pt>
                <c:pt idx="314">
                  <c:v>0.99943747880508005</c:v>
                </c:pt>
                <c:pt idx="315">
                  <c:v>0.99787803666102604</c:v>
                </c:pt>
                <c:pt idx="316">
                  <c:v>0.99632544839117998</c:v>
                </c:pt>
                <c:pt idx="317">
                  <c:v>0.99477981567330798</c:v>
                </c:pt>
                <c:pt idx="318">
                  <c:v>0.99324123953369103</c:v>
                </c:pt>
                <c:pt idx="319">
                  <c:v>0.99170982035532895</c:v>
                </c:pt>
                <c:pt idx="320">
                  <c:v>0.99018565788624102</c:v>
                </c:pt>
                <c:pt idx="321">
                  <c:v>0.98866885124787296</c:v>
                </c:pt>
                <c:pt idx="322">
                  <c:v>0.98715949894359301</c:v>
                </c:pt>
                <c:pt idx="323">
                  <c:v>0.98565769886728904</c:v>
                </c:pt>
                <c:pt idx="324">
                  <c:v>0.98416354831206099</c:v>
                </c:pt>
                <c:pt idx="325">
                  <c:v>0.98267714397900696</c:v>
                </c:pt>
                <c:pt idx="326">
                  <c:v>0.98119858198610199</c:v>
                </c:pt>
                <c:pt idx="327">
                  <c:v>0.97972795787717004</c:v>
                </c:pt>
                <c:pt idx="328">
                  <c:v>0.97826536663094699</c:v>
                </c:pt>
                <c:pt idx="329">
                  <c:v>0.97681090267023596</c:v>
                </c:pt>
                <c:pt idx="330">
                  <c:v>0.97536465987115095</c:v>
                </c:pt>
                <c:pt idx="331">
                  <c:v>0.97392673157244802</c:v>
                </c:pt>
                <c:pt idx="332">
                  <c:v>0.97249721058494598</c:v>
                </c:pt>
                <c:pt idx="333">
                  <c:v>0.971076189201037</c:v>
                </c:pt>
                <c:pt idx="334">
                  <c:v>0.96966375920427805</c:v>
                </c:pt>
                <c:pt idx="335">
                  <c:v>0.96826001187907296</c:v>
                </c:pt>
                <c:pt idx="336">
                  <c:v>0.966865038020437</c:v>
                </c:pt>
                <c:pt idx="337">
                  <c:v>0.96547892794384604</c:v>
                </c:pt>
                <c:pt idx="338">
                  <c:v>0.96410177149517096</c:v>
                </c:pt>
                <c:pt idx="339">
                  <c:v>0.962733658060697</c:v>
                </c:pt>
                <c:pt idx="340">
                  <c:v>0.96137467657721598</c:v>
                </c:pt>
                <c:pt idx="341">
                  <c:v>0.96002491554221503</c:v>
                </c:pt>
                <c:pt idx="342">
                  <c:v>0.95868446302413501</c:v>
                </c:pt>
                <c:pt idx="343">
                  <c:v>0.95735340667271795</c:v>
                </c:pt>
                <c:pt idx="344">
                  <c:v>0.95603183372942901</c:v>
                </c:pt>
                <c:pt idx="345">
                  <c:v>0.95471983103796199</c:v>
                </c:pt>
                <c:pt idx="346">
                  <c:v>0.95341748505482604</c:v>
                </c:pt>
                <c:pt idx="347">
                  <c:v>0.95212488186000699</c:v>
                </c:pt>
                <c:pt idx="348">
                  <c:v>0.950842107167712</c:v>
                </c:pt>
                <c:pt idx="349">
                  <c:v>0.94956924633719397</c:v>
                </c:pt>
                <c:pt idx="350">
                  <c:v>0.948306384383651</c:v>
                </c:pt>
                <c:pt idx="351">
                  <c:v>0.94705360598920396</c:v>
                </c:pt>
                <c:pt idx="352">
                  <c:v>0.94581099551395897</c:v>
                </c:pt>
                <c:pt idx="353">
                  <c:v>0.94457863700713796</c:v>
                </c:pt>
                <c:pt idx="354">
                  <c:v>0.94335661421829997</c:v>
                </c:pt>
                <c:pt idx="355">
                  <c:v>0.94214501060862299</c:v>
                </c:pt>
                <c:pt idx="356">
                  <c:v>0.940943909362283</c:v>
                </c:pt>
                <c:pt idx="357">
                  <c:v>0.93975339339789898</c:v>
                </c:pt>
                <c:pt idx="358">
                  <c:v>0.93857354538005699</c:v>
                </c:pt>
                <c:pt idx="359">
                  <c:v>0.93740444773091502</c:v>
                </c:pt>
                <c:pt idx="360">
                  <c:v>0.93624618264188597</c:v>
                </c:pt>
                <c:pt idx="361">
                  <c:v>0.93509883208539601</c:v>
                </c:pt>
                <c:pt idx="362">
                  <c:v>0.93396247782672603</c:v>
                </c:pt>
                <c:pt idx="363">
                  <c:v>0.93283720143592497</c:v>
                </c:pt>
                <c:pt idx="364">
                  <c:v>0.93172308429980999</c:v>
                </c:pt>
                <c:pt idx="365">
                  <c:v>0.93062020763403996</c:v>
                </c:pt>
                <c:pt idx="366">
                  <c:v>0.92952865249527195</c:v>
                </c:pt>
                <c:pt idx="367">
                  <c:v>0.92844849979339095</c:v>
                </c:pt>
                <c:pt idx="368">
                  <c:v>0.92737983030383397</c:v>
                </c:pt>
                <c:pt idx="369">
                  <c:v>0.92632272467997701</c:v>
                </c:pt>
                <c:pt idx="370">
                  <c:v>0.925277263465619</c:v>
                </c:pt>
                <c:pt idx="371">
                  <c:v>0.92424352710753699</c:v>
                </c:pt>
                <c:pt idx="372">
                  <c:v>0.92322159596812503</c:v>
                </c:pt>
                <c:pt idx="373">
                  <c:v>0.92221155033812496</c:v>
                </c:pt>
                <c:pt idx="374">
                  <c:v>0.92121347044942803</c:v>
                </c:pt>
                <c:pt idx="375">
                  <c:v>0.92022743648796901</c:v>
                </c:pt>
                <c:pt idx="376">
                  <c:v>0.91925352860669995</c:v>
                </c:pt>
                <c:pt idx="377">
                  <c:v>0.91829182693865796</c:v>
                </c:pt>
                <c:pt idx="378">
                  <c:v>0.91734241161010899</c:v>
                </c:pt>
                <c:pt idx="379">
                  <c:v>0.91640536275378404</c:v>
                </c:pt>
                <c:pt idx="380">
                  <c:v>0.91548076052220595</c:v>
                </c:pt>
                <c:pt idx="381">
                  <c:v>0.91456868510109901</c:v>
                </c:pt>
                <c:pt idx="382">
                  <c:v>0.91366921672289703</c:v>
                </c:pt>
                <c:pt idx="383">
                  <c:v>0.91278243568033302</c:v>
                </c:pt>
                <c:pt idx="384">
                  <c:v>0.91190842234012703</c:v>
                </c:pt>
                <c:pt idx="385">
                  <c:v>0.91104725715676604</c:v>
                </c:pt>
                <c:pt idx="386">
                  <c:v>0.91019902068637804</c:v>
                </c:pt>
                <c:pt idx="387">
                  <c:v>0.90936379360070196</c:v>
                </c:pt>
                <c:pt idx="388">
                  <c:v>0.90854165670115306</c:v>
                </c:pt>
                <c:pt idx="389">
                  <c:v>0.90773269093298503</c:v>
                </c:pt>
                <c:pt idx="390">
                  <c:v>0.90693697739955803</c:v>
                </c:pt>
                <c:pt idx="391">
                  <c:v>0.90615459737669901</c:v>
                </c:pt>
                <c:pt idx="392">
                  <c:v>0.90538563232717195</c:v>
                </c:pt>
                <c:pt idx="393">
                  <c:v>0.90463016391524298</c:v>
                </c:pt>
                <c:pt idx="394">
                  <c:v>0.90388827402135796</c:v>
                </c:pt>
                <c:pt idx="395">
                  <c:v>0.90316004475692402</c:v>
                </c:pt>
                <c:pt idx="396">
                  <c:v>0.90244555847920005</c:v>
                </c:pt>
                <c:pt idx="397">
                  <c:v>0.90174489780629397</c:v>
                </c:pt>
                <c:pt idx="398">
                  <c:v>0.90105814563227704</c:v>
                </c:pt>
                <c:pt idx="399">
                  <c:v>0.90038538514240496</c:v>
                </c:pt>
                <c:pt idx="400">
                  <c:v>0.89972669982845999</c:v>
                </c:pt>
                <c:pt idx="401">
                  <c:v>0.89908217350420705</c:v>
                </c:pt>
                <c:pt idx="402">
                  <c:v>0.89845189032097095</c:v>
                </c:pt>
                <c:pt idx="403">
                  <c:v>0.89783593478332602</c:v>
                </c:pt>
                <c:pt idx="404">
                  <c:v>0.89723439176492303</c:v>
                </c:pt>
                <c:pt idx="405">
                  <c:v>0.89664734652443201</c:v>
                </c:pt>
                <c:pt idx="406">
                  <c:v>0.89607488472160701</c:v>
                </c:pt>
                <c:pt idx="407">
                  <c:v>0.89551709243349298</c:v>
                </c:pt>
                <c:pt idx="408">
                  <c:v>0.89497405617075798</c:v>
                </c:pt>
                <c:pt idx="409">
                  <c:v>0.89444586289414996</c:v>
                </c:pt>
                <c:pt idx="410">
                  <c:v>0.89393260003110797</c:v>
                </c:pt>
                <c:pt idx="411">
                  <c:v>0.89343435549249595</c:v>
                </c:pt>
                <c:pt idx="412">
                  <c:v>0.89295121768948704</c:v>
                </c:pt>
                <c:pt idx="413">
                  <c:v>0.89248327555058304</c:v>
                </c:pt>
                <c:pt idx="414">
                  <c:v>0.89203061853879095</c:v>
                </c:pt>
                <c:pt idx="415">
                  <c:v>0.89159333666893503</c:v>
                </c:pt>
                <c:pt idx="416">
                  <c:v>0.89117152052513005</c:v>
                </c:pt>
                <c:pt idx="417">
                  <c:v>0.89076526127840705</c:v>
                </c:pt>
                <c:pt idx="418">
                  <c:v>0.89037465070449096</c:v>
                </c:pt>
                <c:pt idx="419">
                  <c:v>0.88999978120174195</c:v>
                </c:pt>
                <c:pt idx="420">
                  <c:v>0.889640745809262</c:v>
                </c:pt>
                <c:pt idx="421">
                  <c:v>0.88929763822515795</c:v>
                </c:pt>
                <c:pt idx="422">
                  <c:v>0.88897055282499005</c:v>
                </c:pt>
                <c:pt idx="423">
                  <c:v>0.88865958468036998</c:v>
                </c:pt>
                <c:pt idx="424">
                  <c:v>0.88836482957775498</c:v>
                </c:pt>
                <c:pt idx="425">
                  <c:v>0.88808638403740803</c:v>
                </c:pt>
                <c:pt idx="426">
                  <c:v>0.88782434533254595</c:v>
                </c:pt>
                <c:pt idx="427">
                  <c:v>0.88757881150866902</c:v>
                </c:pt>
                <c:pt idx="428">
                  <c:v>0.88734988140308102</c:v>
                </c:pt>
                <c:pt idx="429">
                  <c:v>0.88713765466460204</c:v>
                </c:pt>
                <c:pt idx="430">
                  <c:v>0.88694223177347997</c:v>
                </c:pt>
                <c:pt idx="431">
                  <c:v>0.88676371406149601</c:v>
                </c:pt>
                <c:pt idx="432">
                  <c:v>0.88660220373227805</c:v>
                </c:pt>
                <c:pt idx="433">
                  <c:v>0.88645780388181905</c:v>
                </c:pt>
                <c:pt idx="434">
                  <c:v>0.88633061851921202</c:v>
                </c:pt>
                <c:pt idx="435">
                  <c:v>0.88622075258759603</c:v>
                </c:pt>
                <c:pt idx="436">
                  <c:v>0.88612831198532105</c:v>
                </c:pt>
                <c:pt idx="437">
                  <c:v>0.88605340358734097</c:v>
                </c:pt>
                <c:pt idx="438">
                  <c:v>0.88599613526683496</c:v>
                </c:pt>
                <c:pt idx="439">
                  <c:v>0.88595661591705399</c:v>
                </c:pt>
                <c:pt idx="440">
                  <c:v>0.88593495547341705</c:v>
                </c:pt>
                <c:pt idx="441">
                  <c:v>0.88593126493583896</c:v>
                </c:pt>
                <c:pt idx="442">
                  <c:v>0.88594565639130796</c:v>
                </c:pt>
                <c:pt idx="443">
                  <c:v>0.88597824303671602</c:v>
                </c:pt>
                <c:pt idx="444">
                  <c:v>0.88602913920194604</c:v>
                </c:pt>
                <c:pt idx="445">
                  <c:v>0.88609846037321505</c:v>
                </c:pt>
                <c:pt idx="446">
                  <c:v>0.88618632321669</c:v>
                </c:pt>
                <c:pt idx="447">
                  <c:v>0.88629284560237098</c:v>
                </c:pt>
                <c:pt idx="448">
                  <c:v>0.88641814662825402</c:v>
                </c:pt>
                <c:pt idx="449">
                  <c:v>0.88656234664476796</c:v>
                </c:pt>
                <c:pt idx="450">
                  <c:v>0.88672556727951701</c:v>
                </c:pt>
                <c:pt idx="451">
                  <c:v>0.88690793146229296</c:v>
                </c:pt>
                <c:pt idx="452">
                  <c:v>0.88710956345040504</c:v>
                </c:pt>
                <c:pt idx="453">
                  <c:v>0.88733058885430405</c:v>
                </c:pt>
                <c:pt idx="454">
                  <c:v>0.887571134663523</c:v>
                </c:pt>
                <c:pt idx="455">
                  <c:v>0.88783132927292996</c:v>
                </c:pt>
                <c:pt idx="456">
                  <c:v>0.88811130250930703</c:v>
                </c:pt>
                <c:pt idx="457">
                  <c:v>0.88841118565825805</c:v>
                </c:pt>
                <c:pt idx="458">
                  <c:v>0.88873111149144701</c:v>
                </c:pt>
                <c:pt idx="459">
                  <c:v>0.88907121429418901</c:v>
                </c:pt>
                <c:pt idx="460">
                  <c:v>0.88943162989337798</c:v>
                </c:pt>
                <c:pt idx="461">
                  <c:v>0.88981249568578002</c:v>
                </c:pt>
                <c:pt idx="462">
                  <c:v>0.89021395066667897</c:v>
                </c:pt>
                <c:pt idx="463">
                  <c:v>0.89063613545890497</c:v>
                </c:pt>
                <c:pt idx="464">
                  <c:v>0.89107919234222899</c:v>
                </c:pt>
                <c:pt idx="465">
                  <c:v>0.89154326528314198</c:v>
                </c:pt>
                <c:pt idx="466">
                  <c:v>0.89202849996503397</c:v>
                </c:pt>
                <c:pt idx="467">
                  <c:v>0.89253504381876303</c:v>
                </c:pt>
                <c:pt idx="468">
                  <c:v>0.89306304605363895</c:v>
                </c:pt>
                <c:pt idx="469">
                  <c:v>0.89361265768881504</c:v>
                </c:pt>
                <c:pt idx="470">
                  <c:v>0.89418403158510895</c:v>
                </c:pt>
                <c:pt idx="471">
                  <c:v>0.89477732247725095</c:v>
                </c:pt>
                <c:pt idx="472">
                  <c:v>0.89539268700657604</c:v>
                </c:pt>
                <c:pt idx="473">
                  <c:v>0.89603028375416005</c:v>
                </c:pt>
                <c:pt idx="474">
                  <c:v>0.89669027327441297</c:v>
                </c:pt>
                <c:pt idx="475">
                  <c:v>0.89737281812914604</c:v>
                </c:pt>
                <c:pt idx="476">
                  <c:v>0.898078082922103</c:v>
                </c:pt>
                <c:pt idx="477">
                  <c:v>0.89880623433398399</c:v>
                </c:pt>
                <c:pt idx="478">
                  <c:v>0.89955744115796199</c:v>
                </c:pt>
                <c:pt idx="479">
                  <c:v>0.90033187433569695</c:v>
                </c:pt>
                <c:pt idx="480">
                  <c:v>0.90112970699387296</c:v>
                </c:pt>
                <c:pt idx="481">
                  <c:v>0.90195111448125198</c:v>
                </c:pt>
                <c:pt idx="482">
                  <c:v>0.90279627440626398</c:v>
                </c:pt>
                <c:pt idx="483">
                  <c:v>0.90366536667513897</c:v>
                </c:pt>
                <c:pt idx="484">
                  <c:v>0.90455857353059999</c:v>
                </c:pt>
                <c:pt idx="485">
                  <c:v>0.90547607959111398</c:v>
                </c:pt>
                <c:pt idx="486">
                  <c:v>0.90641807189072299</c:v>
                </c:pt>
                <c:pt idx="487">
                  <c:v>0.907384739919467</c:v>
                </c:pt>
                <c:pt idx="488">
                  <c:v>0.90837627566439705</c:v>
                </c:pt>
                <c:pt idx="489">
                  <c:v>0.90939287365121302</c:v>
                </c:pt>
                <c:pt idx="490">
                  <c:v>0.91043473098651195</c:v>
                </c:pt>
                <c:pt idx="491">
                  <c:v>0.91150204740067897</c:v>
                </c:pt>
                <c:pt idx="492">
                  <c:v>0.912595025291425</c:v>
                </c:pt>
                <c:pt idx="493">
                  <c:v>0.91371386976798497</c:v>
                </c:pt>
                <c:pt idx="494">
                  <c:v>0.91485878869598902</c:v>
                </c:pt>
                <c:pt idx="495">
                  <c:v>0.91602999274302299</c:v>
                </c:pt>
                <c:pt idx="496">
                  <c:v>0.91722769542488702</c:v>
                </c:pt>
                <c:pt idx="497">
                  <c:v>0.91845211315256703</c:v>
                </c:pt>
                <c:pt idx="498">
                  <c:v>0.91970346527994096</c:v>
                </c:pt>
                <c:pt idx="499">
                  <c:v>0.92098197415221905</c:v>
                </c:pt>
                <c:pt idx="500">
                  <c:v>0.92228786515514904</c:v>
                </c:pt>
                <c:pt idx="501">
                  <c:v>0.92362136676498896</c:v>
                </c:pt>
                <c:pt idx="502">
                  <c:v>0.92498271059926696</c:v>
                </c:pt>
                <c:pt idx="503">
                  <c:v>0.92637213146834996</c:v>
                </c:pt>
                <c:pt idx="504">
                  <c:v>0.92778986742782099</c:v>
                </c:pt>
                <c:pt idx="505">
                  <c:v>0.92923615983170105</c:v>
                </c:pt>
                <c:pt idx="506">
                  <c:v>0.93071125338651794</c:v>
                </c:pt>
                <c:pt idx="507">
                  <c:v>0.93221539620624305</c:v>
                </c:pt>
                <c:pt idx="508">
                  <c:v>0.93374883986811597</c:v>
                </c:pt>
                <c:pt idx="509">
                  <c:v>0.93531183946936802</c:v>
                </c:pt>
                <c:pt idx="510">
                  <c:v>0.93690465368487197</c:v>
                </c:pt>
                <c:pt idx="511">
                  <c:v>0.93852754482572598</c:v>
                </c:pt>
                <c:pt idx="512">
                  <c:v>0.94018077889879803</c:v>
                </c:pt>
                <c:pt idx="513">
                  <c:v>0.94186462566724705</c:v>
                </c:pt>
                <c:pt idx="514">
                  <c:v>0.94357935871203902</c:v>
                </c:pt>
                <c:pt idx="515">
                  <c:v>0.94532525549447599</c:v>
                </c:pt>
                <c:pt idx="516">
                  <c:v>0.94710259741977199</c:v>
                </c:pt>
                <c:pt idx="517">
                  <c:v>0.94891166990167297</c:v>
                </c:pt>
                <c:pt idx="518">
                  <c:v>0.95075276242815998</c:v>
                </c:pt>
                <c:pt idx="519">
                  <c:v>0.952626168628257</c:v>
                </c:pt>
                <c:pt idx="520">
                  <c:v>0.95453218633994696</c:v>
                </c:pt>
                <c:pt idx="521">
                  <c:v>0.95647111767924697</c:v>
                </c:pt>
                <c:pt idx="522">
                  <c:v>0.95844326911043698</c:v>
                </c:pt>
                <c:pt idx="523">
                  <c:v>0.96044895151748799</c:v>
                </c:pt>
                <c:pt idx="524">
                  <c:v>0.96248848027669698</c:v>
                </c:pt>
                <c:pt idx="525">
                  <c:v>0.96456217533056499</c:v>
                </c:pt>
                <c:pt idx="526">
                  <c:v>0.96667036126293504</c:v>
                </c:pt>
                <c:pt idx="527">
                  <c:v>0.96881336737541801</c:v>
                </c:pt>
                <c:pt idx="528">
                  <c:v>0.97099152776513897</c:v>
                </c:pt>
                <c:pt idx="529">
                  <c:v>0.97320518140381596</c:v>
                </c:pt>
                <c:pt idx="530">
                  <c:v>0.97545467221820703</c:v>
                </c:pt>
                <c:pt idx="531">
                  <c:v>0.97774034917196295</c:v>
                </c:pt>
                <c:pt idx="532">
                  <c:v>0.98006256634889199</c:v>
                </c:pt>
                <c:pt idx="533">
                  <c:v>0.98242168303768096</c:v>
                </c:pt>
                <c:pt idx="534">
                  <c:v>0.984818063818098</c:v>
                </c:pt>
                <c:pt idx="535">
                  <c:v>0.98725207864871001</c:v>
                </c:pt>
                <c:pt idx="536">
                  <c:v>0.989724102956135</c:v>
                </c:pt>
                <c:pt idx="537">
                  <c:v>0.99223451772587901</c:v>
                </c:pt>
                <c:pt idx="538">
                  <c:v>0.99478370959476703</c:v>
                </c:pt>
                <c:pt idx="539">
                  <c:v>0.99737207094502001</c:v>
                </c:pt>
                <c:pt idx="540">
                  <c:v>1</c:v>
                </c:pt>
                <c:pt idx="541">
                  <c:v>1.0026678246565801</c:v>
                </c:pt>
                <c:pt idx="542">
                  <c:v>1.00537557214128</c:v>
                </c:pt>
                <c:pt idx="543">
                  <c:v>1.0081231949399401</c:v>
                </c:pt>
                <c:pt idx="544">
                  <c:v>1.0109106465778399</c:v>
                </c:pt>
                <c:pt idx="545">
                  <c:v>1.0137378815376501</c:v>
                </c:pt>
                <c:pt idx="546">
                  <c:v>1.01660485517743</c:v>
                </c:pt>
                <c:pt idx="547">
                  <c:v>1.0195115236487</c:v>
                </c:pt>
                <c:pt idx="548">
                  <c:v>1.0224578438145999</c:v>
                </c:pt>
                <c:pt idx="549">
                  <c:v>1.02544377316794</c:v>
                </c:pt>
                <c:pt idx="550">
                  <c:v>1.02846926974943</c:v>
                </c:pt>
                <c:pt idx="551">
                  <c:v>1.03153429206576</c:v>
                </c:pt>
                <c:pt idx="552">
                  <c:v>1.03463879900769</c:v>
                </c:pt>
                <c:pt idx="553">
                  <c:v>1.03778274976809</c:v>
                </c:pt>
                <c:pt idx="554">
                  <c:v>1.04096610375993</c:v>
                </c:pt>
                <c:pt idx="555">
                  <c:v>1.0441888205342</c:v>
                </c:pt>
                <c:pt idx="556">
                  <c:v>1.04745085969762</c:v>
                </c:pt>
                <c:pt idx="557">
                  <c:v>1.0507521808304401</c:v>
                </c:pt>
                <c:pt idx="558">
                  <c:v>1.0540927434039</c:v>
                </c:pt>
                <c:pt idx="559">
                  <c:v>1.05747250669772</c:v>
                </c:pt>
                <c:pt idx="560">
                  <c:v>1.06089142971731</c:v>
                </c:pt>
                <c:pt idx="561">
                  <c:v>1.06434947111093</c:v>
                </c:pt>
                <c:pt idx="562">
                  <c:v>1.06784658908656</c:v>
                </c:pt>
                <c:pt idx="563">
                  <c:v>1.0713827413286301</c:v>
                </c:pt>
                <c:pt idx="564">
                  <c:v>1.07495788491461</c:v>
                </c:pt>
                <c:pt idx="565">
                  <c:v>1.07857197623124</c:v>
                </c:pt>
                <c:pt idx="566">
                  <c:v>1.0822249708906799</c:v>
                </c:pt>
                <c:pt idx="567">
                  <c:v>1.0859168236463801</c:v>
                </c:pt>
                <c:pt idx="568">
                  <c:v>1.08964748830863</c:v>
                </c:pt>
                <c:pt idx="569">
                  <c:v>1.0934169176599899</c:v>
                </c:pt>
                <c:pt idx="570">
                  <c:v>1.0972250633703899</c:v>
                </c:pt>
                <c:pt idx="571">
                  <c:v>1.10107187591192</c:v>
                </c:pt>
                <c:pt idx="572">
                  <c:v>1.10495730447347</c:v>
                </c:pt>
                <c:pt idx="573">
                  <c:v>1.10888129687495</c:v>
                </c:pt>
                <c:pt idx="574">
                  <c:v>1.1128437994813301</c:v>
                </c:pt>
                <c:pt idx="575">
                  <c:v>1.11684475711631</c:v>
                </c:pt>
                <c:pt idx="576">
                  <c:v>1.1208841129757601</c:v>
                </c:pt>
                <c:pt idx="577">
                  <c:v>1.12496180854081</c:v>
                </c:pt>
                <c:pt idx="578">
                  <c:v>1.12907778349063</c:v>
                </c:pt>
                <c:pt idx="579">
                  <c:v>1.1332319756149301</c:v>
                </c:pt>
                <c:pt idx="580">
                  <c:v>1.1374243207261401</c:v>
                </c:pt>
                <c:pt idx="581">
                  <c:v>1.1416547525712699</c:v>
                </c:pt>
                <c:pt idx="582">
                  <c:v>1.1459232027434101</c:v>
                </c:pt>
                <c:pt idx="583">
                  <c:v>1.15022960059299</c:v>
                </c:pt>
                <c:pt idx="584">
                  <c:v>1.1545738731386701</c:v>
                </c:pt>
                <c:pt idx="585">
                  <c:v>1.1589559449779201</c:v>
                </c:pt>
                <c:pt idx="586">
                  <c:v>1.16337573819727</c:v>
                </c:pt>
                <c:pt idx="587">
                  <c:v>1.1678331722822499</c:v>
                </c:pt>
                <c:pt idx="588">
                  <c:v>1.17232816402704</c:v>
                </c:pt>
                <c:pt idx="589">
                  <c:v>1.1768606274437501</c:v>
                </c:pt>
                <c:pt idx="590">
                  <c:v>1.1814304736714401</c:v>
                </c:pt>
                <c:pt idx="591">
                  <c:v>1.1860376108847701</c:v>
                </c:pt>
                <c:pt idx="592">
                  <c:v>1.1906819442024399</c:v>
                </c:pt>
                <c:pt idx="593">
                  <c:v>1.19536337559523</c:v>
                </c:pt>
                <c:pt idx="594">
                  <c:v>1.2000818037937799</c:v>
                </c:pt>
                <c:pt idx="595">
                  <c:v>1.20483712419613</c:v>
                </c:pt>
                <c:pt idx="596">
                  <c:v>1.20962922877491</c:v>
                </c:pt>
                <c:pt idx="597">
                  <c:v>1.21445800598427</c:v>
                </c:pt>
                <c:pt idx="598">
                  <c:v>1.21932334066656</c:v>
                </c:pt>
                <c:pt idx="599">
                  <c:v>1.2242251139587399</c:v>
                </c:pt>
                <c:pt idx="600">
                  <c:v>1.22916320319855</c:v>
                </c:pt>
                <c:pt idx="601">
                  <c:v>1.2341374818304101</c:v>
                </c:pt>
                <c:pt idx="602">
                  <c:v>1.2391478193111101</c:v>
                </c:pt>
                <c:pt idx="603">
                  <c:v>1.2441940810153</c:v>
                </c:pt>
                <c:pt idx="604">
                  <c:v>1.2492761281407201</c:v>
                </c:pt>
                <c:pt idx="605">
                  <c:v>1.2543938176132901</c:v>
                </c:pt>
                <c:pt idx="606">
                  <c:v>1.2595470019919801</c:v>
                </c:pt>
                <c:pt idx="607">
                  <c:v>1.2647355293734901</c:v>
                </c:pt>
                <c:pt idx="608">
                  <c:v>1.26995924329689</c:v>
                </c:pt>
                <c:pt idx="609">
                  <c:v>1.2752179826479499</c:v>
                </c:pt>
                <c:pt idx="610">
                  <c:v>1.28051158156348</c:v>
                </c:pt>
                <c:pt idx="611">
                  <c:v>1.28583986933553</c:v>
                </c:pt>
                <c:pt idx="612">
                  <c:v>1.29120267031547</c:v>
                </c:pt>
                <c:pt idx="613">
                  <c:v>1.296599803818</c:v>
                </c:pt>
                <c:pt idx="614">
                  <c:v>1.3020310840251601</c:v>
                </c:pt>
                <c:pt idx="615">
                  <c:v>1.3074963198902601</c:v>
                </c:pt>
                <c:pt idx="616">
                  <c:v>1.3129953150418101</c:v>
                </c:pt>
                <c:pt idx="617">
                  <c:v>1.3185278676874499</c:v>
                </c:pt>
                <c:pt idx="618">
                  <c:v>1.3240937705179401</c:v>
                </c:pt>
                <c:pt idx="619">
                  <c:v>1.3296928106111501</c:v>
                </c:pt>
                <c:pt idx="620">
                  <c:v>1.33532476933619</c:v>
                </c:pt>
                <c:pt idx="621">
                  <c:v>1.34098942225759</c:v>
                </c:pt>
                <c:pt idx="622">
                  <c:v>1.3466865390396301</c:v>
                </c:pt>
                <c:pt idx="623">
                  <c:v>1.3524158833508</c:v>
                </c:pt>
                <c:pt idx="624">
                  <c:v>1.3581772127684599</c:v>
                </c:pt>
                <c:pt idx="625">
                  <c:v>1.36397027868371</c:v>
                </c:pt>
                <c:pt idx="626">
                  <c:v>1.3697948262064501</c:v>
                </c:pt>
                <c:pt idx="627">
                  <c:v>1.37565059407074</c:v>
                </c:pt>
                <c:pt idx="628">
                  <c:v>1.3815373145404499</c:v>
                </c:pt>
                <c:pt idx="629">
                  <c:v>1.3874547133152</c:v>
                </c:pt>
                <c:pt idx="630">
                  <c:v>1.39340250943669</c:v>
                </c:pt>
                <c:pt idx="631">
                  <c:v>1.3993804151953799</c:v>
                </c:pt>
                <c:pt idx="632">
                  <c:v>1.4053881360376099</c:v>
                </c:pt>
                <c:pt idx="633">
                  <c:v>1.4114253704731701</c:v>
                </c:pt>
                <c:pt idx="634">
                  <c:v>1.41749180998334</c:v>
                </c:pt>
                <c:pt idx="635">
                  <c:v>1.4235871389294501</c:v>
                </c:pt>
                <c:pt idx="636">
                  <c:v>1.4297110344620201</c:v>
                </c:pt>
                <c:pt idx="637">
                  <c:v>1.43586316643047</c:v>
                </c:pt>
                <c:pt idx="638">
                  <c:v>1.44204319729346</c:v>
                </c:pt>
                <c:pt idx="639">
                  <c:v>1.44825078202991</c:v>
                </c:pt>
                <c:pt idx="640">
                  <c:v>1.4544855680507101</c:v>
                </c:pt>
                <c:pt idx="641">
                  <c:v>1.4607472753555599</c:v>
                </c:pt>
                <c:pt idx="642">
                  <c:v>1.46703593994294</c:v>
                </c:pt>
                <c:pt idx="643">
                  <c:v>1.47335167786665</c:v>
                </c:pt>
                <c:pt idx="644">
                  <c:v>1.4796946056801501</c:v>
                </c:pt>
                <c:pt idx="645">
                  <c:v>1.4860648404386601</c:v>
                </c:pt>
                <c:pt idx="646">
                  <c:v>1.49246249970134</c:v>
                </c:pt>
                <c:pt idx="647">
                  <c:v>1.4988877015334401</c:v>
                </c:pt>
                <c:pt idx="648">
                  <c:v>1.5053405645085101</c:v>
                </c:pt>
                <c:pt idx="649">
                  <c:v>1.5118212077105799</c:v>
                </c:pt>
                <c:pt idx="650">
                  <c:v>1.51832975073631</c:v>
                </c:pt>
                <c:pt idx="651">
                  <c:v>1.52486631369727</c:v>
                </c:pt>
                <c:pt idx="652">
                  <c:v>1.5314310172221</c:v>
                </c:pt>
                <c:pt idx="653">
                  <c:v>1.53802398245879</c:v>
                </c:pt>
                <c:pt idx="654">
                  <c:v>1.54464533107686</c:v>
                </c:pt>
                <c:pt idx="655">
                  <c:v>1.55129518526963</c:v>
                </c:pt>
                <c:pt idx="656">
                  <c:v>1.5579736677564699</c:v>
                </c:pt>
                <c:pt idx="657">
                  <c:v>1.56468090178509</c:v>
                </c:pt>
                <c:pt idx="658">
                  <c:v>1.57141701113378</c:v>
                </c:pt>
                <c:pt idx="659">
                  <c:v>1.5781821201137101</c:v>
                </c:pt>
                <c:pt idx="660">
                  <c:v>1.58497635357122</c:v>
                </c:pt>
                <c:pt idx="661">
                  <c:v>1.59179983689013</c:v>
                </c:pt>
                <c:pt idx="662">
                  <c:v>1.5986526959940399</c:v>
                </c:pt>
                <c:pt idx="663">
                  <c:v>1.60553505734868</c:v>
                </c:pt>
                <c:pt idx="664">
                  <c:v>1.6124470479642199</c:v>
                </c:pt>
                <c:pt idx="665">
                  <c:v>1.61938879539762</c:v>
                </c:pt>
                <c:pt idx="666">
                  <c:v>1.6263604277549899</c:v>
                </c:pt>
                <c:pt idx="667">
                  <c:v>1.63336207369394</c:v>
                </c:pt>
                <c:pt idx="668">
                  <c:v>1.64039386242598</c:v>
                </c:pt>
                <c:pt idx="669">
                  <c:v>1.64745592371887</c:v>
                </c:pt>
                <c:pt idx="670">
                  <c:v>1.6545483878990499</c:v>
                </c:pt>
                <c:pt idx="671">
                  <c:v>1.66167138585401</c:v>
                </c:pt>
                <c:pt idx="672">
                  <c:v>1.66882504903475</c:v>
                </c:pt>
                <c:pt idx="673">
                  <c:v>1.67600950945815</c:v>
                </c:pt>
                <c:pt idx="674">
                  <c:v>1.6832248997094601</c:v>
                </c:pt>
                <c:pt idx="675">
                  <c:v>1.69047135294472</c:v>
                </c:pt>
                <c:pt idx="676">
                  <c:v>1.6977490028932001</c:v>
                </c:pt>
                <c:pt idx="677">
                  <c:v>1.7050579838599</c:v>
                </c:pt>
                <c:pt idx="678">
                  <c:v>1.71239843072804</c:v>
                </c:pt>
                <c:pt idx="679">
                  <c:v>1.7197704789614801</c:v>
                </c:pt>
                <c:pt idx="680">
                  <c:v>1.7271742646073101</c:v>
                </c:pt>
                <c:pt idx="681">
                  <c:v>1.73460992429828</c:v>
                </c:pt>
                <c:pt idx="682">
                  <c:v>1.74207759525538</c:v>
                </c:pt>
                <c:pt idx="683">
                  <c:v>1.74957741529035</c:v>
                </c:pt>
                <c:pt idx="684">
                  <c:v>1.7571095228082201</c:v>
                </c:pt>
                <c:pt idx="685">
                  <c:v>1.76467405680985</c:v>
                </c:pt>
                <c:pt idx="686">
                  <c:v>1.77227115689454</c:v>
                </c:pt>
                <c:pt idx="687">
                  <c:v>1.77990096326257</c:v>
                </c:pt>
                <c:pt idx="688">
                  <c:v>1.78756361671778</c:v>
                </c:pt>
                <c:pt idx="689">
                  <c:v>1.7952592586702201</c:v>
                </c:pt>
                <c:pt idx="690">
                  <c:v>1.8029880311386799</c:v>
                </c:pt>
                <c:pt idx="691">
                  <c:v>1.8107500767533999</c:v>
                </c:pt>
                <c:pt idx="692">
                  <c:v>1.81854553875862</c:v>
                </c:pt>
                <c:pt idx="693">
                  <c:v>1.82637456101528</c:v>
                </c:pt>
                <c:pt idx="694">
                  <c:v>1.8342372880036599</c:v>
                </c:pt>
                <c:pt idx="695">
                  <c:v>1.8421338648260199</c:v>
                </c:pt>
                <c:pt idx="696">
                  <c:v>1.85006443720934</c:v>
                </c:pt>
                <c:pt idx="697">
                  <c:v>1.8580291515079199</c:v>
                </c:pt>
                <c:pt idx="698">
                  <c:v>1.8660281547061599</c:v>
                </c:pt>
                <c:pt idx="699">
                  <c:v>1.87406159442124</c:v>
                </c:pt>
                <c:pt idx="700">
                  <c:v>1.8821296189058501</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1.31860964263615</c:v>
                </c:pt>
                <c:pt idx="1">
                  <c:v>1.31713929128635</c:v>
                </c:pt>
                <c:pt idx="2">
                  <c:v>1.3156705536231801</c:v>
                </c:pt>
                <c:pt idx="3">
                  <c:v>1.31420342773264</c:v>
                </c:pt>
                <c:pt idx="4">
                  <c:v>1.3127379117017699</c:v>
                </c:pt>
                <c:pt idx="5">
                  <c:v>1.31127400361873</c:v>
                </c:pt>
                <c:pt idx="6">
                  <c:v>1.30981170157271</c:v>
                </c:pt>
                <c:pt idx="7">
                  <c:v>1.3083510036539701</c:v>
                </c:pt>
                <c:pt idx="8">
                  <c:v>1.3068919079538099</c:v>
                </c:pt>
                <c:pt idx="9">
                  <c:v>1.3054344125645301</c:v>
                </c:pt>
                <c:pt idx="10">
                  <c:v>1.3039785155794601</c:v>
                </c:pt>
                <c:pt idx="11">
                  <c:v>1.3025242150929499</c:v>
                </c:pt>
                <c:pt idx="12">
                  <c:v>1.30107150920029</c:v>
                </c:pt>
                <c:pt idx="13">
                  <c:v>1.2996203959977799</c:v>
                </c:pt>
                <c:pt idx="14">
                  <c:v>1.29817087358266</c:v>
                </c:pt>
                <c:pt idx="15">
                  <c:v>1.29672294005311</c:v>
                </c:pt>
                <c:pt idx="16">
                  <c:v>1.29527659350825</c:v>
                </c:pt>
                <c:pt idx="17">
                  <c:v>1.2938318320481199</c:v>
                </c:pt>
                <c:pt idx="18">
                  <c:v>1.29238865377365</c:v>
                </c:pt>
                <c:pt idx="19">
                  <c:v>1.2909470567866601</c:v>
                </c:pt>
                <c:pt idx="20">
                  <c:v>1.28950703918986</c:v>
                </c:pt>
                <c:pt idx="21">
                  <c:v>1.2880685990867899</c:v>
                </c:pt>
                <c:pt idx="22">
                  <c:v>1.2866317345818601</c:v>
                </c:pt>
                <c:pt idx="23">
                  <c:v>1.2851964437802801</c:v>
                </c:pt>
                <c:pt idx="24">
                  <c:v>1.2837627247881001</c:v>
                </c:pt>
                <c:pt idx="25">
                  <c:v>1.2823305757121499</c:v>
                </c:pt>
                <c:pt idx="26">
                  <c:v>1.2808999946600499</c:v>
                </c:pt>
                <c:pt idx="27">
                  <c:v>1.27947097974018</c:v>
                </c:pt>
                <c:pt idx="28">
                  <c:v>1.2780435290616701</c:v>
                </c:pt>
                <c:pt idx="29">
                  <c:v>1.2766176407343901</c:v>
                </c:pt>
                <c:pt idx="30">
                  <c:v>1.2751933128689199</c:v>
                </c:pt>
                <c:pt idx="31">
                  <c:v>1.2737705435765401</c:v>
                </c:pt>
                <c:pt idx="32">
                  <c:v>1.27234933096923</c:v>
                </c:pt>
                <c:pt idx="33">
                  <c:v>1.27092967315961</c:v>
                </c:pt>
                <c:pt idx="34">
                  <c:v>1.2695115682609699</c:v>
                </c:pt>
                <c:pt idx="35">
                  <c:v>1.2680950143872101</c:v>
                </c:pt>
                <c:pt idx="36">
                  <c:v>1.2666800096528801</c:v>
                </c:pt>
                <c:pt idx="37">
                  <c:v>1.2652665521730999</c:v>
                </c:pt>
                <c:pt idx="38">
                  <c:v>1.26385464006356</c:v>
                </c:pt>
                <c:pt idx="39">
                  <c:v>1.2624442714405399</c:v>
                </c:pt>
                <c:pt idx="40">
                  <c:v>1.26103544442085</c:v>
                </c:pt>
                <c:pt idx="41">
                  <c:v>1.2596281571218</c:v>
                </c:pt>
                <c:pt idx="42">
                  <c:v>1.2582224076612301</c:v>
                </c:pt>
                <c:pt idx="43">
                  <c:v>1.2568181941574601</c:v>
                </c:pt>
                <c:pt idx="44">
                  <c:v>1.25541551472927</c:v>
                </c:pt>
                <c:pt idx="45">
                  <c:v>1.2540143674958999</c:v>
                </c:pt>
                <c:pt idx="46">
                  <c:v>1.25261475057698</c:v>
                </c:pt>
                <c:pt idx="47">
                  <c:v>1.25121666209258</c:v>
                </c:pt>
                <c:pt idx="48">
                  <c:v>1.2498201001631499</c:v>
                </c:pt>
                <c:pt idx="49">
                  <c:v>1.24842506290949</c:v>
                </c:pt>
                <c:pt idx="50">
                  <c:v>1.2470315484527501</c:v>
                </c:pt>
                <c:pt idx="51">
                  <c:v>1.2456395549143999</c:v>
                </c:pt>
                <c:pt idx="52">
                  <c:v>1.2442490804162201</c:v>
                </c:pt>
                <c:pt idx="53">
                  <c:v>1.2428601230802501</c:v>
                </c:pt>
                <c:pt idx="54">
                  <c:v>1.2414726810287999</c:v>
                </c:pt>
                <c:pt idx="55">
                  <c:v>1.2400867523844099</c:v>
                </c:pt>
                <c:pt idx="56">
                  <c:v>1.2387023352698301</c:v>
                </c:pt>
                <c:pt idx="57">
                  <c:v>1.237319427808</c:v>
                </c:pt>
                <c:pt idx="58">
                  <c:v>1.23593802812203</c:v>
                </c:pt>
                <c:pt idx="59">
                  <c:v>1.2345581343351499</c:v>
                </c:pt>
                <c:pt idx="60">
                  <c:v>1.23317974457073</c:v>
                </c:pt>
                <c:pt idx="61">
                  <c:v>1.2318028569522199</c:v>
                </c:pt>
                <c:pt idx="62">
                  <c:v>1.2304274696031401</c:v>
                </c:pt>
                <c:pt idx="63">
                  <c:v>1.2290535806470599</c:v>
                </c:pt>
                <c:pt idx="64">
                  <c:v>1.22768118820756</c:v>
                </c:pt>
                <c:pt idx="65">
                  <c:v>1.2263102904082099</c:v>
                </c:pt>
                <c:pt idx="66">
                  <c:v>1.2249408853725501</c:v>
                </c:pt>
                <c:pt idx="67">
                  <c:v>1.2235729712240699</c:v>
                </c:pt>
                <c:pt idx="68">
                  <c:v>1.22220654608615</c:v>
                </c:pt>
                <c:pt idx="69">
                  <c:v>1.2208416080820701</c:v>
                </c:pt>
                <c:pt idx="70">
                  <c:v>1.2194781553349801</c:v>
                </c:pt>
                <c:pt idx="71">
                  <c:v>1.21811618596783</c:v>
                </c:pt>
                <c:pt idx="72">
                  <c:v>1.21675569810339</c:v>
                </c:pt>
                <c:pt idx="73">
                  <c:v>1.2153966898642199</c:v>
                </c:pt>
                <c:pt idx="74">
                  <c:v>1.2140391593725799</c:v>
                </c:pt>
                <c:pt idx="75">
                  <c:v>1.2126831047505</c:v>
                </c:pt>
                <c:pt idx="76">
                  <c:v>1.2113285241196401</c:v>
                </c:pt>
                <c:pt idx="77">
                  <c:v>1.20997541560136</c:v>
                </c:pt>
                <c:pt idx="78">
                  <c:v>1.20862377731662</c:v>
                </c:pt>
                <c:pt idx="79">
                  <c:v>1.20727360738597</c:v>
                </c:pt>
                <c:pt idx="80">
                  <c:v>1.2059249039295401</c:v>
                </c:pt>
                <c:pt idx="81">
                  <c:v>1.20457766506696</c:v>
                </c:pt>
                <c:pt idx="82">
                  <c:v>1.2032318889173901</c:v>
                </c:pt>
                <c:pt idx="83">
                  <c:v>1.2018875735994301</c:v>
                </c:pt>
                <c:pt idx="84">
                  <c:v>1.2005447172310999</c:v>
                </c:pt>
                <c:pt idx="85">
                  <c:v>1.19920331792985</c:v>
                </c:pt>
                <c:pt idx="86">
                  <c:v>1.19786337381247</c:v>
                </c:pt>
                <c:pt idx="87">
                  <c:v>1.1965248829950601</c:v>
                </c:pt>
                <c:pt idx="88">
                  <c:v>1.1951878435930401</c:v>
                </c:pt>
                <c:pt idx="89">
                  <c:v>1.1938522537210601</c:v>
                </c:pt>
                <c:pt idx="90">
                  <c:v>1.1925181114929999</c:v>
                </c:pt>
                <c:pt idx="91">
                  <c:v>1.1911854150219201</c:v>
                </c:pt>
                <c:pt idx="92">
                  <c:v>1.1898541624200201</c:v>
                </c:pt>
                <c:pt idx="93">
                  <c:v>1.18852435179859</c:v>
                </c:pt>
                <c:pt idx="94">
                  <c:v>1.187195981268</c:v>
                </c:pt>
                <c:pt idx="95">
                  <c:v>1.18586904893765</c:v>
                </c:pt>
                <c:pt idx="96">
                  <c:v>1.1845435529159001</c:v>
                </c:pt>
                <c:pt idx="97">
                  <c:v>1.18321949131008</c:v>
                </c:pt>
                <c:pt idx="98">
                  <c:v>1.1818968622263999</c:v>
                </c:pt>
                <c:pt idx="99">
                  <c:v>1.18057566376995</c:v>
                </c:pt>
                <c:pt idx="100">
                  <c:v>1.17925589404463</c:v>
                </c:pt>
                <c:pt idx="101">
                  <c:v>1.1779375511531001</c:v>
                </c:pt>
                <c:pt idx="102">
                  <c:v>1.1766206331967699</c:v>
                </c:pt>
                <c:pt idx="103">
                  <c:v>1.17530513827572</c:v>
                </c:pt>
                <c:pt idx="104">
                  <c:v>1.17399106448867</c:v>
                </c:pt>
                <c:pt idx="105">
                  <c:v>1.1726784099329599</c:v>
                </c:pt>
                <c:pt idx="106">
                  <c:v>1.1713671727044299</c:v>
                </c:pt>
                <c:pt idx="107">
                  <c:v>1.1700573508974601</c:v>
                </c:pt>
                <c:pt idx="108">
                  <c:v>1.1687489426048501</c:v>
                </c:pt>
                <c:pt idx="109">
                  <c:v>1.16744194591781</c:v>
                </c:pt>
                <c:pt idx="110">
                  <c:v>1.1661363589259199</c:v>
                </c:pt>
                <c:pt idx="111">
                  <c:v>1.16483217971702</c:v>
                </c:pt>
                <c:pt idx="112">
                  <c:v>1.1635294063772399</c:v>
                </c:pt>
                <c:pt idx="113">
                  <c:v>1.16222803699087</c:v>
                </c:pt>
                <c:pt idx="114">
                  <c:v>1.1609280696403499</c:v>
                </c:pt>
                <c:pt idx="115">
                  <c:v>1.15962950240623</c:v>
                </c:pt>
                <c:pt idx="116">
                  <c:v>1.1583323333670601</c:v>
                </c:pt>
                <c:pt idx="117">
                  <c:v>1.15703656059938</c:v>
                </c:pt>
                <c:pt idx="118">
                  <c:v>1.1557421821776599</c:v>
                </c:pt>
                <c:pt idx="119">
                  <c:v>1.15444919617422</c:v>
                </c:pt>
                <c:pt idx="120">
                  <c:v>1.15315760065916</c:v>
                </c:pt>
                <c:pt idx="121">
                  <c:v>1.1518673937003601</c:v>
                </c:pt>
                <c:pt idx="122">
                  <c:v>1.15057857336335</c:v>
                </c:pt>
                <c:pt idx="123">
                  <c:v>1.14929113771131</c:v>
                </c:pt>
                <c:pt idx="124">
                  <c:v>1.1480050848049299</c:v>
                </c:pt>
                <c:pt idx="125">
                  <c:v>1.14672041270244</c:v>
                </c:pt>
                <c:pt idx="126">
                  <c:v>1.1454371194594599</c:v>
                </c:pt>
                <c:pt idx="127">
                  <c:v>1.1441552031289799</c:v>
                </c:pt>
                <c:pt idx="128">
                  <c:v>1.1428746617612899</c:v>
                </c:pt>
                <c:pt idx="129">
                  <c:v>1.1415954934039001</c:v>
                </c:pt>
                <c:pt idx="130">
                  <c:v>1.1403176961014601</c:v>
                </c:pt>
                <c:pt idx="131">
                  <c:v>1.13904126789572</c:v>
                </c:pt>
                <c:pt idx="132">
                  <c:v>1.1377662068254299</c:v>
                </c:pt>
                <c:pt idx="133">
                  <c:v>1.13649251092628</c:v>
                </c:pt>
                <c:pt idx="134">
                  <c:v>1.13522017823082</c:v>
                </c:pt>
                <c:pt idx="135">
                  <c:v>1.1339492067683701</c:v>
                </c:pt>
                <c:pt idx="136">
                  <c:v>1.1326795945649899</c:v>
                </c:pt>
                <c:pt idx="137">
                  <c:v>1.1314113396433501</c:v>
                </c:pt>
                <c:pt idx="138">
                  <c:v>1.1301444400226499</c:v>
                </c:pt>
                <c:pt idx="139">
                  <c:v>1.1288788937186001</c:v>
                </c:pt>
                <c:pt idx="140">
                  <c:v>1.1276146987432401</c:v>
                </c:pt>
                <c:pt idx="141">
                  <c:v>1.1263518531049601</c:v>
                </c:pt>
                <c:pt idx="142">
                  <c:v>1.12509035480832</c:v>
                </c:pt>
                <c:pt idx="143">
                  <c:v>1.12383020185403</c:v>
                </c:pt>
                <c:pt idx="144">
                  <c:v>1.1225713922388201</c:v>
                </c:pt>
                <c:pt idx="145">
                  <c:v>1.12131392395538</c:v>
                </c:pt>
                <c:pt idx="146">
                  <c:v>1.1200577949922399</c:v>
                </c:pt>
                <c:pt idx="147">
                  <c:v>1.11880300333368</c:v>
                </c:pt>
                <c:pt idx="148">
                  <c:v>1.1175495469596499</c:v>
                </c:pt>
                <c:pt idx="149">
                  <c:v>1.11629742384566</c:v>
                </c:pt>
                <c:pt idx="150">
                  <c:v>1.1150466319626899</c:v>
                </c:pt>
                <c:pt idx="151">
                  <c:v>1.1137971692770701</c:v>
                </c:pt>
                <c:pt idx="152">
                  <c:v>1.1125490337503801</c:v>
                </c:pt>
                <c:pt idx="153">
                  <c:v>1.1113022233393799</c:v>
                </c:pt>
                <c:pt idx="154">
                  <c:v>1.11005673599585</c:v>
                </c:pt>
                <c:pt idx="155">
                  <c:v>1.1088125696665101</c:v>
                </c:pt>
                <c:pt idx="156">
                  <c:v>1.1075697222929199</c:v>
                </c:pt>
                <c:pt idx="157">
                  <c:v>1.1063281918113199</c:v>
                </c:pt>
                <c:pt idx="158">
                  <c:v>1.10508797615258</c:v>
                </c:pt>
                <c:pt idx="159">
                  <c:v>1.1038490732420101</c:v>
                </c:pt>
                <c:pt idx="160">
                  <c:v>1.1026114809993099</c:v>
                </c:pt>
                <c:pt idx="161">
                  <c:v>1.1013751973383801</c:v>
                </c:pt>
                <c:pt idx="162">
                  <c:v>1.1001402201672701</c:v>
                </c:pt>
                <c:pt idx="163">
                  <c:v>1.09890654738796</c:v>
                </c:pt>
                <c:pt idx="164">
                  <c:v>1.0976741768963401</c:v>
                </c:pt>
                <c:pt idx="165">
                  <c:v>1.09644310658196</c:v>
                </c:pt>
                <c:pt idx="166">
                  <c:v>1.0952133343279999</c:v>
                </c:pt>
                <c:pt idx="167">
                  <c:v>1.09398485801106</c:v>
                </c:pt>
                <c:pt idx="168">
                  <c:v>1.0927576755010699</c:v>
                </c:pt>
                <c:pt idx="169">
                  <c:v>1.0915317846610999</c:v>
                </c:pt>
                <c:pt idx="170">
                  <c:v>1.09030718334726</c:v>
                </c:pt>
                <c:pt idx="171">
                  <c:v>1.0890838694085001</c:v>
                </c:pt>
                <c:pt idx="172">
                  <c:v>1.0878618406865099</c:v>
                </c:pt>
                <c:pt idx="173">
                  <c:v>1.0866410950155401</c:v>
                </c:pt>
                <c:pt idx="174">
                  <c:v>1.0854216302222499</c:v>
                </c:pt>
                <c:pt idx="175">
                  <c:v>1.0842034441255199</c:v>
                </c:pt>
                <c:pt idx="176">
                  <c:v>1.0829865345363301</c:v>
                </c:pt>
                <c:pt idx="177">
                  <c:v>1.0817708992575801</c:v>
                </c:pt>
                <c:pt idx="178">
                  <c:v>1.08055653608388</c:v>
                </c:pt>
                <c:pt idx="179">
                  <c:v>1.0793434428014399</c:v>
                </c:pt>
                <c:pt idx="180">
                  <c:v>1.0781316171878399</c:v>
                </c:pt>
                <c:pt idx="181">
                  <c:v>1.0769210570118599</c:v>
                </c:pt>
                <c:pt idx="182">
                  <c:v>1.0757117600333299</c:v>
                </c:pt>
                <c:pt idx="183">
                  <c:v>1.0745037240028801</c:v>
                </c:pt>
                <c:pt idx="184">
                  <c:v>1.0732969466618001</c:v>
                </c:pt>
                <c:pt idx="185">
                  <c:v>1.0720914257418099</c:v>
                </c:pt>
                <c:pt idx="186">
                  <c:v>1.0708871589648801</c:v>
                </c:pt>
                <c:pt idx="187">
                  <c:v>1.0696841440430001</c:v>
                </c:pt>
                <c:pt idx="188">
                  <c:v>1.06848237867802</c:v>
                </c:pt>
                <c:pt idx="189">
                  <c:v>1.0672818605613501</c:v>
                </c:pt>
                <c:pt idx="190">
                  <c:v>1.06608258737383</c:v>
                </c:pt>
                <c:pt idx="191">
                  <c:v>1.0648845567854599</c:v>
                </c:pt>
                <c:pt idx="192">
                  <c:v>1.06368776645518</c:v>
                </c:pt>
                <c:pt idx="193">
                  <c:v>1.0624922140306201</c:v>
                </c:pt>
                <c:pt idx="194">
                  <c:v>1.0612978971479099</c:v>
                </c:pt>
                <c:pt idx="195">
                  <c:v>1.06010481343138</c:v>
                </c:pt>
                <c:pt idx="196">
                  <c:v>1.05891296049336</c:v>
                </c:pt>
                <c:pt idx="197">
                  <c:v>1.0577223359338801</c:v>
                </c:pt>
                <c:pt idx="198">
                  <c:v>1.05653293734044</c:v>
                </c:pt>
                <c:pt idx="199">
                  <c:v>1.0553447622877701</c:v>
                </c:pt>
                <c:pt idx="200">
                  <c:v>1.0541578083374801</c:v>
                </c:pt>
                <c:pt idx="201">
                  <c:v>1.05297207303787</c:v>
                </c:pt>
                <c:pt idx="202">
                  <c:v>1.0517875539235799</c:v>
                </c:pt>
                <c:pt idx="203">
                  <c:v>1.0506042485153699</c:v>
                </c:pt>
                <c:pt idx="204">
                  <c:v>1.04942215431974</c:v>
                </c:pt>
                <c:pt idx="205">
                  <c:v>1.04824126882869</c:v>
                </c:pt>
                <c:pt idx="206">
                  <c:v>1.04706158951941</c:v>
                </c:pt>
                <c:pt idx="207">
                  <c:v>1.04588311385391</c:v>
                </c:pt>
                <c:pt idx="208">
                  <c:v>1.04470583927879</c:v>
                </c:pt>
                <c:pt idx="209">
                  <c:v>1.04352976322479</c:v>
                </c:pt>
                <c:pt idx="210">
                  <c:v>1.0423548831065701</c:v>
                </c:pt>
                <c:pt idx="211">
                  <c:v>1.0411811963222799</c:v>
                </c:pt>
                <c:pt idx="212">
                  <c:v>1.0400087002532601</c:v>
                </c:pt>
                <c:pt idx="213">
                  <c:v>1.03883739226364</c:v>
                </c:pt>
                <c:pt idx="214">
                  <c:v>1.0376672697</c:v>
                </c:pt>
                <c:pt idx="215">
                  <c:v>1.03649832989097</c:v>
                </c:pt>
                <c:pt idx="216">
                  <c:v>1.03533057014685</c:v>
                </c:pt>
                <c:pt idx="217">
                  <c:v>1.0341639877592499</c:v>
                </c:pt>
                <c:pt idx="218">
                  <c:v>1.0329985800006001</c:v>
                </c:pt>
                <c:pt idx="219">
                  <c:v>1.03183434412383</c:v>
                </c:pt>
                <c:pt idx="220">
                  <c:v>1.03067127736189</c:v>
                </c:pt>
                <c:pt idx="221">
                  <c:v>1.02950937692731</c:v>
                </c:pt>
                <c:pt idx="222">
                  <c:v>1.02834864001182</c:v>
                </c:pt>
                <c:pt idx="223">
                  <c:v>1.0271890637858101</c:v>
                </c:pt>
                <c:pt idx="224">
                  <c:v>1.02603064539791</c:v>
                </c:pt>
                <c:pt idx="225">
                  <c:v>1.0248733819745299</c:v>
                </c:pt>
                <c:pt idx="226">
                  <c:v>1.02371727061933</c:v>
                </c:pt>
                <c:pt idx="227">
                  <c:v>1.02256230841274</c:v>
                </c:pt>
                <c:pt idx="228">
                  <c:v>1.0214084924114699</c:v>
                </c:pt>
                <c:pt idx="229">
                  <c:v>1.0202558196479199</c:v>
                </c:pt>
                <c:pt idx="230">
                  <c:v>1.01910428712973</c:v>
                </c:pt>
                <c:pt idx="231">
                  <c:v>1.01795389183916</c:v>
                </c:pt>
                <c:pt idx="232">
                  <c:v>1.01680463073257</c:v>
                </c:pt>
                <c:pt idx="233">
                  <c:v>1.0156565007398</c:v>
                </c:pt>
                <c:pt idx="234">
                  <c:v>1.0145094987636301</c:v>
                </c:pt>
                <c:pt idx="235">
                  <c:v>1.01336362167912</c:v>
                </c:pt>
                <c:pt idx="236">
                  <c:v>1.01221886633305</c:v>
                </c:pt>
                <c:pt idx="237">
                  <c:v>1.0110752295432199</c:v>
                </c:pt>
                <c:pt idx="238">
                  <c:v>1.00993270809783</c:v>
                </c:pt>
                <c:pt idx="239">
                  <c:v>1.00879129875482</c:v>
                </c:pt>
                <c:pt idx="240">
                  <c:v>1.0076509982411599</c:v>
                </c:pt>
                <c:pt idx="241">
                  <c:v>1.00651180325217</c:v>
                </c:pt>
                <c:pt idx="242">
                  <c:v>1.0053737104507601</c:v>
                </c:pt>
                <c:pt idx="243">
                  <c:v>1.00423671646676</c:v>
                </c:pt>
                <c:pt idx="244">
                  <c:v>1.0031008178960901</c:v>
                </c:pt>
                <c:pt idx="245">
                  <c:v>1.0019660113000199</c:v>
                </c:pt>
                <c:pt idx="246">
                  <c:v>1.0008322932043701</c:v>
                </c:pt>
                <c:pt idx="247">
                  <c:v>0.99969966009867695</c:v>
                </c:pt>
                <c:pt idx="248">
                  <c:v>0.99856810843537702</c:v>
                </c:pt>
                <c:pt idx="249">
                  <c:v>0.99743763462892998</c:v>
                </c:pt>
                <c:pt idx="250">
                  <c:v>0.99630823505494104</c:v>
                </c:pt>
                <c:pt idx="251">
                  <c:v>0.99517990604925199</c:v>
                </c:pt>
                <c:pt idx="252">
                  <c:v>0.99405264390701398</c:v>
                </c:pt>
                <c:pt idx="253">
                  <c:v>0.99292644488173099</c:v>
                </c:pt>
                <c:pt idx="254">
                  <c:v>0.991801305184283</c:v>
                </c:pt>
                <c:pt idx="255">
                  <c:v>0.99067722098191502</c:v>
                </c:pt>
                <c:pt idx="256">
                  <c:v>0.98955418839721099</c:v>
                </c:pt>
                <c:pt idx="257">
                  <c:v>0.98843220350702898</c:v>
                </c:pt>
                <c:pt idx="258">
                  <c:v>0.98731126234141697</c:v>
                </c:pt>
                <c:pt idx="259">
                  <c:v>0.98619136088249204</c:v>
                </c:pt>
                <c:pt idx="260">
                  <c:v>0.98507249506329297</c:v>
                </c:pt>
                <c:pt idx="261">
                  <c:v>0.98395466076660598</c:v>
                </c:pt>
                <c:pt idx="262">
                  <c:v>0.982837853823748</c:v>
                </c:pt>
                <c:pt idx="263">
                  <c:v>0.98172207001332601</c:v>
                </c:pt>
                <c:pt idx="264">
                  <c:v>0.98060730505996196</c:v>
                </c:pt>
                <c:pt idx="265">
                  <c:v>0.97949355463297505</c:v>
                </c:pt>
                <c:pt idx="266">
                  <c:v>0.97838081434503799</c:v>
                </c:pt>
                <c:pt idx="267">
                  <c:v>0.97726907975078703</c:v>
                </c:pt>
                <c:pt idx="268">
                  <c:v>0.976158346345399</c:v>
                </c:pt>
                <c:pt idx="269">
                  <c:v>0.975048609563131</c:v>
                </c:pt>
                <c:pt idx="270">
                  <c:v>0.97393986477580896</c:v>
                </c:pt>
                <c:pt idx="271">
                  <c:v>0.972832107291286</c:v>
                </c:pt>
                <c:pt idx="272">
                  <c:v>0.97172533235185099</c:v>
                </c:pt>
                <c:pt idx="273">
                  <c:v>0.97061953513259103</c:v>
                </c:pt>
                <c:pt idx="274">
                  <c:v>0.96951471073971596</c:v>
                </c:pt>
                <c:pt idx="275">
                  <c:v>0.968410854208822</c:v>
                </c:pt>
                <c:pt idx="276">
                  <c:v>0.96730796050311896</c:v>
                </c:pt>
                <c:pt idx="277">
                  <c:v>0.96620602451159898</c:v>
                </c:pt>
                <c:pt idx="278">
                  <c:v>0.965105041047157</c:v>
                </c:pt>
                <c:pt idx="279">
                  <c:v>0.96400500484465201</c:v>
                </c:pt>
                <c:pt idx="280">
                  <c:v>0.96290591055892105</c:v>
                </c:pt>
                <c:pt idx="281">
                  <c:v>0.96180777106925297</c:v>
                </c:pt>
                <c:pt idx="282">
                  <c:v>0.96071067226792894</c:v>
                </c:pt>
                <c:pt idx="283">
                  <c:v>0.95961471791466402</c:v>
                </c:pt>
                <c:pt idx="284">
                  <c:v>0.95852001129959297</c:v>
                </c:pt>
                <c:pt idx="285">
                  <c:v>0.95742665524532999</c:v>
                </c:pt>
                <c:pt idx="286">
                  <c:v>0.95633475210915797</c:v>
                </c:pt>
                <c:pt idx="287">
                  <c:v>0.95524440378534003</c:v>
                </c:pt>
                <c:pt idx="288">
                  <c:v>0.95415571170755298</c:v>
                </c:pt>
                <c:pt idx="289">
                  <c:v>0.95306877685144198</c:v>
                </c:pt>
                <c:pt idx="290">
                  <c:v>0.95198369973729602</c:v>
                </c:pt>
                <c:pt idx="291">
                  <c:v>0.95090058043284797</c:v>
                </c:pt>
                <c:pt idx="292">
                  <c:v>0.94981951855619196</c:v>
                </c:pt>
                <c:pt idx="293">
                  <c:v>0.94874061327882797</c:v>
                </c:pt>
                <c:pt idx="294">
                  <c:v>0.94766396332881297</c:v>
                </c:pt>
                <c:pt idx="295">
                  <c:v>0.946589666994054</c:v>
                </c:pt>
                <c:pt idx="296">
                  <c:v>0.94551782212569702</c:v>
                </c:pt>
                <c:pt idx="297">
                  <c:v>0.94444852614165398</c:v>
                </c:pt>
                <c:pt idx="298">
                  <c:v>0.94338187603024204</c:v>
                </c:pt>
                <c:pt idx="299">
                  <c:v>0.94231796835393999</c:v>
                </c:pt>
                <c:pt idx="300">
                  <c:v>0.94125689925326905</c:v>
                </c:pt>
                <c:pt idx="301">
                  <c:v>0.94019876445078998</c:v>
                </c:pt>
                <c:pt idx="302">
                  <c:v>0.93914365925522103</c:v>
                </c:pt>
                <c:pt idx="303">
                  <c:v>0.938091678565669</c:v>
                </c:pt>
                <c:pt idx="304">
                  <c:v>0.93704291687599295</c:v>
                </c:pt>
                <c:pt idx="305">
                  <c:v>0.935997468279266</c:v>
                </c:pt>
                <c:pt idx="306">
                  <c:v>0.93495542647237895</c:v>
                </c:pt>
                <c:pt idx="307">
                  <c:v>0.93391688476074597</c:v>
                </c:pt>
                <c:pt idx="308">
                  <c:v>0.93288193606313796</c:v>
                </c:pt>
                <c:pt idx="309">
                  <c:v>0.93185067291663104</c:v>
                </c:pt>
                <c:pt idx="310">
                  <c:v>0.93082318748168003</c:v>
                </c:pt>
                <c:pt idx="311">
                  <c:v>0.92979957154730297</c:v>
                </c:pt>
                <c:pt idx="312">
                  <c:v>0.92877991653639302</c:v>
                </c:pt>
                <c:pt idx="313">
                  <c:v>0.92776431351114996</c:v>
                </c:pt>
                <c:pt idx="314">
                  <c:v>0.92675285317862599</c:v>
                </c:pt>
                <c:pt idx="315">
                  <c:v>0.92574562589640097</c:v>
                </c:pt>
                <c:pt idx="316">
                  <c:v>0.92474272167836902</c:v>
                </c:pt>
                <c:pt idx="317">
                  <c:v>0.92374423020065499</c:v>
                </c:pt>
                <c:pt idx="318">
                  <c:v>0.922750240807651</c:v>
                </c:pt>
                <c:pt idx="319">
                  <c:v>0.92176084251817003</c:v>
                </c:pt>
                <c:pt idx="320">
                  <c:v>0.92077612403173004</c:v>
                </c:pt>
                <c:pt idx="321">
                  <c:v>0.91979617373495504</c:v>
                </c:pt>
                <c:pt idx="322">
                  <c:v>0.918821079708106</c:v>
                </c:pt>
                <c:pt idx="323">
                  <c:v>0.91785092973173199</c:v>
                </c:pt>
                <c:pt idx="324">
                  <c:v>0.91688581129344604</c:v>
                </c:pt>
                <c:pt idx="325">
                  <c:v>0.91592581159483399</c:v>
                </c:pt>
                <c:pt idx="326">
                  <c:v>0.91497101755847998</c:v>
                </c:pt>
                <c:pt idx="327">
                  <c:v>0.91402151583512703</c:v>
                </c:pt>
                <c:pt idx="328">
                  <c:v>0.91307739281096501</c:v>
                </c:pt>
                <c:pt idx="329">
                  <c:v>0.91213873461504202</c:v>
                </c:pt>
                <c:pt idx="330">
                  <c:v>0.91120562712681397</c:v>
                </c:pt>
                <c:pt idx="331">
                  <c:v>0.910278155983818</c:v>
                </c:pt>
                <c:pt idx="332">
                  <c:v>0.90935640658948402</c:v>
                </c:pt>
                <c:pt idx="333">
                  <c:v>0.90844046412107204</c:v>
                </c:pt>
                <c:pt idx="334">
                  <c:v>0.90753041353775399</c:v>
                </c:pt>
                <c:pt idx="335">
                  <c:v>0.906626339588817</c:v>
                </c:pt>
                <c:pt idx="336">
                  <c:v>0.90572832682201398</c:v>
                </c:pt>
                <c:pt idx="337">
                  <c:v>0.90483645959204695</c:v>
                </c:pt>
                <c:pt idx="338">
                  <c:v>0.90395082206919197</c:v>
                </c:pt>
                <c:pt idx="339">
                  <c:v>0.90307149824805499</c:v>
                </c:pt>
                <c:pt idx="340">
                  <c:v>0.90219857195648301</c:v>
                </c:pt>
                <c:pt idx="341">
                  <c:v>0.90133212686460695</c:v>
                </c:pt>
                <c:pt idx="342">
                  <c:v>0.90047224649402702</c:v>
                </c:pt>
                <c:pt idx="343">
                  <c:v>0.89961901422715695</c:v>
                </c:pt>
                <c:pt idx="344">
                  <c:v>0.89877251331669505</c:v>
                </c:pt>
                <c:pt idx="345">
                  <c:v>0.89793282689526199</c:v>
                </c:pt>
                <c:pt idx="346">
                  <c:v>0.89710003798517401</c:v>
                </c:pt>
                <c:pt idx="347">
                  <c:v>0.89627422950837599</c:v>
                </c:pt>
                <c:pt idx="348">
                  <c:v>0.895455484296524</c:v>
                </c:pt>
                <c:pt idx="349">
                  <c:v>0.89464388510122095</c:v>
                </c:pt>
                <c:pt idx="350">
                  <c:v>0.89383951460440902</c:v>
                </c:pt>
                <c:pt idx="351">
                  <c:v>0.89304245542892202</c:v>
                </c:pt>
                <c:pt idx="352">
                  <c:v>0.89225279014919101</c:v>
                </c:pt>
                <c:pt idx="353">
                  <c:v>0.89147060130211797</c:v>
                </c:pt>
                <c:pt idx="354">
                  <c:v>0.89069597139810797</c:v>
                </c:pt>
                <c:pt idx="355">
                  <c:v>0.88992898293226297</c:v>
                </c:pt>
                <c:pt idx="356">
                  <c:v>0.88916971839574899</c:v>
                </c:pt>
                <c:pt idx="357">
                  <c:v>0.88841826028732196</c:v>
                </c:pt>
                <c:pt idx="358">
                  <c:v>0.88767469112503505</c:v>
                </c:pt>
                <c:pt idx="359">
                  <c:v>0.88693909345810396</c:v>
                </c:pt>
                <c:pt idx="360">
                  <c:v>0.88621154987895501</c:v>
                </c:pt>
                <c:pt idx="361">
                  <c:v>0.88549214303544599</c:v>
                </c:pt>
                <c:pt idx="362">
                  <c:v>0.88478095564326298</c:v>
                </c:pt>
                <c:pt idx="363">
                  <c:v>0.88407807049848997</c:v>
                </c:pt>
                <c:pt idx="364">
                  <c:v>0.88338357049037797</c:v>
                </c:pt>
                <c:pt idx="365">
                  <c:v>0.88269753861426903</c:v>
                </c:pt>
                <c:pt idx="366">
                  <c:v>0.88202005798473004</c:v>
                </c:pt>
                <c:pt idx="367">
                  <c:v>0.88135121184885501</c:v>
                </c:pt>
                <c:pt idx="368">
                  <c:v>0.880691083599764</c:v>
                </c:pt>
                <c:pt idx="369">
                  <c:v>0.88003975679028801</c:v>
                </c:pt>
                <c:pt idx="370">
                  <c:v>0.87939731514684505</c:v>
                </c:pt>
                <c:pt idx="371">
                  <c:v>0.87876384258351303</c:v>
                </c:pt>
                <c:pt idx="372">
                  <c:v>0.87813942321629002</c:v>
                </c:pt>
                <c:pt idx="373">
                  <c:v>0.87752414137755896</c:v>
                </c:pt>
                <c:pt idx="374">
                  <c:v>0.87691808163074203</c:v>
                </c:pt>
                <c:pt idx="375">
                  <c:v>0.87632132878516</c:v>
                </c:pt>
                <c:pt idx="376">
                  <c:v>0.87573396791109404</c:v>
                </c:pt>
                <c:pt idx="377">
                  <c:v>0.87515608435504</c:v>
                </c:pt>
                <c:pt idx="378">
                  <c:v>0.87458776375517999</c:v>
                </c:pt>
                <c:pt idx="379">
                  <c:v>0.87402909205704704</c:v>
                </c:pt>
                <c:pt idx="380">
                  <c:v>0.87348015552939995</c:v>
                </c:pt>
                <c:pt idx="381">
                  <c:v>0.87294104078031298</c:v>
                </c:pt>
                <c:pt idx="382">
                  <c:v>0.87241183477345996</c:v>
                </c:pt>
                <c:pt idx="383">
                  <c:v>0.87189262484462204</c:v>
                </c:pt>
                <c:pt idx="384">
                  <c:v>0.87138349871839305</c:v>
                </c:pt>
                <c:pt idx="385">
                  <c:v>0.870884544525108</c:v>
                </c:pt>
                <c:pt idx="386">
                  <c:v>0.87039585081797199</c:v>
                </c:pt>
                <c:pt idx="387">
                  <c:v>0.869917506590414</c:v>
                </c:pt>
                <c:pt idx="388">
                  <c:v>0.86944960129364202</c:v>
                </c:pt>
                <c:pt idx="389">
                  <c:v>0.86899222485442096</c:v>
                </c:pt>
                <c:pt idx="390">
                  <c:v>0.86854546769305596</c:v>
                </c:pt>
                <c:pt idx="391">
                  <c:v>0.86810942074159703</c:v>
                </c:pt>
                <c:pt idx="392">
                  <c:v>0.86768417546225396</c:v>
                </c:pt>
                <c:pt idx="393">
                  <c:v>0.86726982386602502</c:v>
                </c:pt>
                <c:pt idx="394">
                  <c:v>0.86686645853153699</c:v>
                </c:pt>
                <c:pt idx="395">
                  <c:v>0.86647417262410498</c:v>
                </c:pt>
                <c:pt idx="396">
                  <c:v>0.86609305991499697</c:v>
                </c:pt>
                <c:pt idx="397">
                  <c:v>0.86572321480091696</c:v>
                </c:pt>
                <c:pt idx="398">
                  <c:v>0.86536473232369004</c:v>
                </c:pt>
                <c:pt idx="399">
                  <c:v>0.86501770819017099</c:v>
                </c:pt>
                <c:pt idx="400">
                  <c:v>0.86468223879234596</c:v>
                </c:pt>
                <c:pt idx="401">
                  <c:v>0.86435842122765405</c:v>
                </c:pt>
                <c:pt idx="402">
                  <c:v>0.86404635331950996</c:v>
                </c:pt>
                <c:pt idx="403">
                  <c:v>0.86374613363802799</c:v>
                </c:pt>
                <c:pt idx="404">
                  <c:v>0.86345786152095605</c:v>
                </c:pt>
                <c:pt idx="405">
                  <c:v>0.863181637094803</c:v>
                </c:pt>
                <c:pt idx="406">
                  <c:v>0.86291756129616803</c:v>
                </c:pt>
                <c:pt idx="407">
                  <c:v>0.862665735893267</c:v>
                </c:pt>
                <c:pt idx="408">
                  <c:v>0.86242626350764995</c:v>
                </c:pt>
                <c:pt idx="409">
                  <c:v>0.862199247636112</c:v>
                </c:pt>
                <c:pt idx="410">
                  <c:v>0.86198479267279204</c:v>
                </c:pt>
                <c:pt idx="411">
                  <c:v>0.86178300393145801</c:v>
                </c:pt>
                <c:pt idx="412">
                  <c:v>0.86159398766797202</c:v>
                </c:pt>
                <c:pt idx="413">
                  <c:v>0.861417851102942</c:v>
                </c:pt>
                <c:pt idx="414">
                  <c:v>0.86125470244453906</c:v>
                </c:pt>
                <c:pt idx="415">
                  <c:v>0.86110465091150401</c:v>
                </c:pt>
                <c:pt idx="416">
                  <c:v>0.86096780675630302</c:v>
                </c:pt>
                <c:pt idx="417">
                  <c:v>0.86084428128847201</c:v>
                </c:pt>
                <c:pt idx="418">
                  <c:v>0.86073418689810799</c:v>
                </c:pt>
                <c:pt idx="419">
                  <c:v>0.86063763707952401</c:v>
                </c:pt>
                <c:pt idx="420">
                  <c:v>0.86055474645506502</c:v>
                </c:pt>
                <c:pt idx="421">
                  <c:v>0.86048563079907203</c:v>
                </c:pt>
                <c:pt idx="422">
                  <c:v>0.86043040706199203</c:v>
                </c:pt>
                <c:pt idx="423">
                  <c:v>0.86038919339463804</c:v>
                </c:pt>
                <c:pt idx="424">
                  <c:v>0.86036210917259004</c:v>
                </c:pt>
                <c:pt idx="425">
                  <c:v>0.860349275020732</c:v>
                </c:pt>
                <c:pt idx="426">
                  <c:v>0.86035081283792003</c:v>
                </c:pt>
                <c:pt idx="427">
                  <c:v>0.86036684582179501</c:v>
                </c:pt>
                <c:pt idx="428">
                  <c:v>0.86039749849370395</c:v>
                </c:pt>
                <c:pt idx="429">
                  <c:v>0.86044289672376395</c:v>
                </c:pt>
                <c:pt idx="430">
                  <c:v>0.86050316775603697</c:v>
                </c:pt>
                <c:pt idx="431">
                  <c:v>0.86057844023383001</c:v>
                </c:pt>
                <c:pt idx="432">
                  <c:v>0.86066884422510903</c:v>
                </c:pt>
                <c:pt idx="433">
                  <c:v>0.86077451124802795</c:v>
                </c:pt>
                <c:pt idx="434">
                  <c:v>0.86089557429657604</c:v>
                </c:pt>
                <c:pt idx="435">
                  <c:v>0.86103216786632197</c:v>
                </c:pt>
                <c:pt idx="436">
                  <c:v>0.86118442798028805</c:v>
                </c:pt>
                <c:pt idx="437">
                  <c:v>0.86135249221491605</c:v>
                </c:pt>
                <c:pt idx="438">
                  <c:v>0.86153649972614899</c:v>
                </c:pt>
                <c:pt idx="439">
                  <c:v>0.86173659127562097</c:v>
                </c:pt>
                <c:pt idx="440">
                  <c:v>0.861952909256954</c:v>
                </c:pt>
                <c:pt idx="441">
                  <c:v>0.86218559772216496</c:v>
                </c:pt>
                <c:pt idx="442">
                  <c:v>0.86243480240818304</c:v>
                </c:pt>
                <c:pt idx="443">
                  <c:v>0.86270067076347901</c:v>
                </c:pt>
                <c:pt idx="444">
                  <c:v>0.86298335197480702</c:v>
                </c:pt>
                <c:pt idx="445">
                  <c:v>0.86328299699406996</c:v>
                </c:pt>
                <c:pt idx="446">
                  <c:v>0.86359975856530102</c:v>
                </c:pt>
                <c:pt idx="447">
                  <c:v>0.86393379125177305</c:v>
                </c:pt>
                <c:pt idx="448">
                  <c:v>0.86428525146323398</c:v>
                </c:pt>
                <c:pt idx="449">
                  <c:v>0.86465429748328204</c:v>
                </c:pt>
                <c:pt idx="450">
                  <c:v>0.86504108949688496</c:v>
                </c:pt>
                <c:pt idx="451">
                  <c:v>0.86544578961803798</c:v>
                </c:pt>
                <c:pt idx="452">
                  <c:v>0.86586856191759098</c:v>
                </c:pt>
                <c:pt idx="453">
                  <c:v>0.86630957245122997</c:v>
                </c:pt>
                <c:pt idx="454">
                  <c:v>0.86676898928763602</c:v>
                </c:pt>
                <c:pt idx="455">
                  <c:v>0.86724698253682897</c:v>
                </c:pt>
                <c:pt idx="456">
                  <c:v>0.86774372437870595</c:v>
                </c:pt>
                <c:pt idx="457">
                  <c:v>0.86825938909177802</c:v>
                </c:pt>
                <c:pt idx="458">
                  <c:v>0.86879415308213703</c:v>
                </c:pt>
                <c:pt idx="459">
                  <c:v>0.86934819491264104</c:v>
                </c:pt>
                <c:pt idx="460">
                  <c:v>0.86992169533235197</c:v>
                </c:pt>
                <c:pt idx="461">
                  <c:v>0.87051483730623103</c:v>
                </c:pt>
                <c:pt idx="462">
                  <c:v>0.87112780604510498</c:v>
                </c:pt>
                <c:pt idx="463">
                  <c:v>0.87176078903593102</c:v>
                </c:pt>
                <c:pt idx="464">
                  <c:v>0.87241397607235505</c:v>
                </c:pt>
                <c:pt idx="465">
                  <c:v>0.87308755928561299</c:v>
                </c:pt>
                <c:pt idx="466">
                  <c:v>0.87378173317576002</c:v>
                </c:pt>
                <c:pt idx="467">
                  <c:v>0.87449669464327395</c:v>
                </c:pt>
                <c:pt idx="468">
                  <c:v>0.87523264302103099</c:v>
                </c:pt>
                <c:pt idx="469">
                  <c:v>0.87598978010669604</c:v>
                </c:pt>
                <c:pt idx="470">
                  <c:v>0.87676831019552603</c:v>
                </c:pt>
                <c:pt idx="471">
                  <c:v>0.877568440113629</c:v>
                </c:pt>
                <c:pt idx="472">
                  <c:v>0.87839037925168195</c:v>
                </c:pt>
                <c:pt idx="473">
                  <c:v>0.87923433959915698</c:v>
                </c:pt>
                <c:pt idx="474">
                  <c:v>0.88010053577904102</c:v>
                </c:pt>
                <c:pt idx="475">
                  <c:v>0.88098918508311896</c:v>
                </c:pt>
                <c:pt idx="476">
                  <c:v>0.88190050750780102</c:v>
                </c:pt>
                <c:pt idx="477">
                  <c:v>0.88283472579055899</c:v>
                </c:pt>
                <c:pt idx="478">
                  <c:v>0.88379206544696198</c:v>
                </c:pt>
                <c:pt idx="479">
                  <c:v>0.88477275480837203</c:v>
                </c:pt>
                <c:pt idx="480">
                  <c:v>0.88577702506028899</c:v>
                </c:pt>
                <c:pt idx="481">
                  <c:v>0.88680511028141495</c:v>
                </c:pt>
                <c:pt idx="482">
                  <c:v>0.88785724748341899</c:v>
                </c:pt>
                <c:pt idx="483">
                  <c:v>0.88893367665147704</c:v>
                </c:pt>
                <c:pt idx="484">
                  <c:v>0.89003464078557304</c:v>
                </c:pt>
                <c:pt idx="485">
                  <c:v>0.89116038594261804</c:v>
                </c:pt>
                <c:pt idx="486">
                  <c:v>0.89231116127940702</c:v>
                </c:pt>
                <c:pt idx="487">
                  <c:v>0.89348721909643802</c:v>
                </c:pt>
                <c:pt idx="488">
                  <c:v>0.89468881488262597</c:v>
                </c:pt>
                <c:pt idx="489">
                  <c:v>0.89591620736095201</c:v>
                </c:pt>
                <c:pt idx="490">
                  <c:v>0.89716965853504904</c:v>
                </c:pt>
                <c:pt idx="491">
                  <c:v>0.89844943373678698</c:v>
                </c:pt>
                <c:pt idx="492">
                  <c:v>0.89975580167486402</c:v>
                </c:pt>
                <c:pt idx="493">
                  <c:v>0.901089034484445</c:v>
                </c:pt>
                <c:pt idx="494">
                  <c:v>0.90244940777786897</c:v>
                </c:pt>
                <c:pt idx="495">
                  <c:v>0.903837200696464</c:v>
                </c:pt>
                <c:pt idx="496">
                  <c:v>0.905252695963495</c:v>
                </c:pt>
                <c:pt idx="497">
                  <c:v>0.90669617993827301</c:v>
                </c:pt>
                <c:pt idx="498">
                  <c:v>0.90816794267146295</c:v>
                </c:pt>
                <c:pt idx="499">
                  <c:v>0.90966827796161198</c:v>
                </c:pt>
                <c:pt idx="500">
                  <c:v>0.91119748341293005</c:v>
                </c:pt>
                <c:pt idx="501">
                  <c:v>0.91275586049436497</c:v>
                </c:pt>
                <c:pt idx="502">
                  <c:v>0.91434371459997699</c:v>
                </c:pt>
                <c:pt idx="503">
                  <c:v>0.915961355110678</c:v>
                </c:pt>
                <c:pt idx="504">
                  <c:v>0.91760909545732905</c:v>
                </c:pt>
                <c:pt idx="505">
                  <c:v>0.91928725318525495</c:v>
                </c:pt>
                <c:pt idx="506">
                  <c:v>0.92099615002019197</c:v>
                </c:pt>
                <c:pt idx="507">
                  <c:v>0.92273611193570204</c:v>
                </c:pt>
                <c:pt idx="508">
                  <c:v>0.92450746922208904</c:v>
                </c:pt>
                <c:pt idx="509">
                  <c:v>0.92631055655683903</c:v>
                </c:pt>
                <c:pt idx="510">
                  <c:v>0.92814571307662397</c:v>
                </c:pt>
                <c:pt idx="511">
                  <c:v>0.93001328245089199</c:v>
                </c:pt>
                <c:pt idx="512">
                  <c:v>0.93191361295708797</c:v>
                </c:pt>
                <c:pt idx="513">
                  <c:v>0.93384705755751696</c:v>
                </c:pt>
                <c:pt idx="514">
                  <c:v>0.93581397397789801</c:v>
                </c:pt>
                <c:pt idx="515">
                  <c:v>0.93781472478762995</c:v>
                </c:pt>
                <c:pt idx="516">
                  <c:v>0.93984967748182002</c:v>
                </c:pt>
                <c:pt idx="517">
                  <c:v>0.94191920456506995</c:v>
                </c:pt>
                <c:pt idx="518">
                  <c:v>0.94402368363709399</c:v>
                </c:pt>
                <c:pt idx="519">
                  <c:v>0.94616349748017603</c:v>
                </c:pt>
                <c:pt idx="520">
                  <c:v>0.94833903414850595</c:v>
                </c:pt>
                <c:pt idx="521">
                  <c:v>0.95055068705943302</c:v>
                </c:pt>
                <c:pt idx="522">
                  <c:v>0.95279885508665896</c:v>
                </c:pt>
                <c:pt idx="523">
                  <c:v>0.95508394265542296</c:v>
                </c:pt>
                <c:pt idx="524">
                  <c:v>0.95740635983969502</c:v>
                </c:pt>
                <c:pt idx="525">
                  <c:v>0.95976652246142402</c:v>
                </c:pt>
                <c:pt idx="526">
                  <c:v>0.96216485219187897</c:v>
                </c:pt>
                <c:pt idx="527">
                  <c:v>0.96460177665511304</c:v>
                </c:pt>
                <c:pt idx="528">
                  <c:v>0.96707772953358395</c:v>
                </c:pt>
                <c:pt idx="529">
                  <c:v>0.96959315067598895</c:v>
                </c:pt>
                <c:pt idx="530">
                  <c:v>0.97214848620732497</c:v>
                </c:pt>
                <c:pt idx="531">
                  <c:v>0.97474418864124301</c:v>
                </c:pt>
                <c:pt idx="532">
                  <c:v>0.97738071699471296</c:v>
                </c:pt>
                <c:pt idx="533">
                  <c:v>0.98005853690504896</c:v>
                </c:pt>
                <c:pt idx="534">
                  <c:v>0.98277812074934701</c:v>
                </c:pt>
                <c:pt idx="535">
                  <c:v>0.985539947766361</c:v>
                </c:pt>
                <c:pt idx="536">
                  <c:v>0.98834450418087405</c:v>
                </c:pt>
                <c:pt idx="537">
                  <c:v>0.99119228333060405</c:v>
                </c:pt>
                <c:pt idx="538">
                  <c:v>0.99408378579569101</c:v>
                </c:pt>
                <c:pt idx="539">
                  <c:v>0.99701951953081802</c:v>
                </c:pt>
                <c:pt idx="540">
                  <c:v>1</c:v>
                </c:pt>
                <c:pt idx="541">
                  <c:v>1.0023101106246399</c:v>
                </c:pt>
                <c:pt idx="542">
                  <c:v>1.00465503383687</c:v>
                </c:pt>
                <c:pt idx="543">
                  <c:v>1.00703465820425</c:v>
                </c:pt>
                <c:pt idx="544">
                  <c:v>1.0094488741774601</c:v>
                </c:pt>
                <c:pt idx="545">
                  <c:v>1.0118975739824001</c:v>
                </c:pt>
                <c:pt idx="546">
                  <c:v>1.01438065151388</c:v>
                </c:pt>
                <c:pt idx="547">
                  <c:v>1.01689800223084</c:v>
                </c:pt>
                <c:pt idx="548">
                  <c:v>1.01944952305308</c:v>
                </c:pt>
                <c:pt idx="549">
                  <c:v>1.0220351122593401</c:v>
                </c:pt>
                <c:pt idx="550">
                  <c:v>1.0246546693868801</c:v>
                </c:pt>
                <c:pt idx="551">
                  <c:v>1.0273080951322999</c:v>
                </c:pt>
                <c:pt idx="552">
                  <c:v>1.0299952912537</c:v>
                </c:pt>
                <c:pt idx="553">
                  <c:v>1.03271616047405</c:v>
                </c:pt>
                <c:pt idx="554">
                  <c:v>1.0354706063857699</c:v>
                </c:pt>
                <c:pt idx="555">
                  <c:v>1.03825853335648</c:v>
                </c:pt>
                <c:pt idx="556">
                  <c:v>1.04107984643581</c:v>
                </c:pt>
                <c:pt idx="557">
                  <c:v>1.04393445126331</c:v>
                </c:pt>
                <c:pt idx="558">
                  <c:v>1.04682225397736</c:v>
                </c:pt>
                <c:pt idx="559">
                  <c:v>1.04974316112507</c:v>
                </c:pt>
                <c:pt idx="560">
                  <c:v>1.0526970795731001</c:v>
                </c:pt>
                <c:pt idx="561">
                  <c:v>1.0556839164194201</c:v>
                </c:pt>
                <c:pt idx="562">
                  <c:v>1.0587035789058801</c:v>
                </c:pt>
                <c:pt idx="563">
                  <c:v>1.06175597433165</c:v>
                </c:pt>
                <c:pt idx="564">
                  <c:v>1.0648410099674099</c:v>
                </c:pt>
                <c:pt idx="565">
                  <c:v>1.0679585929703299</c:v>
                </c:pt>
                <c:pt idx="566">
                  <c:v>1.0711086302997499</c:v>
                </c:pt>
                <c:pt idx="567">
                  <c:v>1.0742910286335501</c:v>
                </c:pt>
                <c:pt idx="568">
                  <c:v>1.0775056942852099</c:v>
                </c:pt>
                <c:pt idx="569">
                  <c:v>1.0807525331214201</c:v>
                </c:pt>
                <c:pt idx="570">
                  <c:v>1.0840314504803801</c:v>
                </c:pt>
                <c:pt idx="571">
                  <c:v>1.0873423510906299</c:v>
                </c:pt>
                <c:pt idx="572">
                  <c:v>1.0906851389904</c:v>
                </c:pt>
                <c:pt idx="573">
                  <c:v>1.09405971744752</c:v>
                </c:pt>
                <c:pt idx="574">
                  <c:v>1.0974659888798199</c:v>
                </c:pt>
                <c:pt idx="575">
                  <c:v>1.10090385477595</c:v>
                </c:pt>
                <c:pt idx="576">
                  <c:v>1.1043732156167401</c:v>
                </c:pt>
                <c:pt idx="577">
                  <c:v>1.1078739707968901</c:v>
                </c:pt>
                <c:pt idx="578">
                  <c:v>1.1114060185471399</c:v>
                </c:pt>
                <c:pt idx="579">
                  <c:v>1.1149692558567701</c:v>
                </c:pt>
                <c:pt idx="580">
                  <c:v>1.11856357839653</c:v>
                </c:pt>
                <c:pt idx="581">
                  <c:v>1.1221888804418401</c:v>
                </c:pt>
                <c:pt idx="582">
                  <c:v>1.1258450547964201</c:v>
                </c:pt>
                <c:pt idx="583">
                  <c:v>1.12953199271617</c:v>
                </c:pt>
                <c:pt idx="584">
                  <c:v>1.13324958383337</c:v>
                </c:pt>
                <c:pt idx="585">
                  <c:v>1.1369977160811799</c:v>
                </c:pt>
                <c:pt idx="586">
                  <c:v>1.1407762756184101</c:v>
                </c:pt>
                <c:pt idx="587">
                  <c:v>1.14458514675457</c:v>
                </c:pt>
                <c:pt idx="588">
                  <c:v>1.14842421187517</c:v>
                </c:pt>
                <c:pt idx="589">
                  <c:v>1.15229335136722</c:v>
                </c:pt>
                <c:pt idx="590">
                  <c:v>1.1561924435450599</c:v>
                </c:pt>
                <c:pt idx="591">
                  <c:v>1.16012136457631</c:v>
                </c:pt>
                <c:pt idx="592">
                  <c:v>1.1640799884081401</c:v>
                </c:pt>
                <c:pt idx="593">
                  <c:v>1.16806818669364</c:v>
                </c:pt>
                <c:pt idx="594">
                  <c:v>1.1720858287185401</c:v>
                </c:pt>
                <c:pt idx="595">
                  <c:v>1.1761327813279601</c:v>
                </c:pt>
                <c:pt idx="596">
                  <c:v>1.1802089088535099</c:v>
                </c:pt>
                <c:pt idx="597">
                  <c:v>1.1843140730405</c:v>
                </c:pt>
                <c:pt idx="598">
                  <c:v>1.18844813297534</c:v>
                </c:pt>
                <c:pt idx="599">
                  <c:v>1.1926109450131599</c:v>
                </c:pt>
                <c:pt idx="600">
                  <c:v>1.1968023627056099</c:v>
                </c:pt>
                <c:pt idx="601">
                  <c:v>1.2010222367287899</c:v>
                </c:pt>
                <c:pt idx="602">
                  <c:v>1.2052704148114499</c:v>
                </c:pt>
                <c:pt idx="603">
                  <c:v>1.2095467416633401</c:v>
                </c:pt>
                <c:pt idx="604">
                  <c:v>1.2138510589036799</c:v>
                </c:pt>
                <c:pt idx="605">
                  <c:v>1.2181832049899299</c:v>
                </c:pt>
                <c:pt idx="606">
                  <c:v>1.2225430151466901</c:v>
                </c:pt>
                <c:pt idx="607">
                  <c:v>1.22693032129478</c:v>
                </c:pt>
                <c:pt idx="608">
                  <c:v>1.2313449519805499</c:v>
                </c:pt>
                <c:pt idx="609">
                  <c:v>1.2357867323053899</c:v>
                </c:pt>
                <c:pt idx="610">
                  <c:v>1.2402554838554001</c:v>
                </c:pt>
                <c:pt idx="611">
                  <c:v>1.24475102463138</c:v>
                </c:pt>
                <c:pt idx="612">
                  <c:v>1.2492731689789101</c:v>
                </c:pt>
                <c:pt idx="613">
                  <c:v>1.25382172751874</c:v>
                </c:pt>
                <c:pt idx="614">
                  <c:v>1.2583965070773999</c:v>
                </c:pt>
                <c:pt idx="615">
                  <c:v>1.2629973106180299</c:v>
                </c:pt>
                <c:pt idx="616">
                  <c:v>1.2676239371715099</c:v>
                </c:pt>
                <c:pt idx="617">
                  <c:v>1.2722761817677699</c:v>
                </c:pt>
                <c:pt idx="618">
                  <c:v>1.2769538353674801</c:v>
                </c:pt>
                <c:pt idx="619">
                  <c:v>1.2816566847939199</c:v>
                </c:pt>
                <c:pt idx="620">
                  <c:v>1.28638451266519</c:v>
                </c:pt>
                <c:pt idx="621">
                  <c:v>1.29113709732677</c:v>
                </c:pt>
                <c:pt idx="622">
                  <c:v>1.29591421278431</c:v>
                </c:pt>
                <c:pt idx="623">
                  <c:v>1.3007156286368</c:v>
                </c:pt>
                <c:pt idx="624">
                  <c:v>1.30554111001009</c:v>
                </c:pt>
                <c:pt idx="625">
                  <c:v>1.3103904174907699</c:v>
                </c:pt>
                <c:pt idx="626">
                  <c:v>1.3152633070603701</c:v>
                </c:pt>
                <c:pt idx="627">
                  <c:v>1.3201595300300699</c:v>
                </c:pt>
                <c:pt idx="628">
                  <c:v>1.32507883297565</c:v>
                </c:pt>
                <c:pt idx="629">
                  <c:v>1.33002095767302</c:v>
                </c:pt>
                <c:pt idx="630">
                  <c:v>1.3349856410340999</c:v>
                </c:pt>
                <c:pt idx="631">
                  <c:v>1.3399726150431599</c:v>
                </c:pt>
                <c:pt idx="632">
                  <c:v>1.34498160669367</c:v>
                </c:pt>
                <c:pt idx="633">
                  <c:v>1.3500123379256299</c:v>
                </c:pt>
                <c:pt idx="634">
                  <c:v>1.35506452556338</c:v>
                </c:pt>
                <c:pt idx="635">
                  <c:v>1.3601378812540299</c:v>
                </c:pt>
                <c:pt idx="636">
                  <c:v>1.36523211140629</c:v>
                </c:pt>
                <c:pt idx="637">
                  <c:v>1.37034691713006</c:v>
                </c:pt>
                <c:pt idx="638">
                  <c:v>1.37548199417645</c:v>
                </c:pt>
                <c:pt idx="639">
                  <c:v>1.38063703287855</c:v>
                </c:pt>
                <c:pt idx="640">
                  <c:v>1.3858117180926901</c:v>
                </c:pt>
                <c:pt idx="641">
                  <c:v>1.39100579565126</c:v>
                </c:pt>
                <c:pt idx="642">
                  <c:v>1.39621927377821</c:v>
                </c:pt>
                <c:pt idx="643">
                  <c:v>1.4014522269240399</c:v>
                </c:pt>
                <c:pt idx="644">
                  <c:v>1.4067047297422699</c:v>
                </c:pt>
                <c:pt idx="645">
                  <c:v>1.41197685709416</c:v>
                </c:pt>
                <c:pt idx="646">
                  <c:v>1.41726868405332</c:v>
                </c:pt>
                <c:pt idx="647">
                  <c:v>1.4225802859100301</c:v>
                </c:pt>
                <c:pt idx="648">
                  <c:v>1.4279117381753701</c:v>
                </c:pt>
                <c:pt idx="649">
                  <c:v>1.4332631165852201</c:v>
                </c:pt>
                <c:pt idx="650">
                  <c:v>1.43863449710397</c:v>
                </c:pt>
                <c:pt idx="651">
                  <c:v>1.4440259559281501</c:v>
                </c:pt>
                <c:pt idx="652">
                  <c:v>1.44943756948993</c:v>
                </c:pt>
                <c:pt idx="653">
                  <c:v>1.45486941446039</c:v>
                </c:pt>
                <c:pt idx="654">
                  <c:v>1.4603215677527399</c:v>
                </c:pt>
                <c:pt idx="655">
                  <c:v>1.4657941065253799</c:v>
                </c:pt>
                <c:pt idx="656">
                  <c:v>1.47128710818488</c:v>
                </c:pt>
                <c:pt idx="657">
                  <c:v>1.4768006503887801</c:v>
                </c:pt>
                <c:pt idx="658">
                  <c:v>1.4823348110484</c:v>
                </c:pt>
                <c:pt idx="659">
                  <c:v>1.4878896683315099</c:v>
                </c:pt>
                <c:pt idx="660">
                  <c:v>1.49346530066484</c:v>
                </c:pt>
                <c:pt idx="661">
                  <c:v>1.49906178673667</c:v>
                </c:pt>
                <c:pt idx="662">
                  <c:v>1.5046792054992</c:v>
                </c:pt>
                <c:pt idx="663">
                  <c:v>1.5103176361709301</c:v>
                </c:pt>
                <c:pt idx="664">
                  <c:v>1.5159771582389601</c:v>
                </c:pt>
                <c:pt idx="665">
                  <c:v>1.5216578514612</c:v>
                </c:pt>
                <c:pt idx="666">
                  <c:v>1.5273597958686</c:v>
                </c:pt>
                <c:pt idx="667">
                  <c:v>1.5330830717672299</c:v>
                </c:pt>
                <c:pt idx="668">
                  <c:v>1.5388277597403801</c:v>
                </c:pt>
                <c:pt idx="669">
                  <c:v>1.54459394065059</c:v>
                </c:pt>
                <c:pt idx="670">
                  <c:v>1.5503816956416401</c:v>
                </c:pt>
                <c:pt idx="671">
                  <c:v>1.55619110614051</c:v>
                </c:pt>
                <c:pt idx="672">
                  <c:v>1.5620222538592901</c:v>
                </c:pt>
                <c:pt idx="673">
                  <c:v>1.5678752207970399</c:v>
                </c:pt>
                <c:pt idx="674">
                  <c:v>1.57375008924168</c:v>
                </c:pt>
                <c:pt idx="675">
                  <c:v>1.57964694177177</c:v>
                </c:pt>
                <c:pt idx="676">
                  <c:v>1.5855658612582899</c:v>
                </c:pt>
                <c:pt idx="677">
                  <c:v>1.59150693086645</c:v>
                </c:pt>
                <c:pt idx="678">
                  <c:v>1.5974702340573701</c:v>
                </c:pt>
                <c:pt idx="679">
                  <c:v>1.6034558545898501</c:v>
                </c:pt>
                <c:pt idx="680">
                  <c:v>1.609463876522</c:v>
                </c:pt>
                <c:pt idx="681">
                  <c:v>1.6154943842129601</c:v>
                </c:pt>
                <c:pt idx="682">
                  <c:v>1.6215474623245401</c:v>
                </c:pt>
                <c:pt idx="683">
                  <c:v>1.62762319582284</c:v>
                </c:pt>
                <c:pt idx="684">
                  <c:v>1.63372166997989</c:v>
                </c:pt>
                <c:pt idx="685">
                  <c:v>1.63984297037524</c:v>
                </c:pt>
                <c:pt idx="686">
                  <c:v>1.6459871828975301</c:v>
                </c:pt>
                <c:pt idx="687">
                  <c:v>1.65215439374613</c:v>
                </c:pt>
                <c:pt idx="688">
                  <c:v>1.6583446894326199</c:v>
                </c:pt>
                <c:pt idx="689">
                  <c:v>1.6645581567823999</c:v>
                </c:pt>
                <c:pt idx="690">
                  <c:v>1.67079488293623</c:v>
                </c:pt>
                <c:pt idx="691">
                  <c:v>1.67705495535171</c:v>
                </c:pt>
                <c:pt idx="692">
                  <c:v>1.6833384618048599</c:v>
                </c:pt>
                <c:pt idx="693">
                  <c:v>1.68964549039161</c:v>
                </c:pt>
                <c:pt idx="694">
                  <c:v>1.6959761295293001</c:v>
                </c:pt>
                <c:pt idx="695">
                  <c:v>1.7023304679581901</c:v>
                </c:pt>
                <c:pt idx="696">
                  <c:v>1.7087085947429499</c:v>
                </c:pt>
                <c:pt idx="697">
                  <c:v>1.71511059927415</c:v>
                </c:pt>
                <c:pt idx="698">
                  <c:v>1.7215365712697099</c:v>
                </c:pt>
                <c:pt idx="699">
                  <c:v>1.72798660077644</c:v>
                </c:pt>
                <c:pt idx="700">
                  <c:v>1.7344607781714401</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2.1141741796139399</c:v>
                </c:pt>
                <c:pt idx="1">
                  <c:v>2.10961612768088</c:v>
                </c:pt>
                <c:pt idx="2">
                  <c:v>2.1050679440651598</c:v>
                </c:pt>
                <c:pt idx="3">
                  <c:v>2.1005296075881699</c:v>
                </c:pt>
                <c:pt idx="4">
                  <c:v>2.0960010971181902</c:v>
                </c:pt>
                <c:pt idx="5">
                  <c:v>2.09148239157031</c:v>
                </c:pt>
                <c:pt idx="6">
                  <c:v>2.08697346990636</c:v>
                </c:pt>
                <c:pt idx="7">
                  <c:v>2.0824743111347601</c:v>
                </c:pt>
                <c:pt idx="8">
                  <c:v>2.0779848943105099</c:v>
                </c:pt>
                <c:pt idx="9">
                  <c:v>2.0735051985350399</c:v>
                </c:pt>
                <c:pt idx="10">
                  <c:v>2.06903520295617</c:v>
                </c:pt>
                <c:pt idx="11">
                  <c:v>2.0645748867679701</c:v>
                </c:pt>
                <c:pt idx="12">
                  <c:v>2.06012422921073</c:v>
                </c:pt>
                <c:pt idx="13">
                  <c:v>2.0556832095708399</c:v>
                </c:pt>
                <c:pt idx="14">
                  <c:v>2.0512518071807002</c:v>
                </c:pt>
                <c:pt idx="15">
                  <c:v>2.04683000141867</c:v>
                </c:pt>
                <c:pt idx="16">
                  <c:v>2.0424177717089398</c:v>
                </c:pt>
                <c:pt idx="17">
                  <c:v>2.0380150975214701</c:v>
                </c:pt>
                <c:pt idx="18">
                  <c:v>2.03362195837191</c:v>
                </c:pt>
                <c:pt idx="19">
                  <c:v>2.0292383338214899</c:v>
                </c:pt>
                <c:pt idx="20">
                  <c:v>2.0248642034769802</c:v>
                </c:pt>
                <c:pt idx="21">
                  <c:v>2.0204995469905498</c:v>
                </c:pt>
                <c:pt idx="22">
                  <c:v>2.01614434405974</c:v>
                </c:pt>
                <c:pt idx="23">
                  <c:v>2.0117985744273401</c:v>
                </c:pt>
                <c:pt idx="24">
                  <c:v>2.0074622178813399</c:v>
                </c:pt>
                <c:pt idx="25">
                  <c:v>2.00313525425481</c:v>
                </c:pt>
                <c:pt idx="26">
                  <c:v>1.9988176634258401</c:v>
                </c:pt>
                <c:pt idx="27">
                  <c:v>1.99450942531749</c:v>
                </c:pt>
                <c:pt idx="28">
                  <c:v>1.9902105198976301</c:v>
                </c:pt>
                <c:pt idx="29">
                  <c:v>1.98592092717894</c:v>
                </c:pt>
                <c:pt idx="30">
                  <c:v>1.9816406272188001</c:v>
                </c:pt>
                <c:pt idx="31">
                  <c:v>1.9773696001191801</c:v>
                </c:pt>
                <c:pt idx="32">
                  <c:v>1.9731078260266099</c:v>
                </c:pt>
                <c:pt idx="33">
                  <c:v>1.96885528513208</c:v>
                </c:pt>
                <c:pt idx="34">
                  <c:v>1.96461195767095</c:v>
                </c:pt>
                <c:pt idx="35">
                  <c:v>1.9603778239228999</c:v>
                </c:pt>
                <c:pt idx="36">
                  <c:v>1.95615286421182</c:v>
                </c:pt>
                <c:pt idx="37">
                  <c:v>1.9519370589057601</c:v>
                </c:pt>
                <c:pt idx="38">
                  <c:v>1.94773038841684</c:v>
                </c:pt>
                <c:pt idx="39">
                  <c:v>1.9435328332011901</c:v>
                </c:pt>
                <c:pt idx="40">
                  <c:v>1.9393443737588301</c:v>
                </c:pt>
                <c:pt idx="41">
                  <c:v>1.9351649906336701</c:v>
                </c:pt>
                <c:pt idx="42">
                  <c:v>1.93099466441334</c:v>
                </c:pt>
                <c:pt idx="43">
                  <c:v>1.92683337572922</c:v>
                </c:pt>
                <c:pt idx="44">
                  <c:v>1.92268110525627</c:v>
                </c:pt>
                <c:pt idx="45">
                  <c:v>1.9185378337130199</c:v>
                </c:pt>
                <c:pt idx="46">
                  <c:v>1.91440354186148</c:v>
                </c:pt>
                <c:pt idx="47">
                  <c:v>1.9102782105070499</c:v>
                </c:pt>
                <c:pt idx="48">
                  <c:v>1.90616182049847</c:v>
                </c:pt>
                <c:pt idx="49">
                  <c:v>1.90205435272773</c:v>
                </c:pt>
                <c:pt idx="50">
                  <c:v>1.89795578813004</c:v>
                </c:pt>
                <c:pt idx="51">
                  <c:v>1.89386610768368</c:v>
                </c:pt>
                <c:pt idx="52">
                  <c:v>1.88978529241002</c:v>
                </c:pt>
                <c:pt idx="53">
                  <c:v>1.88571332337339</c:v>
                </c:pt>
                <c:pt idx="54">
                  <c:v>1.8816501816810201</c:v>
                </c:pt>
                <c:pt idx="55">
                  <c:v>1.87759584848299</c:v>
                </c:pt>
                <c:pt idx="56">
                  <c:v>1.87355030497217</c:v>
                </c:pt>
                <c:pt idx="57">
                  <c:v>1.8695135323840899</c:v>
                </c:pt>
                <c:pt idx="58">
                  <c:v>1.86548551199696</c:v>
                </c:pt>
                <c:pt idx="59">
                  <c:v>1.8614662251315299</c:v>
                </c:pt>
                <c:pt idx="60">
                  <c:v>1.85745565315108</c:v>
                </c:pt>
                <c:pt idx="61">
                  <c:v>1.85345377746129</c:v>
                </c:pt>
                <c:pt idx="62">
                  <c:v>1.8494605795102499</c:v>
                </c:pt>
                <c:pt idx="63">
                  <c:v>1.8454760407883399</c:v>
                </c:pt>
                <c:pt idx="64">
                  <c:v>1.8415001428281801</c:v>
                </c:pt>
                <c:pt idx="65">
                  <c:v>1.8375328672045701</c:v>
                </c:pt>
                <c:pt idx="66">
                  <c:v>1.83357419553445</c:v>
                </c:pt>
                <c:pt idx="67">
                  <c:v>1.82962410947678</c:v>
                </c:pt>
                <c:pt idx="68">
                  <c:v>1.82568259073253</c:v>
                </c:pt>
                <c:pt idx="69">
                  <c:v>1.8217496210446</c:v>
                </c:pt>
                <c:pt idx="70">
                  <c:v>1.81782518219777</c:v>
                </c:pt>
                <c:pt idx="71">
                  <c:v>1.8139092560185901</c:v>
                </c:pt>
                <c:pt idx="72">
                  <c:v>1.8100018243754099</c:v>
                </c:pt>
                <c:pt idx="73">
                  <c:v>1.8061028691782399</c:v>
                </c:pt>
                <c:pt idx="74">
                  <c:v>1.80221237237872</c:v>
                </c:pt>
                <c:pt idx="75">
                  <c:v>1.7983303159700901</c:v>
                </c:pt>
                <c:pt idx="76">
                  <c:v>1.79445668198708</c:v>
                </c:pt>
                <c:pt idx="77">
                  <c:v>1.7905914525058899</c:v>
                </c:pt>
                <c:pt idx="78">
                  <c:v>1.7867346096441299</c:v>
                </c:pt>
                <c:pt idx="79">
                  <c:v>1.7828861355607499</c:v>
                </c:pt>
                <c:pt idx="80">
                  <c:v>1.7790460124559999</c:v>
                </c:pt>
                <c:pt idx="81">
                  <c:v>1.7752142225713601</c:v>
                </c:pt>
                <c:pt idx="82">
                  <c:v>1.7713907481895099</c:v>
                </c:pt>
                <c:pt idx="83">
                  <c:v>1.7675755716342401</c:v>
                </c:pt>
                <c:pt idx="84">
                  <c:v>1.76376867527046</c:v>
                </c:pt>
                <c:pt idx="85">
                  <c:v>1.75997004150406</c:v>
                </c:pt>
                <c:pt idx="86">
                  <c:v>1.75617965278196</c:v>
                </c:pt>
                <c:pt idx="87">
                  <c:v>1.75239749159197</c:v>
                </c:pt>
                <c:pt idx="88">
                  <c:v>1.7486235404628001</c:v>
                </c:pt>
                <c:pt idx="89">
                  <c:v>1.7448577819639699</c:v>
                </c:pt>
                <c:pt idx="90">
                  <c:v>1.7411001987058099</c:v>
                </c:pt>
                <c:pt idx="91">
                  <c:v>1.73735077333937</c:v>
                </c:pt>
                <c:pt idx="92">
                  <c:v>1.73360948855639</c:v>
                </c:pt>
                <c:pt idx="93">
                  <c:v>1.7298763270892501</c:v>
                </c:pt>
                <c:pt idx="94">
                  <c:v>1.72615127171094</c:v>
                </c:pt>
                <c:pt idx="95">
                  <c:v>1.72243430523499</c:v>
                </c:pt>
                <c:pt idx="96">
                  <c:v>1.7187254105154599</c:v>
                </c:pt>
                <c:pt idx="97">
                  <c:v>1.7150245704468501</c:v>
                </c:pt>
                <c:pt idx="98">
                  <c:v>1.71133176796411</c:v>
                </c:pt>
                <c:pt idx="99">
                  <c:v>1.70764698604257</c:v>
                </c:pt>
                <c:pt idx="100">
                  <c:v>1.7039702076979</c:v>
                </c:pt>
                <c:pt idx="101">
                  <c:v>1.7003014159860901</c:v>
                </c:pt>
                <c:pt idx="102">
                  <c:v>1.69664059400338</c:v>
                </c:pt>
                <c:pt idx="103">
                  <c:v>1.6929877248862499</c:v>
                </c:pt>
                <c:pt idx="104">
                  <c:v>1.6893427918113699</c:v>
                </c:pt>
                <c:pt idx="105">
                  <c:v>1.68570577799558</c:v>
                </c:pt>
                <c:pt idx="106">
                  <c:v>1.68207666669582</c:v>
                </c:pt>
                <c:pt idx="107">
                  <c:v>1.6784554412091499</c:v>
                </c:pt>
                <c:pt idx="108">
                  <c:v>1.67484208487265</c:v>
                </c:pt>
                <c:pt idx="109">
                  <c:v>1.67123658106346</c:v>
                </c:pt>
                <c:pt idx="110">
                  <c:v>1.66763891319869</c:v>
                </c:pt>
                <c:pt idx="111">
                  <c:v>1.66404906473543</c:v>
                </c:pt>
                <c:pt idx="112">
                  <c:v>1.6604670191706801</c:v>
                </c:pt>
                <c:pt idx="113">
                  <c:v>1.6568927600413801</c:v>
                </c:pt>
                <c:pt idx="114">
                  <c:v>1.6533262709243099</c:v>
                </c:pt>
                <c:pt idx="115">
                  <c:v>1.6497675354361501</c:v>
                </c:pt>
                <c:pt idx="116">
                  <c:v>1.6462165372333599</c:v>
                </c:pt>
                <c:pt idx="117">
                  <c:v>1.64267326001224</c:v>
                </c:pt>
                <c:pt idx="118">
                  <c:v>1.6391376875088699</c:v>
                </c:pt>
                <c:pt idx="119">
                  <c:v>1.63560980349906</c:v>
                </c:pt>
                <c:pt idx="120">
                  <c:v>1.6320895917984</c:v>
                </c:pt>
                <c:pt idx="121">
                  <c:v>1.6285770362621701</c:v>
                </c:pt>
                <c:pt idx="122">
                  <c:v>1.62507212078537</c:v>
                </c:pt>
                <c:pt idx="123">
                  <c:v>1.6215748293026899</c:v>
                </c:pt>
                <c:pt idx="124">
                  <c:v>1.61808514578847</c:v>
                </c:pt>
                <c:pt idx="125">
                  <c:v>1.61460305425673</c:v>
                </c:pt>
                <c:pt idx="126">
                  <c:v>1.6111285387611101</c:v>
                </c:pt>
                <c:pt idx="127">
                  <c:v>1.6076615833949099</c:v>
                </c:pt>
                <c:pt idx="128">
                  <c:v>1.60420217229102</c:v>
                </c:pt>
                <c:pt idx="129">
                  <c:v>1.6007502896219601</c:v>
                </c:pt>
                <c:pt idx="130">
                  <c:v>1.59730591959985</c:v>
                </c:pt>
                <c:pt idx="131">
                  <c:v>1.5938690464764</c:v>
                </c:pt>
                <c:pt idx="132">
                  <c:v>1.59043965454293</c:v>
                </c:pt>
                <c:pt idx="133">
                  <c:v>1.5870177281303399</c:v>
                </c:pt>
                <c:pt idx="134">
                  <c:v>1.5836032516091001</c:v>
                </c:pt>
                <c:pt idx="135">
                  <c:v>1.5801962093892801</c:v>
                </c:pt>
                <c:pt idx="136">
                  <c:v>1.5767965859205499</c:v>
                </c:pt>
                <c:pt idx="137">
                  <c:v>1.5734043656921399</c:v>
                </c:pt>
                <c:pt idx="138">
                  <c:v>1.5700195332329001</c:v>
                </c:pt>
                <c:pt idx="139">
                  <c:v>1.56664207311127</c:v>
                </c:pt>
                <c:pt idx="140">
                  <c:v>1.56327196993527</c:v>
                </c:pt>
                <c:pt idx="141">
                  <c:v>1.5599092083525801</c:v>
                </c:pt>
                <c:pt idx="142">
                  <c:v>1.5565537730504699</c:v>
                </c:pt>
                <c:pt idx="143">
                  <c:v>1.5532056487558601</c:v>
                </c:pt>
                <c:pt idx="144">
                  <c:v>1.54986482023532</c:v>
                </c:pt>
                <c:pt idx="145">
                  <c:v>1.5465312722950899</c:v>
                </c:pt>
                <c:pt idx="146">
                  <c:v>1.54320498978109</c:v>
                </c:pt>
                <c:pt idx="147">
                  <c:v>1.5398859575789501</c:v>
                </c:pt>
                <c:pt idx="148">
                  <c:v>1.53657416061401</c:v>
                </c:pt>
                <c:pt idx="149">
                  <c:v>1.5332695838513799</c:v>
                </c:pt>
                <c:pt idx="150">
                  <c:v>1.5299722122959301</c:v>
                </c:pt>
                <c:pt idx="151">
                  <c:v>1.5266820309923299</c:v>
                </c:pt>
                <c:pt idx="152">
                  <c:v>1.5233990250250999</c:v>
                </c:pt>
                <c:pt idx="153">
                  <c:v>1.5201231795185901</c:v>
                </c:pt>
                <c:pt idx="154">
                  <c:v>1.51685447963707</c:v>
                </c:pt>
                <c:pt idx="155">
                  <c:v>1.5135929105847401</c:v>
                </c:pt>
                <c:pt idx="156">
                  <c:v>1.5103384576057599</c:v>
                </c:pt>
                <c:pt idx="157">
                  <c:v>1.5070911059843</c:v>
                </c:pt>
                <c:pt idx="158">
                  <c:v>1.5038508410445799</c:v>
                </c:pt>
                <c:pt idx="159">
                  <c:v>1.5006176481509399</c:v>
                </c:pt>
                <c:pt idx="160">
                  <c:v>1.4973915127078301</c:v>
                </c:pt>
                <c:pt idx="161">
                  <c:v>1.49417242015991</c:v>
                </c:pt>
                <c:pt idx="162">
                  <c:v>1.4909603559921001</c:v>
                </c:pt>
                <c:pt idx="163">
                  <c:v>1.4877553057296</c:v>
                </c:pt>
                <c:pt idx="164">
                  <c:v>1.48455725493798</c:v>
                </c:pt>
                <c:pt idx="165">
                  <c:v>1.4813661892232199</c:v>
                </c:pt>
                <c:pt idx="166">
                  <c:v>1.47818209423179</c:v>
                </c:pt>
                <c:pt idx="167">
                  <c:v>1.4750049556507101</c:v>
                </c:pt>
                <c:pt idx="168">
                  <c:v>1.4718347592076</c:v>
                </c:pt>
                <c:pt idx="169">
                  <c:v>1.4686714906707901</c:v>
                </c:pt>
                <c:pt idx="170">
                  <c:v>1.4655151358493499</c:v>
                </c:pt>
                <c:pt idx="171">
                  <c:v>1.4623656805931999</c:v>
                </c:pt>
                <c:pt idx="172">
                  <c:v>1.4592231107932001</c:v>
                </c:pt>
                <c:pt idx="173">
                  <c:v>1.45608741238117</c:v>
                </c:pt>
                <c:pt idx="174">
                  <c:v>1.4529585713300599</c:v>
                </c:pt>
                <c:pt idx="175">
                  <c:v>1.44983657365398</c:v>
                </c:pt>
                <c:pt idx="176">
                  <c:v>1.4467214054083199</c:v>
                </c:pt>
                <c:pt idx="177">
                  <c:v>1.4436130526898501</c:v>
                </c:pt>
                <c:pt idx="178">
                  <c:v>1.44051150163681</c:v>
                </c:pt>
                <c:pt idx="179">
                  <c:v>1.43741673842901</c:v>
                </c:pt>
                <c:pt idx="180">
                  <c:v>1.43432874928795</c:v>
                </c:pt>
                <c:pt idx="181">
                  <c:v>1.4312475204769299</c:v>
                </c:pt>
                <c:pt idx="182">
                  <c:v>1.4281730383011599</c:v>
                </c:pt>
                <c:pt idx="183">
                  <c:v>1.4251052891078899</c:v>
                </c:pt>
                <c:pt idx="184">
                  <c:v>1.4220442592865301</c:v>
                </c:pt>
                <c:pt idx="185">
                  <c:v>1.41898993526876</c:v>
                </c:pt>
                <c:pt idx="186">
                  <c:v>1.41594230352869</c:v>
                </c:pt>
                <c:pt idx="187">
                  <c:v>1.4129013505829799</c:v>
                </c:pt>
                <c:pt idx="188">
                  <c:v>1.40986706299099</c:v>
                </c:pt>
                <c:pt idx="189">
                  <c:v>1.4068394273549101</c:v>
                </c:pt>
                <c:pt idx="190">
                  <c:v>1.4038184303199499</c:v>
                </c:pt>
                <c:pt idx="191">
                  <c:v>1.4008040585744299</c:v>
                </c:pt>
                <c:pt idx="192">
                  <c:v>1.3977962988499999</c:v>
                </c:pt>
                <c:pt idx="193">
                  <c:v>1.39479513792177</c:v>
                </c:pt>
                <c:pt idx="194">
                  <c:v>1.3918005626085199</c:v>
                </c:pt>
                <c:pt idx="195">
                  <c:v>1.38881255977281</c:v>
                </c:pt>
                <c:pt idx="196">
                  <c:v>1.38583111632122</c:v>
                </c:pt>
                <c:pt idx="197">
                  <c:v>1.38285621920452</c:v>
                </c:pt>
                <c:pt idx="198">
                  <c:v>1.37988785541785</c:v>
                </c:pt>
                <c:pt idx="199">
                  <c:v>1.3769260120009099</c:v>
                </c:pt>
                <c:pt idx="200">
                  <c:v>1.37397067603822</c:v>
                </c:pt>
                <c:pt idx="201">
                  <c:v>1.37102183465924</c:v>
                </c:pt>
                <c:pt idx="202">
                  <c:v>1.36807947503868</c:v>
                </c:pt>
                <c:pt idx="203">
                  <c:v>1.36514358439664</c:v>
                </c:pt>
                <c:pt idx="204">
                  <c:v>1.36221414999892</c:v>
                </c:pt>
                <c:pt idx="205">
                  <c:v>1.3592911591571599</c:v>
                </c:pt>
                <c:pt idx="206">
                  <c:v>1.35637459922919</c:v>
                </c:pt>
                <c:pt idx="207">
                  <c:v>1.3534644576191901</c:v>
                </c:pt>
                <c:pt idx="208">
                  <c:v>1.35056072177799</c:v>
                </c:pt>
                <c:pt idx="209">
                  <c:v>1.3476633792033299</c:v>
                </c:pt>
                <c:pt idx="210">
                  <c:v>1.3447724174401401</c:v>
                </c:pt>
                <c:pt idx="211">
                  <c:v>1.3418878240807901</c:v>
                </c:pt>
                <c:pt idx="212">
                  <c:v>1.3390095867653999</c:v>
                </c:pt>
                <c:pt idx="213">
                  <c:v>1.33613769318216</c:v>
                </c:pt>
                <c:pt idx="214">
                  <c:v>1.3332721310675699</c:v>
                </c:pt>
                <c:pt idx="215">
                  <c:v>1.33041288820682</c:v>
                </c:pt>
                <c:pt idx="216">
                  <c:v>1.32755995243406</c:v>
                </c:pt>
                <c:pt idx="217">
                  <c:v>1.3247133116327801</c:v>
                </c:pt>
                <c:pt idx="218">
                  <c:v>1.32187295373609</c:v>
                </c:pt>
                <c:pt idx="219">
                  <c:v>1.31903886672715</c:v>
                </c:pt>
                <c:pt idx="220">
                  <c:v>1.3162110386394501</c:v>
                </c:pt>
                <c:pt idx="221">
                  <c:v>1.31338945755722</c:v>
                </c:pt>
                <c:pt idx="222">
                  <c:v>1.31057411161583</c:v>
                </c:pt>
                <c:pt idx="223">
                  <c:v>1.3077649890021199</c:v>
                </c:pt>
                <c:pt idx="224">
                  <c:v>1.3049620779548701</c:v>
                </c:pt>
                <c:pt idx="225">
                  <c:v>1.30216536676516</c:v>
                </c:pt>
                <c:pt idx="226">
                  <c:v>1.29937484377684</c:v>
                </c:pt>
                <c:pt idx="227">
                  <c:v>1.29659049738693</c:v>
                </c:pt>
                <c:pt idx="228">
                  <c:v>1.2938123160460799</c:v>
                </c:pt>
                <c:pt idx="229">
                  <c:v>1.2910402882590299</c:v>
                </c:pt>
                <c:pt idx="230">
                  <c:v>1.28827440258512</c:v>
                </c:pt>
                <c:pt idx="231">
                  <c:v>1.2855146476387</c:v>
                </c:pt>
                <c:pt idx="232">
                  <c:v>1.2827610120897199</c:v>
                </c:pt>
                <c:pt idx="233">
                  <c:v>1.28001348466418</c:v>
                </c:pt>
                <c:pt idx="234">
                  <c:v>1.27727205414467</c:v>
                </c:pt>
                <c:pt idx="235">
                  <c:v>1.2745367093709601</c:v>
                </c:pt>
                <c:pt idx="236">
                  <c:v>1.2718074392405001</c:v>
                </c:pt>
                <c:pt idx="237">
                  <c:v>1.2690842327090299</c:v>
                </c:pt>
                <c:pt idx="238">
                  <c:v>1.2663670787911501</c:v>
                </c:pt>
                <c:pt idx="239">
                  <c:v>1.2636559665609499</c:v>
                </c:pt>
                <c:pt idx="240">
                  <c:v>1.2609508851526201</c:v>
                </c:pt>
                <c:pt idx="241">
                  <c:v>1.25825182376109</c:v>
                </c:pt>
                <c:pt idx="242">
                  <c:v>1.2555587716427099</c:v>
                </c:pt>
                <c:pt idx="243">
                  <c:v>1.2528717181158799</c:v>
                </c:pt>
                <c:pt idx="244">
                  <c:v>1.25019065256182</c:v>
                </c:pt>
                <c:pt idx="245">
                  <c:v>1.24751556442522</c:v>
                </c:pt>
                <c:pt idx="246">
                  <c:v>1.2448464432149899</c:v>
                </c:pt>
                <c:pt idx="247">
                  <c:v>1.2421832785050699</c:v>
                </c:pt>
                <c:pt idx="248">
                  <c:v>1.2395260599351401</c:v>
                </c:pt>
                <c:pt idx="249">
                  <c:v>1.2368747772114601</c:v>
                </c:pt>
                <c:pt idx="250">
                  <c:v>1.23422942010767</c:v>
                </c:pt>
                <c:pt idx="251">
                  <c:v>1.2315899784656601</c:v>
                </c:pt>
                <c:pt idx="252">
                  <c:v>1.2289564421964301</c:v>
                </c:pt>
                <c:pt idx="253">
                  <c:v>1.2263288012809801</c:v>
                </c:pt>
                <c:pt idx="254">
                  <c:v>1.22370704577122</c:v>
                </c:pt>
                <c:pt idx="255">
                  <c:v>1.22109116579094</c:v>
                </c:pt>
                <c:pt idx="256">
                  <c:v>1.2184811515367899</c:v>
                </c:pt>
                <c:pt idx="257">
                  <c:v>1.2158769932792399</c:v>
                </c:pt>
                <c:pt idx="258">
                  <c:v>1.21327868136364</c:v>
                </c:pt>
                <c:pt idx="259">
                  <c:v>1.21068620621126</c:v>
                </c:pt>
                <c:pt idx="260">
                  <c:v>1.2080995583204099</c:v>
                </c:pt>
                <c:pt idx="261">
                  <c:v>1.2055187282675099</c:v>
                </c:pt>
                <c:pt idx="262">
                  <c:v>1.20294370670831</c:v>
                </c:pt>
                <c:pt idx="263">
                  <c:v>1.2003744843790001</c:v>
                </c:pt>
                <c:pt idx="264">
                  <c:v>1.1978110520974901</c:v>
                </c:pt>
                <c:pt idx="265">
                  <c:v>1.1952534007646101</c:v>
                </c:pt>
                <c:pt idx="266">
                  <c:v>1.1927015213654699</c:v>
                </c:pt>
                <c:pt idx="267">
                  <c:v>1.1901554049707099</c:v>
                </c:pt>
                <c:pt idx="268">
                  <c:v>1.1876150427379399</c:v>
                </c:pt>
                <c:pt idx="269">
                  <c:v>1.1850804259130701</c:v>
                </c:pt>
                <c:pt idx="270">
                  <c:v>1.1825515458318301</c:v>
                </c:pt>
                <c:pt idx="271">
                  <c:v>1.1800283939212199</c:v>
                </c:pt>
                <c:pt idx="272">
                  <c:v>1.17751096170104</c:v>
                </c:pt>
                <c:pt idx="273">
                  <c:v>1.1749992407854699</c:v>
                </c:pt>
                <c:pt idx="274">
                  <c:v>1.17249322288474</c:v>
                </c:pt>
                <c:pt idx="275">
                  <c:v>1.16999289980671</c:v>
                </c:pt>
                <c:pt idx="276">
                  <c:v>1.1674982634586999</c:v>
                </c:pt>
                <c:pt idx="277">
                  <c:v>1.16500930584915</c:v>
                </c:pt>
                <c:pt idx="278">
                  <c:v>1.1625260190895499</c:v>
                </c:pt>
                <c:pt idx="279">
                  <c:v>1.1600483953962399</c:v>
                </c:pt>
                <c:pt idx="280">
                  <c:v>1.1575764270923901</c:v>
                </c:pt>
                <c:pt idx="281">
                  <c:v>1.1551101334354399</c:v>
                </c:pt>
                <c:pt idx="282">
                  <c:v>1.1526496405926601</c:v>
                </c:pt>
                <c:pt idx="283">
                  <c:v>1.1501951002892099</c:v>
                </c:pt>
                <c:pt idx="284">
                  <c:v>1.1477466628641699</c:v>
                </c:pt>
                <c:pt idx="285">
                  <c:v>1.1453044772783101</c:v>
                </c:pt>
                <c:pt idx="286">
                  <c:v>1.1428686911219099</c:v>
                </c:pt>
                <c:pt idx="287">
                  <c:v>1.1404394506228499</c:v>
                </c:pt>
                <c:pt idx="288">
                  <c:v>1.1380169006548699</c:v>
                </c:pt>
                <c:pt idx="289">
                  <c:v>1.1356011847459599</c:v>
                </c:pt>
                <c:pt idx="290">
                  <c:v>1.13319244508693</c:v>
                </c:pt>
                <c:pt idx="291">
                  <c:v>1.1307908225401899</c:v>
                </c:pt>
                <c:pt idx="292">
                  <c:v>1.12839645664861</c:v>
                </c:pt>
                <c:pt idx="293">
                  <c:v>1.1260094856446301</c:v>
                </c:pt>
                <c:pt idx="294">
                  <c:v>1.12363004645943</c:v>
                </c:pt>
                <c:pt idx="295">
                  <c:v>1.1212582747323201</c:v>
                </c:pt>
                <c:pt idx="296">
                  <c:v>1.11889430482021</c:v>
                </c:pt>
                <c:pt idx="297">
                  <c:v>1.1165382698073301</c:v>
                </c:pt>
                <c:pt idx="298">
                  <c:v>1.1141903015149399</c:v>
                </c:pt>
                <c:pt idx="299">
                  <c:v>1.1118505305113</c:v>
                </c:pt>
                <c:pt idx="300">
                  <c:v>1.1095190861217299</c:v>
                </c:pt>
                <c:pt idx="301">
                  <c:v>1.10719609643874</c:v>
                </c:pt>
                <c:pt idx="302">
                  <c:v>1.1048816883324</c:v>
                </c:pt>
                <c:pt idx="303">
                  <c:v>1.1025759874607299</c:v>
                </c:pt>
                <c:pt idx="304">
                  <c:v>1.1002791182802401</c:v>
                </c:pt>
                <c:pt idx="305">
                  <c:v>1.09799120405662</c:v>
                </c:pt>
                <c:pt idx="306">
                  <c:v>1.09571236687547</c:v>
                </c:pt>
                <c:pt idx="307">
                  <c:v>1.0934427276531999</c:v>
                </c:pt>
                <c:pt idx="308">
                  <c:v>1.09118240614801</c:v>
                </c:pt>
                <c:pt idx="309">
                  <c:v>1.08893152097094</c:v>
                </c:pt>
                <c:pt idx="310">
                  <c:v>1.0866901895971099</c:v>
                </c:pt>
                <c:pt idx="311">
                  <c:v>1.0844585283768999</c:v>
                </c:pt>
                <c:pt idx="312">
                  <c:v>1.0822366525474001</c:v>
                </c:pt>
                <c:pt idx="313">
                  <c:v>1.0800246762437999</c:v>
                </c:pt>
                <c:pt idx="314">
                  <c:v>1.0778227125109601</c:v>
                </c:pt>
                <c:pt idx="315">
                  <c:v>1.07563087331497</c:v>
                </c:pt>
                <c:pt idx="316">
                  <c:v>1.07344926955493</c:v>
                </c:pt>
                <c:pt idx="317">
                  <c:v>1.0712780110746301</c:v>
                </c:pt>
                <c:pt idx="318">
                  <c:v>1.0691172066744199</c:v>
                </c:pt>
                <c:pt idx="319">
                  <c:v>1.0669669641231401</c:v>
                </c:pt>
                <c:pt idx="320">
                  <c:v>1.06482739017006</c:v>
                </c:pt>
                <c:pt idx="321">
                  <c:v>1.06269859055692</c:v>
                </c:pt>
                <c:pt idx="322">
                  <c:v>1.06058067003006</c:v>
                </c:pt>
                <c:pt idx="323">
                  <c:v>1.0584737323525</c:v>
                </c:pt>
                <c:pt idx="324">
                  <c:v>1.05637788031622</c:v>
                </c:pt>
                <c:pt idx="325">
                  <c:v>1.0542932157543601</c:v>
                </c:pt>
                <c:pt idx="326">
                  <c:v>1.05221983955356</c:v>
                </c:pt>
                <c:pt idx="327">
                  <c:v>1.05015785166627</c:v>
                </c:pt>
                <c:pt idx="328">
                  <c:v>1.0481073511232</c:v>
                </c:pt>
                <c:pt idx="329">
                  <c:v>1.04606843604568</c:v>
                </c:pt>
                <c:pt idx="330">
                  <c:v>1.0440412036581601</c:v>
                </c:pt>
                <c:pt idx="331">
                  <c:v>1.04202575030072</c:v>
                </c:pt>
                <c:pt idx="332">
                  <c:v>1.0400221714415701</c:v>
                </c:pt>
                <c:pt idx="333">
                  <c:v>1.0380305616896599</c:v>
                </c:pt>
                <c:pt idx="334">
                  <c:v>1.03605101480718</c:v>
                </c:pt>
                <c:pt idx="335">
                  <c:v>1.0340836237222699</c:v>
                </c:pt>
                <c:pt idx="336">
                  <c:v>1.03212848054157</c:v>
                </c:pt>
                <c:pt idx="337">
                  <c:v>1.0301856765628801</c:v>
                </c:pt>
                <c:pt idx="338">
                  <c:v>1.02825530228787</c:v>
                </c:pt>
                <c:pt idx="339">
                  <c:v>1.02633744743469</c:v>
                </c:pt>
                <c:pt idx="340">
                  <c:v>1.0244322009506901</c:v>
                </c:pt>
                <c:pt idx="341">
                  <c:v>1.0225396510250899</c:v>
                </c:pt>
                <c:pt idx="342">
                  <c:v>1.0206598851017099</c:v>
                </c:pt>
                <c:pt idx="343">
                  <c:v>1.0187929898916399</c:v>
                </c:pt>
                <c:pt idx="344">
                  <c:v>1.01693905138596</c:v>
                </c:pt>
                <c:pt idx="345">
                  <c:v>1.0150981548684099</c:v>
                </c:pt>
                <c:pt idx="346">
                  <c:v>1.0132703849281199</c:v>
                </c:pt>
                <c:pt idx="347">
                  <c:v>1.0114558254722901</c:v>
                </c:pt>
                <c:pt idx="348">
                  <c:v>1.00965455973884</c:v>
                </c:pt>
                <c:pt idx="349">
                  <c:v>1.0078666703091199</c:v>
                </c:pt>
                <c:pt idx="350">
                  <c:v>1.00609223912057</c:v>
                </c:pt>
                <c:pt idx="351">
                  <c:v>1.0043313474793001</c:v>
                </c:pt>
                <c:pt idx="352">
                  <c:v>1.0025840760728</c:v>
                </c:pt>
                <c:pt idx="353">
                  <c:v>1.0008505049824801</c:v>
                </c:pt>
                <c:pt idx="354">
                  <c:v>0.99913071369630302</c:v>
                </c:pt>
                <c:pt idx="355">
                  <c:v>0.99742478112130895</c:v>
                </c:pt>
                <c:pt idx="356">
                  <c:v>0.99573278559618805</c:v>
                </c:pt>
                <c:pt idx="357">
                  <c:v>0.99405480490377696</c:v>
                </c:pt>
                <c:pt idx="358">
                  <c:v>0.99239091628354903</c:v>
                </c:pt>
                <c:pt idx="359">
                  <c:v>0.99074119644407199</c:v>
                </c:pt>
                <c:pt idx="360">
                  <c:v>0.98910572157542898</c:v>
                </c:pt>
                <c:pt idx="361">
                  <c:v>0.98748456736162005</c:v>
                </c:pt>
                <c:pt idx="362">
                  <c:v>0.98587780899291599</c:v>
                </c:pt>
                <c:pt idx="363">
                  <c:v>0.98428552117818202</c:v>
                </c:pt>
                <c:pt idx="364">
                  <c:v>0.98270777815717503</c:v>
                </c:pt>
                <c:pt idx="365">
                  <c:v>0.98114465371278503</c:v>
                </c:pt>
                <c:pt idx="366">
                  <c:v>0.97959622118325296</c:v>
                </c:pt>
                <c:pt idx="367">
                  <c:v>0.97806255347434301</c:v>
                </c:pt>
                <c:pt idx="368">
                  <c:v>0.97654372307147796</c:v>
                </c:pt>
                <c:pt idx="369">
                  <c:v>0.97503980205182295</c:v>
                </c:pt>
                <c:pt idx="370">
                  <c:v>0.973550862096348</c:v>
                </c:pt>
                <c:pt idx="371">
                  <c:v>0.97207697450182495</c:v>
                </c:pt>
                <c:pt idx="372">
                  <c:v>0.97061821019279804</c:v>
                </c:pt>
                <c:pt idx="373">
                  <c:v>0.96917463973350404</c:v>
                </c:pt>
                <c:pt idx="374">
                  <c:v>0.96774633333975202</c:v>
                </c:pt>
                <c:pt idx="375">
                  <c:v>0.96633336089075705</c:v>
                </c:pt>
                <c:pt idx="376">
                  <c:v>0.96493579194093504</c:v>
                </c:pt>
                <c:pt idx="377">
                  <c:v>0.96355369573164995</c:v>
                </c:pt>
                <c:pt idx="378">
                  <c:v>0.96218714120291804</c:v>
                </c:pt>
                <c:pt idx="379">
                  <c:v>0.96083619700507905</c:v>
                </c:pt>
                <c:pt idx="380">
                  <c:v>0.95950093151040905</c:v>
                </c:pt>
                <c:pt idx="381">
                  <c:v>0.95818141282471103</c:v>
                </c:pt>
                <c:pt idx="382">
                  <c:v>0.95687770879885403</c:v>
                </c:pt>
                <c:pt idx="383">
                  <c:v>0.95558988704027503</c:v>
                </c:pt>
                <c:pt idx="384">
                  <c:v>0.95431801492445001</c:v>
                </c:pt>
                <c:pt idx="385">
                  <c:v>0.95306215960632101</c:v>
                </c:pt>
                <c:pt idx="386">
                  <c:v>0.95182238803169605</c:v>
                </c:pt>
                <c:pt idx="387">
                  <c:v>0.950598766948614</c:v>
                </c:pt>
                <c:pt idx="388">
                  <c:v>0.94939136291868098</c:v>
                </c:pt>
                <c:pt idx="389">
                  <c:v>0.94820024232837696</c:v>
                </c:pt>
                <c:pt idx="390">
                  <c:v>0.94702547140034099</c:v>
                </c:pt>
                <c:pt idx="391">
                  <c:v>0.94586711620463204</c:v>
                </c:pt>
                <c:pt idx="392">
                  <c:v>0.94472524266997304</c:v>
                </c:pt>
                <c:pt idx="393">
                  <c:v>0.943599916594974</c:v>
                </c:pt>
                <c:pt idx="394">
                  <c:v>0.94249120365935302</c:v>
                </c:pt>
                <c:pt idx="395">
                  <c:v>0.94139916943513602</c:v>
                </c:pt>
                <c:pt idx="396">
                  <c:v>0.940323879397861</c:v>
                </c:pt>
                <c:pt idx="397">
                  <c:v>0.93926539893778405</c:v>
                </c:pt>
                <c:pt idx="398">
                  <c:v>0.93822379337107398</c:v>
                </c:pt>
                <c:pt idx="399">
                  <c:v>0.93719912795104099</c:v>
                </c:pt>
                <c:pt idx="400">
                  <c:v>0.93619146787935303</c:v>
                </c:pt>
                <c:pt idx="401">
                  <c:v>0.93520087831729204</c:v>
                </c:pt>
                <c:pt idx="402">
                  <c:v>0.934227424397023</c:v>
                </c:pt>
                <c:pt idx="403">
                  <c:v>0.93327117123289605</c:v>
                </c:pt>
                <c:pt idx="404">
                  <c:v>0.93233218393279305</c:v>
                </c:pt>
                <c:pt idx="405">
                  <c:v>0.93141052760950205</c:v>
                </c:pt>
                <c:pt idx="406">
                  <c:v>0.93050626739215803</c:v>
                </c:pt>
                <c:pt idx="407">
                  <c:v>0.92961946843772603</c:v>
                </c:pt>
                <c:pt idx="408">
                  <c:v>0.92875019594255903</c:v>
                </c:pt>
                <c:pt idx="409">
                  <c:v>0.927898515154018</c:v>
                </c:pt>
                <c:pt idx="410">
                  <c:v>0.92706449138217994</c:v>
                </c:pt>
                <c:pt idx="411">
                  <c:v>0.92624819001162195</c:v>
                </c:pt>
                <c:pt idx="412">
                  <c:v>0.92544967651330901</c:v>
                </c:pt>
                <c:pt idx="413">
                  <c:v>0.92466901645658095</c:v>
                </c:pt>
                <c:pt idx="414">
                  <c:v>0.92390627552125104</c:v>
                </c:pt>
                <c:pt idx="415">
                  <c:v>0.92316151950982905</c:v>
                </c:pt>
                <c:pt idx="416">
                  <c:v>0.92243481435986696</c:v>
                </c:pt>
                <c:pt idx="417">
                  <c:v>0.92172622615645505</c:v>
                </c:pt>
                <c:pt idx="418">
                  <c:v>0.92103582114485105</c:v>
                </c:pt>
                <c:pt idx="419">
                  <c:v>0.92036366574328399</c:v>
                </c:pt>
                <c:pt idx="420">
                  <c:v>0.91970982655591704</c:v>
                </c:pt>
                <c:pt idx="421">
                  <c:v>0.91907437038598605</c:v>
                </c:pt>
                <c:pt idx="422">
                  <c:v>0.91845736424913704</c:v>
                </c:pt>
                <c:pt idx="423">
                  <c:v>0.91785887538695099</c:v>
                </c:pt>
                <c:pt idx="424">
                  <c:v>0.91727897128068503</c:v>
                </c:pt>
                <c:pt idx="425">
                  <c:v>0.91671771966522997</c:v>
                </c:pt>
                <c:pt idx="426">
                  <c:v>0.91617518854330104</c:v>
                </c:pt>
                <c:pt idx="427">
                  <c:v>0.91565144619986305</c:v>
                </c:pt>
                <c:pt idx="428">
                  <c:v>0.91514656121681204</c:v>
                </c:pt>
                <c:pt idx="429">
                  <c:v>0.91466060248792203</c:v>
                </c:pt>
                <c:pt idx="430">
                  <c:v>0.91419363923405295</c:v>
                </c:pt>
                <c:pt idx="431">
                  <c:v>0.91374574101865502</c:v>
                </c:pt>
                <c:pt idx="432">
                  <c:v>0.91331697776355902</c:v>
                </c:pt>
                <c:pt idx="433">
                  <c:v>0.91290741976506995</c:v>
                </c:pt>
                <c:pt idx="434">
                  <c:v>0.91251713771038501</c:v>
                </c:pt>
                <c:pt idx="435">
                  <c:v>0.91214620269432101</c:v>
                </c:pt>
                <c:pt idx="436">
                  <c:v>0.91179468623639304</c:v>
                </c:pt>
                <c:pt idx="437">
                  <c:v>0.91146266029822298</c:v>
                </c:pt>
                <c:pt idx="438">
                  <c:v>0.91115019730131797</c:v>
                </c:pt>
                <c:pt idx="439">
                  <c:v>0.91085737014519697</c:v>
                </c:pt>
                <c:pt idx="440">
                  <c:v>0.910584252225904</c:v>
                </c:pt>
                <c:pt idx="441">
                  <c:v>0.91033091745489503</c:v>
                </c:pt>
                <c:pt idx="442">
                  <c:v>0.91009744027831896</c:v>
                </c:pt>
                <c:pt idx="443">
                  <c:v>0.90988389569669603</c:v>
                </c:pt>
                <c:pt idx="444">
                  <c:v>0.90969035928500797</c:v>
                </c:pt>
                <c:pt idx="445">
                  <c:v>0.909516907213193</c:v>
                </c:pt>
                <c:pt idx="446">
                  <c:v>0.90936361626707596</c:v>
                </c:pt>
                <c:pt idx="447">
                  <c:v>0.90923056386971302</c:v>
                </c:pt>
                <c:pt idx="448">
                  <c:v>0.90911782810318198</c:v>
                </c:pt>
                <c:pt idx="449">
                  <c:v>0.90902548773080605</c:v>
                </c:pt>
                <c:pt idx="450">
                  <c:v>0.908953622219831</c:v>
                </c:pt>
                <c:pt idx="451">
                  <c:v>0.90890231176454195</c:v>
                </c:pt>
                <c:pt idx="452">
                  <c:v>0.90887163730985199</c:v>
                </c:pt>
                <c:pt idx="453">
                  <c:v>0.90886168057533701</c:v>
                </c:pt>
                <c:pt idx="454">
                  <c:v>0.90887252407973396</c:v>
                </c:pt>
                <c:pt idx="455">
                  <c:v>0.908904251165917</c:v>
                </c:pt>
                <c:pt idx="456">
                  <c:v>0.90895694602632604</c:v>
                </c:pt>
                <c:pt idx="457">
                  <c:v>0.90903069372887801</c:v>
                </c:pt>
                <c:pt idx="458">
                  <c:v>0.909125580243345</c:v>
                </c:pt>
                <c:pt idx="459">
                  <c:v>0.90924169246819997</c:v>
                </c:pt>
                <c:pt idx="460">
                  <c:v>0.90937911825794604</c:v>
                </c:pt>
                <c:pt idx="461">
                  <c:v>0.90953794645090802</c:v>
                </c:pt>
                <c:pt idx="462">
                  <c:v>0.90971826689750102</c:v>
                </c:pt>
                <c:pt idx="463">
                  <c:v>0.909920170488971</c:v>
                </c:pt>
                <c:pt idx="464">
                  <c:v>0.91014374918659702</c:v>
                </c:pt>
                <c:pt idx="465">
                  <c:v>0.91038909605137097</c:v>
                </c:pt>
                <c:pt idx="466">
                  <c:v>0.91065630527413499</c:v>
                </c:pt>
                <c:pt idx="467">
                  <c:v>0.91094547220618105</c:v>
                </c:pt>
                <c:pt idx="468">
                  <c:v>0.91125669339030702</c:v>
                </c:pt>
                <c:pt idx="469">
                  <c:v>0.91159006659233299</c:v>
                </c:pt>
                <c:pt idx="470">
                  <c:v>0.91194569083306498</c:v>
                </c:pt>
                <c:pt idx="471">
                  <c:v>0.91232366642069795</c:v>
                </c:pt>
                <c:pt idx="472">
                  <c:v>0.91272409498367302</c:v>
                </c:pt>
                <c:pt idx="473">
                  <c:v>0.91314707950395702</c:v>
                </c:pt>
                <c:pt idx="474">
                  <c:v>0.913592724350764</c:v>
                </c:pt>
                <c:pt idx="475">
                  <c:v>0.91406113531469702</c:v>
                </c:pt>
                <c:pt idx="476">
                  <c:v>0.91455241964230805</c:v>
                </c:pt>
                <c:pt idx="477">
                  <c:v>0.91506668607107899</c:v>
                </c:pt>
                <c:pt idx="478">
                  <c:v>0.91560404486480496</c:v>
                </c:pt>
                <c:pt idx="479">
                  <c:v>0.91616460784938103</c:v>
                </c:pt>
                <c:pt idx="480">
                  <c:v>0.91674848844899004</c:v>
                </c:pt>
                <c:pt idx="481">
                  <c:v>0.91735580172267595</c:v>
                </c:pt>
                <c:pt idx="482">
                  <c:v>0.91798666440130705</c:v>
                </c:pt>
                <c:pt idx="483">
                  <c:v>0.91864119492491803</c:v>
                </c:pt>
                <c:pt idx="484">
                  <c:v>0.91931951348042196</c:v>
                </c:pt>
                <c:pt idx="485">
                  <c:v>0.920021742039694</c:v>
                </c:pt>
                <c:pt idx="486">
                  <c:v>0.92074800439802296</c:v>
                </c:pt>
                <c:pt idx="487">
                  <c:v>0.921498426212911</c:v>
                </c:pt>
                <c:pt idx="488">
                  <c:v>0.92227313504323905</c:v>
                </c:pt>
                <c:pt idx="489">
                  <c:v>0.92307226038877299</c:v>
                </c:pt>
                <c:pt idx="490">
                  <c:v>0.92389593373001999</c:v>
                </c:pt>
                <c:pt idx="491">
                  <c:v>0.92474428856842505</c:v>
                </c:pt>
                <c:pt idx="492">
                  <c:v>0.92561746046690996</c:v>
                </c:pt>
                <c:pt idx="493">
                  <c:v>0.926515587090742</c:v>
                </c:pt>
                <c:pt idx="494">
                  <c:v>0.92743880824874503</c:v>
                </c:pt>
                <c:pt idx="495">
                  <c:v>0.92838726593483401</c:v>
                </c:pt>
                <c:pt idx="496">
                  <c:v>0.92936110436988495</c:v>
                </c:pt>
                <c:pt idx="497">
                  <c:v>0.93036047004393996</c:v>
                </c:pt>
                <c:pt idx="498">
                  <c:v>0.93138551175872697</c:v>
                </c:pt>
                <c:pt idx="499">
                  <c:v>0.93243638067052903</c:v>
                </c:pt>
                <c:pt idx="500">
                  <c:v>0.93351323033336997</c:v>
                </c:pt>
                <c:pt idx="501">
                  <c:v>0.93461621674254203</c:v>
                </c:pt>
                <c:pt idx="502">
                  <c:v>0.93574549837845999</c:v>
                </c:pt>
                <c:pt idx="503">
                  <c:v>0.93690123625086696</c:v>
                </c:pt>
                <c:pt idx="504">
                  <c:v>0.93808359394336605</c:v>
                </c:pt>
                <c:pt idx="505">
                  <c:v>0.93929273765831001</c:v>
                </c:pt>
                <c:pt idx="506">
                  <c:v>0.94052883626203099</c:v>
                </c:pt>
                <c:pt idx="507">
                  <c:v>0.94179206133044102</c:v>
                </c:pt>
                <c:pt idx="508">
                  <c:v>0.94308258719497995</c:v>
                </c:pt>
                <c:pt idx="509">
                  <c:v>0.94440059098894003</c:v>
                </c:pt>
                <c:pt idx="510">
                  <c:v>0.94574625269416501</c:v>
                </c:pt>
                <c:pt idx="511">
                  <c:v>0.94711975518813796</c:v>
                </c:pt>
                <c:pt idx="512">
                  <c:v>0.94852128429145899</c:v>
                </c:pt>
                <c:pt idx="513">
                  <c:v>0.94995102881572802</c:v>
                </c:pt>
                <c:pt idx="514">
                  <c:v>0.95140918061184099</c:v>
                </c:pt>
                <c:pt idx="515">
                  <c:v>0.95289593461870903</c:v>
                </c:pt>
                <c:pt idx="516">
                  <c:v>0.95441148891241701</c:v>
                </c:pt>
                <c:pt idx="517">
                  <c:v>0.95595604475582896</c:v>
                </c:pt>
                <c:pt idx="518">
                  <c:v>0.95752980664865495</c:v>
                </c:pt>
                <c:pt idx="519">
                  <c:v>0.95913298237799105</c:v>
                </c:pt>
                <c:pt idx="520">
                  <c:v>0.96076578306934901</c:v>
                </c:pt>
                <c:pt idx="521">
                  <c:v>0.962428423238189</c:v>
                </c:pt>
                <c:pt idx="522">
                  <c:v>0.96412112084197599</c:v>
                </c:pt>
                <c:pt idx="523">
                  <c:v>0.965844097332761</c:v>
                </c:pt>
                <c:pt idx="524">
                  <c:v>0.96759757771032295</c:v>
                </c:pt>
                <c:pt idx="525">
                  <c:v>0.96938179057587104</c:v>
                </c:pt>
                <c:pt idx="526">
                  <c:v>0.97119696818634105</c:v>
                </c:pt>
                <c:pt idx="527">
                  <c:v>0.97304334650928903</c:v>
                </c:pt>
                <c:pt idx="528">
                  <c:v>0.974921165278409</c:v>
                </c:pt>
                <c:pt idx="529">
                  <c:v>0.97683066804969398</c:v>
                </c:pt>
                <c:pt idx="530">
                  <c:v>0.97877210225826095</c:v>
                </c:pt>
                <c:pt idx="531">
                  <c:v>0.98074571927585097</c:v>
                </c:pt>
                <c:pt idx="532">
                  <c:v>0.98275177446903905</c:v>
                </c:pt>
                <c:pt idx="533">
                  <c:v>0.98479052725816496</c:v>
                </c:pt>
                <c:pt idx="534">
                  <c:v>0.98686224117700605</c:v>
                </c:pt>
                <c:pt idx="535">
                  <c:v>0.98896718393322702</c:v>
                </c:pt>
                <c:pt idx="536">
                  <c:v>0.99110562746961095</c:v>
                </c:pt>
                <c:pt idx="537">
                  <c:v>0.99327784802610997</c:v>
                </c:pt>
                <c:pt idx="538">
                  <c:v>0.99548412620272997</c:v>
                </c:pt>
                <c:pt idx="539">
                  <c:v>0.99772474702327996</c:v>
                </c:pt>
                <c:pt idx="540">
                  <c:v>1</c:v>
                </c:pt>
                <c:pt idx="541">
                  <c:v>1.00302566635294</c:v>
                </c:pt>
                <c:pt idx="542">
                  <c:v>1.00609662721556</c:v>
                </c:pt>
                <c:pt idx="543">
                  <c:v>1.00921290831063</c:v>
                </c:pt>
                <c:pt idx="544">
                  <c:v>1.01237453575561</c:v>
                </c:pt>
                <c:pt idx="545">
                  <c:v>1.01558153600467</c:v>
                </c:pt>
                <c:pt idx="546">
                  <c:v>1.01883393578922</c:v>
                </c:pt>
                <c:pt idx="547">
                  <c:v>1.02213176205705</c:v>
                </c:pt>
                <c:pt idx="548">
                  <c:v>1.02547504191001</c:v>
                </c:pt>
                <c:pt idx="549">
                  <c:v>1.02886380254035</c:v>
                </c:pt>
                <c:pt idx="550">
                  <c:v>1.03229807116563</c:v>
                </c:pt>
                <c:pt idx="551">
                  <c:v>1.03577787496221</c:v>
                </c:pt>
                <c:pt idx="552">
                  <c:v>1.0393032409974301</c:v>
                </c:pt>
                <c:pt idx="553">
                  <c:v>1.04287419616038</c:v>
                </c:pt>
                <c:pt idx="554">
                  <c:v>1.0464907670913</c:v>
                </c:pt>
                <c:pt idx="555">
                  <c:v>1.0501529801096601</c:v>
                </c:pt>
                <c:pt idx="556">
                  <c:v>1.0538608611409099</c:v>
                </c:pt>
                <c:pt idx="557">
                  <c:v>1.05761443564184</c:v>
                </c:pt>
                <c:pt idx="558">
                  <c:v>1.06141372852472</c:v>
                </c:pt>
                <c:pt idx="559">
                  <c:v>1.06525876408003</c:v>
                </c:pt>
                <c:pt idx="560">
                  <c:v>1.0691495658979799</c:v>
                </c:pt>
                <c:pt idx="561">
                  <c:v>1.07308615678867</c:v>
                </c:pt>
                <c:pt idx="562">
                  <c:v>1.07706855870105</c:v>
                </c:pt>
                <c:pt idx="563">
                  <c:v>1.0810967926405199</c:v>
                </c:pt>
                <c:pt idx="564">
                  <c:v>1.08517087858539</c:v>
                </c:pt>
                <c:pt idx="565">
                  <c:v>1.0892908354019699</c:v>
                </c:pt>
                <c:pt idx="566">
                  <c:v>1.0934566807585</c:v>
                </c:pt>
                <c:pt idx="567">
                  <c:v>1.0976684310378599</c:v>
                </c:pt>
                <c:pt idx="568">
                  <c:v>1.101926101249</c:v>
                </c:pt>
                <c:pt idx="569">
                  <c:v>1.10622970493724</c:v>
                </c:pt>
                <c:pt idx="570">
                  <c:v>1.11057925409327</c:v>
                </c:pt>
                <c:pt idx="571">
                  <c:v>1.1149747590610899</c:v>
                </c:pt>
                <c:pt idx="572">
                  <c:v>1.11941622844466</c:v>
                </c:pt>
                <c:pt idx="573">
                  <c:v>1.1239036690134401</c:v>
                </c:pt>
                <c:pt idx="574">
                  <c:v>1.1284370856067201</c:v>
                </c:pt>
                <c:pt idx="575">
                  <c:v>1.1330164810368899</c:v>
                </c:pt>
                <c:pt idx="576">
                  <c:v>1.1376418559914401</c:v>
                </c:pt>
                <c:pt idx="577">
                  <c:v>1.14231320893396</c:v>
                </c:pt>
                <c:pt idx="578">
                  <c:v>1.1470305360039199</c:v>
                </c:pt>
                <c:pt idx="579">
                  <c:v>1.1517938309153499</c:v>
                </c:pt>
                <c:pt idx="580">
                  <c:v>1.1566030848545199</c:v>
                </c:pt>
                <c:pt idx="581">
                  <c:v>1.1614582863763401</c:v>
                </c:pt>
                <c:pt idx="582">
                  <c:v>1.1663594212999</c:v>
                </c:pt>
                <c:pt idx="583">
                  <c:v>1.17130647260272</c:v>
                </c:pt>
                <c:pt idx="584">
                  <c:v>1.1762994203141399</c:v>
                </c:pt>
                <c:pt idx="585">
                  <c:v>1.18133824140748</c:v>
                </c:pt>
                <c:pt idx="586">
                  <c:v>1.1864229096913299</c:v>
                </c:pt>
                <c:pt idx="587">
                  <c:v>1.19155339569968</c:v>
                </c:pt>
                <c:pt idx="588">
                  <c:v>1.19672966658109</c:v>
                </c:pt>
                <c:pt idx="589">
                  <c:v>1.20195168598688</c:v>
                </c:pt>
                <c:pt idx="590">
                  <c:v>1.2072194139583401</c:v>
                </c:pt>
                <c:pt idx="591">
                  <c:v>1.21253280681284</c:v>
                </c:pt>
                <c:pt idx="592">
                  <c:v>1.2178918170291999</c:v>
                </c:pt>
                <c:pt idx="593">
                  <c:v>1.2232963931318701</c:v>
                </c:pt>
                <c:pt idx="594">
                  <c:v>1.2287464795743901</c:v>
                </c:pt>
                <c:pt idx="595">
                  <c:v>1.23424201662179</c:v>
                </c:pt>
                <c:pt idx="596">
                  <c:v>1.2397829402321601</c:v>
                </c:pt>
                <c:pt idx="597">
                  <c:v>1.2453691819373101</c:v>
                </c:pt>
                <c:pt idx="598">
                  <c:v>1.2510006687225901</c:v>
                </c:pt>
                <c:pt idx="599">
                  <c:v>1.2566773229057999</c:v>
                </c:pt>
                <c:pt idx="600">
                  <c:v>1.26239906201536</c:v>
                </c:pt>
                <c:pt idx="601">
                  <c:v>1.26816579866759</c:v>
                </c:pt>
                <c:pt idx="602">
                  <c:v>1.27397744044326</c:v>
                </c:pt>
                <c:pt idx="603">
                  <c:v>1.2798338897632899</c:v>
                </c:pt>
                <c:pt idx="604">
                  <c:v>1.28573504376382</c:v>
                </c:pt>
                <c:pt idx="605">
                  <c:v>1.29168079417041</c:v>
                </c:pt>
                <c:pt idx="606">
                  <c:v>1.29767102717168</c:v>
                </c:pt>
                <c:pt idx="607">
                  <c:v>1.30370562329215</c:v>
                </c:pt>
                <c:pt idx="608">
                  <c:v>1.3097844572644799</c:v>
                </c:pt>
                <c:pt idx="609">
                  <c:v>1.31590739790111</c:v>
                </c:pt>
                <c:pt idx="610">
                  <c:v>1.32207430796522</c:v>
                </c:pt>
                <c:pt idx="611">
                  <c:v>1.3282850440412</c:v>
                </c:pt>
                <c:pt idx="612">
                  <c:v>1.3345394564044599</c:v>
                </c:pt>
                <c:pt idx="613">
                  <c:v>1.34083738889087</c:v>
                </c:pt>
                <c:pt idx="614">
                  <c:v>1.34717867876556</c:v>
                </c:pt>
                <c:pt idx="615">
                  <c:v>1.3535631565913799</c:v>
                </c:pt>
                <c:pt idx="616">
                  <c:v>1.35999064609686</c:v>
                </c:pt>
                <c:pt idx="617">
                  <c:v>1.3664609640438401</c:v>
                </c:pt>
                <c:pt idx="618">
                  <c:v>1.37297392009466</c:v>
                </c:pt>
                <c:pt idx="619">
                  <c:v>1.37952931667912</c:v>
                </c:pt>
                <c:pt idx="620">
                  <c:v>1.3861269488610799</c:v>
                </c:pt>
                <c:pt idx="621">
                  <c:v>1.3927666042048801</c:v>
                </c:pt>
                <c:pt idx="622">
                  <c:v>1.39944806264146</c:v>
                </c:pt>
                <c:pt idx="623">
                  <c:v>1.4061710963344101</c:v>
                </c:pt>
                <c:pt idx="624">
                  <c:v>1.41293546954584</c:v>
                </c:pt>
                <c:pt idx="625">
                  <c:v>1.41974093850211</c:v>
                </c:pt>
                <c:pt idx="626">
                  <c:v>1.42658725125966</c:v>
                </c:pt>
                <c:pt idx="627">
                  <c:v>1.43347414757069</c:v>
                </c:pt>
                <c:pt idx="628">
                  <c:v>1.4404013587489799</c:v>
                </c:pt>
                <c:pt idx="629">
                  <c:v>1.4473686075357499</c:v>
                </c:pt>
                <c:pt idx="630">
                  <c:v>1.45437560796571</c:v>
                </c:pt>
                <c:pt idx="631">
                  <c:v>1.4614220652332599</c:v>
                </c:pt>
                <c:pt idx="632">
                  <c:v>1.4685076755589499</c:v>
                </c:pt>
                <c:pt idx="633">
                  <c:v>1.47563212605622</c:v>
                </c:pt>
                <c:pt idx="634">
                  <c:v>1.48279509459851</c:v>
                </c:pt>
                <c:pt idx="635">
                  <c:v>1.4899962496867101</c:v>
                </c:pt>
                <c:pt idx="636">
                  <c:v>1.49723525031719</c:v>
                </c:pt>
                <c:pt idx="637">
                  <c:v>1.50451174585017</c:v>
                </c:pt>
                <c:pt idx="638">
                  <c:v>1.5118253758788101</c:v>
                </c:pt>
                <c:pt idx="639">
                  <c:v>1.51917577009884</c:v>
                </c:pt>
                <c:pt idx="640">
                  <c:v>1.52656254817892</c:v>
                </c:pt>
                <c:pt idx="641">
                  <c:v>1.5339854148197001</c:v>
                </c:pt>
                <c:pt idx="642">
                  <c:v>1.5414444489513199</c:v>
                </c:pt>
                <c:pt idx="643">
                  <c:v>1.54893982468239</c:v>
                </c:pt>
                <c:pt idx="644">
                  <c:v>1.5564717170461799</c:v>
                </c:pt>
                <c:pt idx="645">
                  <c:v>1.5640403020010001</c:v>
                </c:pt>
                <c:pt idx="646">
                  <c:v>1.5716457564308699</c:v>
                </c:pt>
                <c:pt idx="647">
                  <c:v>1.5792882581463601</c:v>
                </c:pt>
                <c:pt idx="648">
                  <c:v>1.5869679858857699</c:v>
                </c:pt>
                <c:pt idx="649">
                  <c:v>1.59468511931638</c:v>
                </c:pt>
                <c:pt idx="650">
                  <c:v>1.6024398390360399</c:v>
                </c:pt>
                <c:pt idx="651">
                  <c:v>1.6102323265748699</c:v>
                </c:pt>
                <c:pt idx="652">
                  <c:v>1.6180627643971299</c:v>
                </c:pt>
                <c:pt idx="653">
                  <c:v>1.6259313359032801</c:v>
                </c:pt>
                <c:pt idx="654">
                  <c:v>1.6338382254322299</c:v>
                </c:pt>
                <c:pt idx="655">
                  <c:v>1.6417836182636101</c:v>
                </c:pt>
                <c:pt idx="656">
                  <c:v>1.6497677006203699</c:v>
                </c:pt>
                <c:pt idx="657">
                  <c:v>1.6577906596712999</c:v>
                </c:pt>
                <c:pt idx="658">
                  <c:v>1.6658526835338501</c:v>
                </c:pt>
                <c:pt idx="659">
                  <c:v>1.67395396127697</c:v>
                </c:pt>
                <c:pt idx="660">
                  <c:v>1.6820946829240599</c:v>
                </c:pt>
                <c:pt idx="661">
                  <c:v>1.6902750394560799</c:v>
                </c:pt>
                <c:pt idx="662">
                  <c:v>1.6984952228146999</c:v>
                </c:pt>
                <c:pt idx="663">
                  <c:v>1.7067554259055899</c:v>
                </c:pt>
                <c:pt idx="664">
                  <c:v>1.7150558426017599</c:v>
                </c:pt>
                <c:pt idx="665">
                  <c:v>1.72339666774705</c:v>
                </c:pt>
                <c:pt idx="666">
                  <c:v>1.7317780971596</c:v>
                </c:pt>
                <c:pt idx="667">
                  <c:v>1.74020032763551</c:v>
                </c:pt>
                <c:pt idx="668">
                  <c:v>1.74866355695248</c:v>
                </c:pt>
                <c:pt idx="669">
                  <c:v>1.7571679838736201</c:v>
                </c:pt>
                <c:pt idx="670">
                  <c:v>1.76571380815122</c:v>
                </c:pt>
                <c:pt idx="671">
                  <c:v>1.77430123053067</c:v>
                </c:pt>
                <c:pt idx="672">
                  <c:v>1.7829304527544301</c:v>
                </c:pt>
                <c:pt idx="673">
                  <c:v>1.79160167756601</c:v>
                </c:pt>
                <c:pt idx="674">
                  <c:v>1.8003151087140801</c:v>
                </c:pt>
                <c:pt idx="675">
                  <c:v>1.8090709509566001</c:v>
                </c:pt>
                <c:pt idx="676">
                  <c:v>1.8178694100650199</c:v>
                </c:pt>
                <c:pt idx="677">
                  <c:v>1.82671069282849</c:v>
                </c:pt>
                <c:pt idx="678">
                  <c:v>1.8355950070582201</c:v>
                </c:pt>
                <c:pt idx="679">
                  <c:v>1.84452256159178</c:v>
                </c:pt>
                <c:pt idx="680">
                  <c:v>1.85349356629752</c:v>
                </c:pt>
                <c:pt idx="681">
                  <c:v>1.86250823207903</c:v>
                </c:pt>
                <c:pt idx="682">
                  <c:v>1.87156677087961</c:v>
                </c:pt>
                <c:pt idx="683">
                  <c:v>1.8806693956868601</c:v>
                </c:pt>
                <c:pt idx="684">
                  <c:v>1.88981632053721</c:v>
                </c:pt>
                <c:pt idx="685">
                  <c:v>1.8990077605205999</c:v>
                </c:pt>
                <c:pt idx="686">
                  <c:v>1.9082439317851301</c:v>
                </c:pt>
                <c:pt idx="687">
                  <c:v>1.9175250515417801</c:v>
                </c:pt>
                <c:pt idx="688">
                  <c:v>1.9268513380691801</c:v>
                </c:pt>
                <c:pt idx="689">
                  <c:v>1.9362230107184299</c:v>
                </c:pt>
                <c:pt idx="690">
                  <c:v>1.94564028991788</c:v>
                </c:pt>
                <c:pt idx="691">
                  <c:v>1.95510339717807</c:v>
                </c:pt>
                <c:pt idx="692">
                  <c:v>1.96461255509663</c:v>
                </c:pt>
                <c:pt idx="693">
                  <c:v>1.9741679873632301</c:v>
                </c:pt>
                <c:pt idx="694">
                  <c:v>1.9837699187645801</c:v>
                </c:pt>
                <c:pt idx="695">
                  <c:v>1.99341857518948</c:v>
                </c:pt>
                <c:pt idx="696">
                  <c:v>2.0031141836338602</c:v>
                </c:pt>
                <c:pt idx="697">
                  <c:v>2.0128569722059102</c:v>
                </c:pt>
                <c:pt idx="698">
                  <c:v>2.0226471701312199</c:v>
                </c:pt>
                <c:pt idx="699">
                  <c:v>2.0324850077579302</c:v>
                </c:pt>
                <c:pt idx="700">
                  <c:v>2.0423707165620102</c:v>
                </c:pt>
              </c:numCache>
            </c:numRef>
          </c:yVal>
          <c:smooth val="1"/>
        </c:ser>
        <c:dLbls>
          <c:showLegendKey val="0"/>
          <c:showVal val="0"/>
          <c:showCatName val="0"/>
          <c:showSerName val="0"/>
          <c:showPercent val="0"/>
          <c:showBubbleSize val="0"/>
        </c:dLbls>
        <c:axId val="892098024"/>
        <c:axId val="892098416"/>
      </c:scatterChart>
      <c:valAx>
        <c:axId val="892098024"/>
        <c:scaling>
          <c:orientation val="minMax"/>
          <c:max val="70"/>
          <c:min val="20"/>
        </c:scaling>
        <c:delete val="0"/>
        <c:axPos val="b"/>
        <c:title>
          <c:tx>
            <c:rich>
              <a:bodyPr/>
              <a:lstStyle/>
              <a:p>
                <a:pPr>
                  <a:defRPr sz="1700"/>
                </a:pPr>
                <a:r>
                  <a:rPr lang="en-US" sz="1700" dirty="0" smtClean="0"/>
                  <a:t>Recipient age</a:t>
                </a:r>
                <a:endParaRPr lang="en-US" sz="1700" dirty="0"/>
              </a:p>
            </c:rich>
          </c:tx>
          <c:layout>
            <c:manualLayout>
              <c:xMode val="edge"/>
              <c:yMode val="edge"/>
              <c:x val="0.45092920353982302"/>
              <c:y val="0.88582020997375333"/>
            </c:manualLayout>
          </c:layout>
          <c:overlay val="0"/>
        </c:title>
        <c:numFmt formatCode="#,##0" sourceLinked="0"/>
        <c:majorTickMark val="out"/>
        <c:minorTickMark val="none"/>
        <c:tickLblPos val="nextTo"/>
        <c:txPr>
          <a:bodyPr rot="0"/>
          <a:lstStyle/>
          <a:p>
            <a:pPr>
              <a:defRPr sz="1500" b="1"/>
            </a:pPr>
            <a:endParaRPr lang="en-US"/>
          </a:p>
        </c:txPr>
        <c:crossAx val="892098416"/>
        <c:crosses val="autoZero"/>
        <c:crossBetween val="midCat"/>
        <c:majorUnit val="10"/>
      </c:valAx>
      <c:valAx>
        <c:axId val="89209841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92098024"/>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91"/>
          <c:y val="2.2460834973753282E-2"/>
          <c:w val="0.61186792922436406"/>
          <c:h val="0.83779978674541278"/>
        </c:manualLayout>
      </c:layout>
      <c:barChart>
        <c:barDir val="col"/>
        <c:grouping val="percentStacked"/>
        <c:varyColors val="0"/>
        <c:ser>
          <c:idx val="0"/>
          <c:order val="0"/>
          <c:tx>
            <c:strRef>
              <c:f>Sheet1!$A$2</c:f>
              <c:strCache>
                <c:ptCount val="1"/>
                <c:pt idx="0">
                  <c:v>A1ATD</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0"/>
                  <c:y val="6.5104166666666546E-2"/>
                </c:manualLayout>
              </c:layout>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0"/>
                  <c:y val="5.4687499999999924E-2"/>
                </c:manualLayout>
              </c:layout>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2.8735632183908492E-3"/>
                  <c:y val="5.7291666666666664E-2"/>
                </c:manualLayout>
              </c:layout>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Europe</c:v>
                </c:pt>
                <c:pt idx="1">
                  <c:v>North America</c:v>
                </c:pt>
                <c:pt idx="2">
                  <c:v>Other</c:v>
                </c:pt>
              </c:strCache>
            </c:strRef>
          </c:cat>
          <c:val>
            <c:numRef>
              <c:f>Sheet1!$B$2:$D$2</c:f>
              <c:numCache>
                <c:formatCode>General</c:formatCode>
                <c:ptCount val="3"/>
                <c:pt idx="0">
                  <c:v>661</c:v>
                </c:pt>
                <c:pt idx="1">
                  <c:v>595</c:v>
                </c:pt>
                <c:pt idx="2">
                  <c:v>94</c:v>
                </c:pt>
              </c:numCache>
            </c:numRef>
          </c:val>
        </c:ser>
        <c:ser>
          <c:idx val="1"/>
          <c:order val="1"/>
          <c:tx>
            <c:strRef>
              <c:f>Sheet1!$A$3</c:f>
              <c:strCache>
                <c:ptCount val="1"/>
                <c:pt idx="0">
                  <c:v>CF</c:v>
                </c:pt>
              </c:strCache>
            </c:strRef>
          </c:tx>
          <c:spPr>
            <a:gradFill flip="none" rotWithShape="1">
              <a:gsLst>
                <a:gs pos="0">
                  <a:srgbClr val="00004C">
                    <a:lumMod val="25000"/>
                    <a:lumOff val="75000"/>
                  </a:srgbClr>
                </a:gs>
                <a:gs pos="50000">
                  <a:srgbClr val="00004C">
                    <a:lumMod val="10000"/>
                    <a:lumOff val="90000"/>
                  </a:srgbClr>
                </a:gs>
                <a:gs pos="100000">
                  <a:schemeClr val="bg1">
                    <a:lumMod val="25000"/>
                    <a:lumOff val="75000"/>
                  </a:schemeClr>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2518</c:v>
                </c:pt>
                <c:pt idx="1">
                  <c:v>2579</c:v>
                </c:pt>
                <c:pt idx="2">
                  <c:v>496</c:v>
                </c:pt>
              </c:numCache>
            </c:numRef>
          </c:val>
        </c:ser>
        <c:ser>
          <c:idx val="2"/>
          <c:order val="2"/>
          <c:tx>
            <c:strRef>
              <c:f>Sheet1!$A$4</c:f>
              <c:strCache>
                <c:ptCount val="1"/>
                <c:pt idx="0">
                  <c:v>COPD</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Sheet1!$B$4:$D$4</c:f>
              <c:numCache>
                <c:formatCode>General</c:formatCode>
                <c:ptCount val="3"/>
                <c:pt idx="0">
                  <c:v>4498</c:v>
                </c:pt>
                <c:pt idx="1">
                  <c:v>5206</c:v>
                </c:pt>
                <c:pt idx="2">
                  <c:v>759</c:v>
                </c:pt>
              </c:numCache>
            </c:numRef>
          </c:val>
        </c:ser>
        <c:ser>
          <c:idx val="3"/>
          <c:order val="3"/>
          <c:tx>
            <c:strRef>
              <c:f>Sheet1!$A$5</c:f>
              <c:strCache>
                <c:ptCount val="1"/>
                <c:pt idx="0">
                  <c:v>IIP</c:v>
                </c:pt>
              </c:strCache>
            </c:strRef>
          </c:tx>
          <c:spPr>
            <a:gradFill flip="none" rotWithShape="1">
              <a:gsLst>
                <a:gs pos="0">
                  <a:schemeClr val="bg1">
                    <a:lumMod val="90000"/>
                    <a:lumOff val="10000"/>
                  </a:schemeClr>
                </a:gs>
                <a:gs pos="50000">
                  <a:schemeClr val="bg1">
                    <a:lumMod val="50000"/>
                    <a:lumOff val="50000"/>
                  </a:schemeClr>
                </a:gs>
                <a:gs pos="100000">
                  <a:schemeClr val="bg1">
                    <a:lumMod val="90000"/>
                    <a:lumOff val="10000"/>
                  </a:schemeClr>
                </a:gs>
              </a:gsLst>
              <a:lin ang="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Sheet1!$B$5:$D$5</c:f>
              <c:numCache>
                <c:formatCode>General</c:formatCode>
                <c:ptCount val="3"/>
                <c:pt idx="0">
                  <c:v>2344</c:v>
                </c:pt>
                <c:pt idx="1">
                  <c:v>7076</c:v>
                </c:pt>
                <c:pt idx="2">
                  <c:v>616</c:v>
                </c:pt>
              </c:numCache>
            </c:numRef>
          </c:val>
        </c:ser>
        <c:ser>
          <c:idx val="4"/>
          <c:order val="4"/>
          <c:tx>
            <c:strRef>
              <c:f>Sheet1!$A$6</c:f>
              <c:strCache>
                <c:ptCount val="1"/>
                <c:pt idx="0">
                  <c:v>ILD-not IIP</c:v>
                </c:pt>
              </c:strCache>
            </c:strRef>
          </c:tx>
          <c:spPr>
            <a:gradFill>
              <a:gsLst>
                <a:gs pos="0">
                  <a:srgbClr val="B8B400"/>
                </a:gs>
                <a:gs pos="50000">
                  <a:srgbClr val="FFFF00"/>
                </a:gs>
                <a:gs pos="100000">
                  <a:srgbClr val="B8B400"/>
                </a:gs>
              </a:gsLst>
              <a:lin ang="0" scaled="1"/>
            </a:gradFill>
            <a:ln>
              <a:solidFill>
                <a:schemeClr val="bg2"/>
              </a:solidFill>
            </a:ln>
          </c:spPr>
          <c:invertIfNegative val="0"/>
          <c:cat>
            <c:strRef>
              <c:f>Sheet1!$B$1:$D$1</c:f>
              <c:strCache>
                <c:ptCount val="3"/>
                <c:pt idx="0">
                  <c:v>Europe</c:v>
                </c:pt>
                <c:pt idx="1">
                  <c:v>North America</c:v>
                </c:pt>
                <c:pt idx="2">
                  <c:v>Other</c:v>
                </c:pt>
              </c:strCache>
            </c:strRef>
          </c:cat>
          <c:val>
            <c:numRef>
              <c:f>Sheet1!$B$6:$D$6</c:f>
              <c:numCache>
                <c:formatCode>General</c:formatCode>
                <c:ptCount val="3"/>
                <c:pt idx="0">
                  <c:v>765</c:v>
                </c:pt>
                <c:pt idx="1">
                  <c:v>1308</c:v>
                </c:pt>
                <c:pt idx="2">
                  <c:v>124</c:v>
                </c:pt>
              </c:numCache>
            </c:numRef>
          </c:val>
        </c:ser>
        <c:ser>
          <c:idx val="5"/>
          <c:order val="5"/>
          <c:tx>
            <c:strRef>
              <c:f>Sheet1!$A$7</c:f>
              <c:strCache>
                <c:ptCount val="1"/>
                <c:pt idx="0">
                  <c:v>IPAH</c:v>
                </c:pt>
              </c:strCache>
            </c:strRef>
          </c:tx>
          <c:spPr>
            <a:gradFill flip="none" rotWithShape="1">
              <a:gsLst>
                <a:gs pos="0">
                  <a:srgbClr val="660066"/>
                </a:gs>
                <a:gs pos="50000">
                  <a:srgbClr val="A200A2"/>
                </a:gs>
                <a:gs pos="100000">
                  <a:srgbClr val="660066"/>
                </a:gs>
              </a:gsLst>
              <a:lin ang="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Sheet1!$B$7:$D$7</c:f>
              <c:numCache>
                <c:formatCode>General</c:formatCode>
                <c:ptCount val="3"/>
                <c:pt idx="0">
                  <c:v>430</c:v>
                </c:pt>
                <c:pt idx="1">
                  <c:v>386</c:v>
                </c:pt>
                <c:pt idx="2">
                  <c:v>81</c:v>
                </c:pt>
              </c:numCache>
            </c:numRef>
          </c:val>
        </c:ser>
        <c:ser>
          <c:idx val="6"/>
          <c:order val="6"/>
          <c:tx>
            <c:strRef>
              <c:f>Sheet1!$A$8</c:f>
              <c:strCache>
                <c:ptCount val="1"/>
                <c:pt idx="0">
                  <c:v>Non CF-bronchiectasis</c:v>
                </c:pt>
              </c:strCache>
            </c:strRef>
          </c:tx>
          <c:spPr>
            <a:gradFill>
              <a:gsLst>
                <a:gs pos="0">
                  <a:srgbClr val="CC6600"/>
                </a:gs>
                <a:gs pos="50000">
                  <a:srgbClr val="FFC000"/>
                </a:gs>
                <a:gs pos="100000">
                  <a:srgbClr val="CC6600"/>
                </a:gs>
              </a:gsLst>
              <a:lin ang="10800000" scaled="1"/>
            </a:gradFill>
            <a:ln>
              <a:solidFill>
                <a:schemeClr val="bg2"/>
              </a:solidFill>
            </a:ln>
          </c:spPr>
          <c:invertIfNegative val="0"/>
          <c:cat>
            <c:strRef>
              <c:f>Sheet1!$B$1:$D$1</c:f>
              <c:strCache>
                <c:ptCount val="3"/>
                <c:pt idx="0">
                  <c:v>Europe</c:v>
                </c:pt>
                <c:pt idx="1">
                  <c:v>North America</c:v>
                </c:pt>
                <c:pt idx="2">
                  <c:v>Other</c:v>
                </c:pt>
              </c:strCache>
            </c:strRef>
          </c:cat>
          <c:val>
            <c:numRef>
              <c:f>Sheet1!$B$8:$D$8</c:f>
              <c:numCache>
                <c:formatCode>General</c:formatCode>
                <c:ptCount val="3"/>
                <c:pt idx="0">
                  <c:v>389</c:v>
                </c:pt>
                <c:pt idx="1">
                  <c:v>361</c:v>
                </c:pt>
                <c:pt idx="2">
                  <c:v>183</c:v>
                </c:pt>
              </c:numCache>
            </c:numRef>
          </c:val>
        </c:ser>
        <c:ser>
          <c:idx val="7"/>
          <c:order val="7"/>
          <c:tx>
            <c:strRef>
              <c:f>Sheet1!$A$9</c:f>
              <c:strCache>
                <c:ptCount val="1"/>
                <c:pt idx="0">
                  <c:v>Retransplant</c:v>
                </c:pt>
              </c:strCache>
            </c:strRef>
          </c:tx>
          <c:spPr>
            <a:gradFill>
              <a:gsLst>
                <a:gs pos="0">
                  <a:srgbClr val="660066"/>
                </a:gs>
                <a:gs pos="50000">
                  <a:srgbClr val="FF00FF"/>
                </a:gs>
                <a:gs pos="100000">
                  <a:srgbClr val="660066"/>
                </a:gs>
              </a:gsLst>
              <a:lin ang="10800000" scaled="1"/>
            </a:gradFill>
            <a:ln>
              <a:solidFill>
                <a:srgbClr val="000000"/>
              </a:solidFill>
            </a:ln>
          </c:spPr>
          <c:invertIfNegative val="0"/>
          <c:cat>
            <c:strRef>
              <c:f>Sheet1!$B$1:$D$1</c:f>
              <c:strCache>
                <c:ptCount val="3"/>
                <c:pt idx="0">
                  <c:v>Europe</c:v>
                </c:pt>
                <c:pt idx="1">
                  <c:v>North America</c:v>
                </c:pt>
                <c:pt idx="2">
                  <c:v>Other</c:v>
                </c:pt>
              </c:strCache>
            </c:strRef>
          </c:cat>
          <c:val>
            <c:numRef>
              <c:f>Sheet1!$B$9:$D$9</c:f>
              <c:numCache>
                <c:formatCode>General</c:formatCode>
                <c:ptCount val="3"/>
                <c:pt idx="0">
                  <c:v>641</c:v>
                </c:pt>
                <c:pt idx="1">
                  <c:v>868</c:v>
                </c:pt>
                <c:pt idx="2">
                  <c:v>110</c:v>
                </c:pt>
              </c:numCache>
            </c:numRef>
          </c:val>
        </c:ser>
        <c:ser>
          <c:idx val="8"/>
          <c:order val="8"/>
          <c:tx>
            <c:strRef>
              <c:f>Sheet1!$A$10</c:f>
              <c:strCache>
                <c:ptCount val="1"/>
                <c:pt idx="0">
                  <c:v>Sarcoidosis</c:v>
                </c:pt>
              </c:strCache>
            </c:strRef>
          </c:tx>
          <c:spPr>
            <a:gradFill>
              <a:gsLst>
                <a:gs pos="0">
                  <a:srgbClr val="FF99CC"/>
                </a:gs>
                <a:gs pos="50000">
                  <a:srgbClr val="FFCCCC"/>
                </a:gs>
                <a:gs pos="100000">
                  <a:srgbClr val="FF99CC"/>
                </a:gs>
              </a:gsLst>
              <a:lin ang="10800000" scaled="1"/>
            </a:gradFill>
            <a:ln>
              <a:solidFill>
                <a:srgbClr val="000000"/>
              </a:solidFill>
            </a:ln>
          </c:spPr>
          <c:invertIfNegative val="0"/>
          <c:cat>
            <c:strRef>
              <c:f>Sheet1!$B$1:$D$1</c:f>
              <c:strCache>
                <c:ptCount val="3"/>
                <c:pt idx="0">
                  <c:v>Europe</c:v>
                </c:pt>
                <c:pt idx="1">
                  <c:v>North America</c:v>
                </c:pt>
                <c:pt idx="2">
                  <c:v>Other</c:v>
                </c:pt>
              </c:strCache>
            </c:strRef>
          </c:cat>
          <c:val>
            <c:numRef>
              <c:f>Sheet1!$B$10:$D$10</c:f>
              <c:numCache>
                <c:formatCode>General</c:formatCode>
                <c:ptCount val="3"/>
                <c:pt idx="0">
                  <c:v>280</c:v>
                </c:pt>
                <c:pt idx="1">
                  <c:v>621</c:v>
                </c:pt>
                <c:pt idx="2">
                  <c:v>33</c:v>
                </c:pt>
              </c:numCache>
            </c:numRef>
          </c:val>
        </c:ser>
        <c:ser>
          <c:idx val="9"/>
          <c:order val="9"/>
          <c:tx>
            <c:strRef>
              <c:f>Sheet1!$A$11</c:f>
              <c:strCache>
                <c:ptCount val="1"/>
                <c:pt idx="0">
                  <c:v>Other</c:v>
                </c:pt>
              </c:strCache>
            </c:strRef>
          </c:tx>
          <c:spPr>
            <a:gradFill>
              <a:gsLst>
                <a:gs pos="0">
                  <a:srgbClr val="008080"/>
                </a:gs>
                <a:gs pos="50000">
                  <a:srgbClr val="00FFFF"/>
                </a:gs>
                <a:gs pos="100000">
                  <a:srgbClr val="008080"/>
                </a:gs>
              </a:gsLst>
              <a:lin ang="10800000" scaled="1"/>
            </a:gradFill>
            <a:ln>
              <a:solidFill>
                <a:srgbClr val="000000"/>
              </a:solidFill>
            </a:ln>
          </c:spPr>
          <c:invertIfNegative val="0"/>
          <c:cat>
            <c:strRef>
              <c:f>Sheet1!$B$1:$D$1</c:f>
              <c:strCache>
                <c:ptCount val="3"/>
                <c:pt idx="0">
                  <c:v>Europe</c:v>
                </c:pt>
                <c:pt idx="1">
                  <c:v>North America</c:v>
                </c:pt>
                <c:pt idx="2">
                  <c:v>Other</c:v>
                </c:pt>
              </c:strCache>
            </c:strRef>
          </c:cat>
          <c:val>
            <c:numRef>
              <c:f>Sheet1!$B$11:$D$11</c:f>
              <c:numCache>
                <c:formatCode>General</c:formatCode>
                <c:ptCount val="3"/>
                <c:pt idx="0">
                  <c:v>864</c:v>
                </c:pt>
                <c:pt idx="1">
                  <c:v>1131</c:v>
                </c:pt>
                <c:pt idx="2">
                  <c:v>220</c:v>
                </c:pt>
              </c:numCache>
            </c:numRef>
          </c:val>
        </c:ser>
        <c:dLbls>
          <c:showLegendKey val="0"/>
          <c:showVal val="0"/>
          <c:showCatName val="0"/>
          <c:showSerName val="0"/>
          <c:showPercent val="0"/>
          <c:showBubbleSize val="0"/>
        </c:dLbls>
        <c:gapWidth val="45"/>
        <c:overlap val="100"/>
        <c:axId val="881304480"/>
        <c:axId val="881304872"/>
      </c:barChart>
      <c:catAx>
        <c:axId val="881304480"/>
        <c:scaling>
          <c:orientation val="minMax"/>
        </c:scaling>
        <c:delete val="1"/>
        <c:axPos val="b"/>
        <c:numFmt formatCode="General" sourceLinked="0"/>
        <c:majorTickMark val="out"/>
        <c:minorTickMark val="none"/>
        <c:tickLblPos val="none"/>
        <c:crossAx val="881304872"/>
        <c:crosses val="autoZero"/>
        <c:auto val="1"/>
        <c:lblAlgn val="ctr"/>
        <c:lblOffset val="100"/>
        <c:noMultiLvlLbl val="0"/>
      </c:catAx>
      <c:valAx>
        <c:axId val="881304872"/>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054E-3"/>
              <c:y val="0.25186577263779525"/>
            </c:manualLayout>
          </c:layout>
          <c:overlay val="0"/>
        </c:title>
        <c:numFmt formatCode="0%" sourceLinked="1"/>
        <c:majorTickMark val="out"/>
        <c:minorTickMark val="none"/>
        <c:tickLblPos val="nextTo"/>
        <c:txPr>
          <a:bodyPr/>
          <a:lstStyle/>
          <a:p>
            <a:pPr>
              <a:defRPr sz="1500" b="1"/>
            </a:pPr>
            <a:endParaRPr lang="en-US"/>
          </a:p>
        </c:txPr>
        <c:crossAx val="881304480"/>
        <c:crosses val="autoZero"/>
        <c:crossBetween val="between"/>
        <c:majorUnit val="0.2"/>
      </c:valAx>
      <c:spPr>
        <a:solidFill>
          <a:srgbClr val="000000"/>
        </a:solidFill>
        <a:ln w="12700">
          <a:solidFill>
            <a:srgbClr val="FFFFFF"/>
          </a:solidFill>
        </a:ln>
      </c:spPr>
    </c:plotArea>
    <c:legend>
      <c:legendPos val="r"/>
      <c:layout>
        <c:manualLayout>
          <c:xMode val="edge"/>
          <c:yMode val="edge"/>
          <c:x val="0.70706738166349892"/>
          <c:y val="6.141117125984253E-2"/>
          <c:w val="0.28431192868132865"/>
          <c:h val="0.75217765748031484"/>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Microsoft_Excel_Worksheet2!$B$2:$B$10002</c:f>
              <c:numCache>
                <c:formatCode>General</c:formatCode>
                <c:ptCount val="10001"/>
                <c:pt idx="0">
                  <c:v>0.84260187022067901</c:v>
                </c:pt>
                <c:pt idx="1">
                  <c:v>0.84463874629134095</c:v>
                </c:pt>
                <c:pt idx="2">
                  <c:v>0.846680546234443</c:v>
                </c:pt>
                <c:pt idx="3">
                  <c:v>0.84872728195278202</c:v>
                </c:pt>
                <c:pt idx="4">
                  <c:v>0.85077896537792697</c:v>
                </c:pt>
                <c:pt idx="5">
                  <c:v>0.85283560847028905</c:v>
                </c:pt>
                <c:pt idx="6">
                  <c:v>0.85489722321919404</c:v>
                </c:pt>
                <c:pt idx="7">
                  <c:v>0.85696382164294804</c:v>
                </c:pt>
                <c:pt idx="8">
                  <c:v>0.85903541578891296</c:v>
                </c:pt>
                <c:pt idx="9">
                  <c:v>0.86111201773356905</c:v>
                </c:pt>
                <c:pt idx="10">
                  <c:v>0.86319363958259399</c:v>
                </c:pt>
                <c:pt idx="11">
                  <c:v>0.86528029347092805</c:v>
                </c:pt>
                <c:pt idx="12">
                  <c:v>0.86737199156284495</c:v>
                </c:pt>
                <c:pt idx="13">
                  <c:v>0.86946874605202595</c:v>
                </c:pt>
                <c:pt idx="14">
                  <c:v>0.87157056916162501</c:v>
                </c:pt>
                <c:pt idx="15">
                  <c:v>0.87367747314434896</c:v>
                </c:pt>
                <c:pt idx="16">
                  <c:v>0.87578947028252097</c:v>
                </c:pt>
                <c:pt idx="17">
                  <c:v>0.87790657288815499</c:v>
                </c:pt>
                <c:pt idx="18">
                  <c:v>0.88002879330302797</c:v>
                </c:pt>
                <c:pt idx="19">
                  <c:v>0.88215614389875296</c:v>
                </c:pt>
                <c:pt idx="20">
                  <c:v>0.88428863707684702</c:v>
                </c:pt>
                <c:pt idx="21">
                  <c:v>0.88642628526880696</c:v>
                </c:pt>
                <c:pt idx="22">
                  <c:v>0.88856910093618402</c:v>
                </c:pt>
                <c:pt idx="23">
                  <c:v>0.89071709657065001</c:v>
                </c:pt>
                <c:pt idx="24">
                  <c:v>0.89287028469407403</c:v>
                </c:pt>
                <c:pt idx="25">
                  <c:v>0.89502867785859697</c:v>
                </c:pt>
                <c:pt idx="26">
                  <c:v>0.89719228864670197</c:v>
                </c:pt>
                <c:pt idx="27">
                  <c:v>0.89936112967128701</c:v>
                </c:pt>
                <c:pt idx="28">
                  <c:v>0.90153521357574196</c:v>
                </c:pt>
                <c:pt idx="29">
                  <c:v>0.90371455303402104</c:v>
                </c:pt>
                <c:pt idx="30">
                  <c:v>0.90589916075071497</c:v>
                </c:pt>
                <c:pt idx="31">
                  <c:v>0.90808904946112301</c:v>
                </c:pt>
                <c:pt idx="32">
                  <c:v>0.91028423193133701</c:v>
                </c:pt>
                <c:pt idx="33">
                  <c:v>0.91248472095830302</c:v>
                </c:pt>
                <c:pt idx="34">
                  <c:v>0.91469052936990602</c:v>
                </c:pt>
                <c:pt idx="35">
                  <c:v>0.91690167002503697</c:v>
                </c:pt>
                <c:pt idx="36">
                  <c:v>0.91911815581367495</c:v>
                </c:pt>
                <c:pt idx="37">
                  <c:v>0.92133999965695701</c:v>
                </c:pt>
                <c:pt idx="38">
                  <c:v>0.92356721450725598</c:v>
                </c:pt>
                <c:pt idx="39">
                  <c:v>0.92579981334825501</c:v>
                </c:pt>
                <c:pt idx="40">
                  <c:v>0.92803780919502199</c:v>
                </c:pt>
                <c:pt idx="41">
                  <c:v>0.93028121509409001</c:v>
                </c:pt>
                <c:pt idx="42">
                  <c:v>0.93253004412352902</c:v>
                </c:pt>
                <c:pt idx="43">
                  <c:v>0.93478430939302204</c:v>
                </c:pt>
                <c:pt idx="44">
                  <c:v>0.93704402404394505</c:v>
                </c:pt>
                <c:pt idx="45">
                  <c:v>0.93930920124944095</c:v>
                </c:pt>
                <c:pt idx="46">
                  <c:v>0.94157985421449597</c:v>
                </c:pt>
                <c:pt idx="47">
                  <c:v>0.94385599617601901</c:v>
                </c:pt>
                <c:pt idx="48">
                  <c:v>0.94613764040291604</c:v>
                </c:pt>
                <c:pt idx="49">
                  <c:v>0.94842480019617004</c:v>
                </c:pt>
                <c:pt idx="50">
                  <c:v>0.95071748888891605</c:v>
                </c:pt>
                <c:pt idx="51">
                  <c:v>0.95301563192043603</c:v>
                </c:pt>
                <c:pt idx="52">
                  <c:v>0.955318801357806</c:v>
                </c:pt>
                <c:pt idx="53">
                  <c:v>0.957626476686394</c:v>
                </c:pt>
                <c:pt idx="54">
                  <c:v>0.959938132286003</c:v>
                </c:pt>
                <c:pt idx="55">
                  <c:v>0.96225323740734403</c:v>
                </c:pt>
                <c:pt idx="56">
                  <c:v>0.96457125615142503</c:v>
                </c:pt>
                <c:pt idx="57">
                  <c:v>0.96689164745190403</c:v>
                </c:pt>
                <c:pt idx="58">
                  <c:v>0.96921386506045004</c:v>
                </c:pt>
                <c:pt idx="59">
                  <c:v>0.97153735753517501</c:v>
                </c:pt>
                <c:pt idx="60">
                  <c:v>0.97386156823217596</c:v>
                </c:pt>
                <c:pt idx="61">
                  <c:v>0.976185935300245</c:v>
                </c:pt>
                <c:pt idx="62">
                  <c:v>0.97850989167879499</c:v>
                </c:pt>
                <c:pt idx="63">
                  <c:v>0.98083286509905299</c:v>
                </c:pt>
                <c:pt idx="64">
                  <c:v>0.98315427808857203</c:v>
                </c:pt>
                <c:pt idx="65">
                  <c:v>0.98547354797911701</c:v>
                </c:pt>
                <c:pt idx="66">
                  <c:v>0.98779008691796399</c:v>
                </c:pt>
                <c:pt idx="67">
                  <c:v>0.99010330188267304</c:v>
                </c:pt>
                <c:pt idx="68">
                  <c:v>0.99241259469939203</c:v>
                </c:pt>
                <c:pt idx="69">
                  <c:v>0.99471736206471795</c:v>
                </c:pt>
                <c:pt idx="70">
                  <c:v>0.99701699557118895</c:v>
                </c:pt>
                <c:pt idx="71">
                  <c:v>0.99931102003244299</c:v>
                </c:pt>
                <c:pt idx="72">
                  <c:v>1.00159951093721</c:v>
                </c:pt>
                <c:pt idx="73">
                  <c:v>1.00388268400794</c:v>
                </c:pt>
                <c:pt idx="74">
                  <c:v>1.0061607575281999</c:v>
                </c:pt>
                <c:pt idx="75">
                  <c:v>1.0084339523307999</c:v>
                </c:pt>
                <c:pt idx="76">
                  <c:v>1.0107024917863101</c:v>
                </c:pt>
                <c:pt idx="77">
                  <c:v>1.0129666017921199</c:v>
                </c:pt>
                <c:pt idx="78">
                  <c:v>1.01522651076193</c:v>
                </c:pt>
                <c:pt idx="79">
                  <c:v>1.01748244961569</c:v>
                </c:pt>
                <c:pt idx="80">
                  <c:v>1.01973465177015</c:v>
                </c:pt>
                <c:pt idx="81">
                  <c:v>1.0219833531297899</c:v>
                </c:pt>
                <c:pt idx="82">
                  <c:v>1.0242287920783899</c:v>
                </c:pt>
                <c:pt idx="83">
                  <c:v>1.02647120947103</c:v>
                </c:pt>
                <c:pt idx="84">
                  <c:v>1.02871084862674</c:v>
                </c:pt>
                <c:pt idx="85">
                  <c:v>1.0309479553216201</c:v>
                </c:pt>
                <c:pt idx="86">
                  <c:v>1.0331827777825799</c:v>
                </c:pt>
                <c:pt idx="87">
                  <c:v>1.03541556668168</c:v>
                </c:pt>
                <c:pt idx="88">
                  <c:v>1.03764657513099</c:v>
                </c:pt>
                <c:pt idx="89">
                  <c:v>1.0398760586781199</c:v>
                </c:pt>
                <c:pt idx="90">
                  <c:v>1.0421042753023699</c:v>
                </c:pt>
                <c:pt idx="91">
                  <c:v>1.0443314854114401</c:v>
                </c:pt>
                <c:pt idx="92">
                  <c:v>1.0465579518388799</c:v>
                </c:pt>
                <c:pt idx="93">
                  <c:v>1.0487839398421099</c:v>
                </c:pt>
                <c:pt idx="94">
                  <c:v>1.0510097171011501</c:v>
                </c:pt>
                <c:pt idx="95">
                  <c:v>1.0532355537179801</c:v>
                </c:pt>
                <c:pt idx="96">
                  <c:v>1.05546172221667</c:v>
                </c:pt>
                <c:pt idx="97">
                  <c:v>1.0576884975440799</c:v>
                </c:pt>
                <c:pt idx="98">
                  <c:v>1.05991615707141</c:v>
                </c:pt>
                <c:pt idx="99">
                  <c:v>1.0621449805963801</c:v>
                </c:pt>
                <c:pt idx="100">
                  <c:v>1.0643752503461701</c:v>
                </c:pt>
                <c:pt idx="101">
                  <c:v>1.06660725098109</c:v>
                </c:pt>
                <c:pt idx="102">
                  <c:v>1.0688412695990299</c:v>
                </c:pt>
                <c:pt idx="103">
                  <c:v>1.07107759574066</c:v>
                </c:pt>
                <c:pt idx="104">
                  <c:v>1.0733165213954501</c:v>
                </c:pt>
                <c:pt idx="105">
                  <c:v>1.07555834100838</c:v>
                </c:pt>
                <c:pt idx="106">
                  <c:v>1.07780335148757</c:v>
                </c:pt>
                <c:pt idx="107">
                  <c:v>1.0800518522126701</c:v>
                </c:pt>
                <c:pt idx="108">
                  <c:v>1.08230414504405</c:v>
                </c:pt>
                <c:pt idx="109">
                  <c:v>1.0845605343328899</c:v>
                </c:pt>
                <c:pt idx="110">
                  <c:v>1.0868213269320901</c:v>
                </c:pt>
                <c:pt idx="111">
                  <c:v>1.08908678196793</c:v>
                </c:pt>
                <c:pt idx="112">
                  <c:v>1.0913569592947301</c:v>
                </c:pt>
                <c:pt idx="113">
                  <c:v>1.0936318687559801</c:v>
                </c:pt>
                <c:pt idx="114">
                  <c:v>1.0959115202157399</c:v>
                </c:pt>
                <c:pt idx="115">
                  <c:v>1.0981959235585801</c:v>
                </c:pt>
                <c:pt idx="116">
                  <c:v>1.10048508868969</c:v>
                </c:pt>
                <c:pt idx="117">
                  <c:v>1.1027790255349299</c:v>
                </c:pt>
                <c:pt idx="118">
                  <c:v>1.1050777440408299</c:v>
                </c:pt>
                <c:pt idx="119">
                  <c:v>1.1073812541746499</c:v>
                </c:pt>
                <c:pt idx="120">
                  <c:v>1.1096895659244299</c:v>
                </c:pt>
                <c:pt idx="121">
                  <c:v>1.11200268929903</c:v>
                </c:pt>
                <c:pt idx="122">
                  <c:v>1.11432063432819</c:v>
                </c:pt>
                <c:pt idx="123">
                  <c:v>1.1166434110625301</c:v>
                </c:pt>
                <c:pt idx="124">
                  <c:v>1.1189710295736399</c:v>
                </c:pt>
                <c:pt idx="125">
                  <c:v>1.1213034999540901</c:v>
                </c:pt>
                <c:pt idx="126">
                  <c:v>1.12364083231749</c:v>
                </c:pt>
                <c:pt idx="127">
                  <c:v>1.1259830367985499</c:v>
                </c:pt>
                <c:pt idx="128">
                  <c:v>1.12833012355309</c:v>
                </c:pt>
                <c:pt idx="129">
                  <c:v>1.13068210275809</c:v>
                </c:pt>
                <c:pt idx="130">
                  <c:v>1.1330389846117599</c:v>
                </c:pt>
                <c:pt idx="131">
                  <c:v>1.1354007793335701</c:v>
                </c:pt>
                <c:pt idx="132">
                  <c:v>1.1377674971642799</c:v>
                </c:pt>
                <c:pt idx="133">
                  <c:v>1.14013914836599</c:v>
                </c:pt>
                <c:pt idx="134">
                  <c:v>1.1425157432222199</c:v>
                </c:pt>
                <c:pt idx="135">
                  <c:v>1.1448972920379099</c:v>
                </c:pt>
                <c:pt idx="136">
                  <c:v>1.14728380513946</c:v>
                </c:pt>
                <c:pt idx="137">
                  <c:v>1.1496752928748299</c:v>
                </c:pt>
                <c:pt idx="138">
                  <c:v>1.15207176561352</c:v>
                </c:pt>
                <c:pt idx="139">
                  <c:v>1.1544732337466801</c:v>
                </c:pt>
                <c:pt idx="140">
                  <c:v>1.15687970768708</c:v>
                </c:pt>
                <c:pt idx="141">
                  <c:v>1.15929119786923</c:v>
                </c:pt>
                <c:pt idx="142">
                  <c:v>1.16170771474937</c:v>
                </c:pt>
                <c:pt idx="143">
                  <c:v>1.16412926880553</c:v>
                </c:pt>
                <c:pt idx="144">
                  <c:v>1.1665558705376</c:v>
                </c:pt>
                <c:pt idx="145">
                  <c:v>1.16898753046736</c:v>
                </c:pt>
                <c:pt idx="146">
                  <c:v>1.17142425913849</c:v>
                </c:pt>
                <c:pt idx="147">
                  <c:v>1.1738660671166801</c:v>
                </c:pt>
                <c:pt idx="148">
                  <c:v>1.17631296498964</c:v>
                </c:pt>
                <c:pt idx="149">
                  <c:v>1.17876496336714</c:v>
                </c:pt>
                <c:pt idx="150">
                  <c:v>1.1812220728810601</c:v>
                </c:pt>
                <c:pt idx="151">
                  <c:v>1.1836843041854499</c:v>
                </c:pt>
                <c:pt idx="152">
                  <c:v>1.18615166795658</c:v>
                </c:pt>
                <c:pt idx="153">
                  <c:v>1.18862417489296</c:v>
                </c:pt>
                <c:pt idx="154">
                  <c:v>1.19110183571541</c:v>
                </c:pt>
                <c:pt idx="155">
                  <c:v>1.19358466116708</c:v>
                </c:pt>
                <c:pt idx="156">
                  <c:v>1.19607266201353</c:v>
                </c:pt>
                <c:pt idx="157">
                  <c:v>1.19856584904275</c:v>
                </c:pt>
                <c:pt idx="158">
                  <c:v>1.2010642330652399</c:v>
                </c:pt>
                <c:pt idx="159">
                  <c:v>1.2035678249140001</c:v>
                </c:pt>
                <c:pt idx="160">
                  <c:v>1.2060766354446399</c:v>
                </c:pt>
                <c:pt idx="161">
                  <c:v>1.2085906755353799</c:v>
                </c:pt>
                <c:pt idx="162">
                  <c:v>1.2111099560871299</c:v>
                </c:pt>
                <c:pt idx="163">
                  <c:v>1.2136344880235099</c:v>
                </c:pt>
                <c:pt idx="164">
                  <c:v>1.21616428229091</c:v>
                </c:pt>
                <c:pt idx="165">
                  <c:v>1.2186993498585601</c:v>
                </c:pt>
                <c:pt idx="166">
                  <c:v>1.2212397017185199</c:v>
                </c:pt>
                <c:pt idx="167">
                  <c:v>1.2237853488857799</c:v>
                </c:pt>
                <c:pt idx="168">
                  <c:v>1.22633630239831</c:v>
                </c:pt>
                <c:pt idx="169">
                  <c:v>1.2288925733170499</c:v>
                </c:pt>
                <c:pt idx="170">
                  <c:v>1.23145417272603</c:v>
                </c:pt>
                <c:pt idx="171">
                  <c:v>1.2340211117323601</c:v>
                </c:pt>
                <c:pt idx="172">
                  <c:v>1.23659340146631</c:v>
                </c:pt>
                <c:pt idx="173">
                  <c:v>1.23917105308137</c:v>
                </c:pt>
                <c:pt idx="174">
                  <c:v>1.24175407775424</c:v>
                </c:pt>
                <c:pt idx="175">
                  <c:v>1.2443424866849599</c:v>
                </c:pt>
                <c:pt idx="176">
                  <c:v>1.24693629109689</c:v>
                </c:pt>
                <c:pt idx="177">
                  <c:v>1.24953550223679</c:v>
                </c:pt>
                <c:pt idx="178">
                  <c:v>1.2521401313748599</c:v>
                </c:pt>
                <c:pt idx="179">
                  <c:v>1.2547501898048099</c:v>
                </c:pt>
                <c:pt idx="180">
                  <c:v>1.25736568884387</c:v>
                </c:pt>
                <c:pt idx="181">
                  <c:v>1.2599866398328701</c:v>
                </c:pt>
                <c:pt idx="182">
                  <c:v>1.2626130541362801</c:v>
                </c:pt>
                <c:pt idx="183">
                  <c:v>1.2652449431422499</c:v>
                </c:pt>
                <c:pt idx="184">
                  <c:v>1.2678823182626899</c:v>
                </c:pt>
                <c:pt idx="185">
                  <c:v>1.27052519093329</c:v>
                </c:pt>
                <c:pt idx="186">
                  <c:v>1.27317357261355</c:v>
                </c:pt>
                <c:pt idx="187">
                  <c:v>1.2758274747868901</c:v>
                </c:pt>
                <c:pt idx="188">
                  <c:v>1.2784869089606601</c:v>
                </c:pt>
                <c:pt idx="189">
                  <c:v>1.28115188666619</c:v>
                </c:pt>
                <c:pt idx="190">
                  <c:v>1.2838224194588399</c:v>
                </c:pt>
                <c:pt idx="191">
                  <c:v>1.28649851891808</c:v>
                </c:pt>
                <c:pt idx="192">
                  <c:v>1.2891801966474901</c:v>
                </c:pt>
                <c:pt idx="193">
                  <c:v>1.29186746427487</c:v>
                </c:pt>
                <c:pt idx="194">
                  <c:v>1.29456033345222</c:v>
                </c:pt>
                <c:pt idx="195">
                  <c:v>1.29725881585586</c:v>
                </c:pt>
                <c:pt idx="196">
                  <c:v>1.29996292318642</c:v>
                </c:pt>
                <c:pt idx="197">
                  <c:v>1.3026726671689499</c:v>
                </c:pt>
                <c:pt idx="198">
                  <c:v>1.3053880595529299</c:v>
                </c:pt>
                <c:pt idx="199">
                  <c:v>1.3081091121123201</c:v>
                </c:pt>
                <c:pt idx="200">
                  <c:v>1.3108358366456201</c:v>
                </c:pt>
                <c:pt idx="201">
                  <c:v>1.31356824497596</c:v>
                </c:pt>
                <c:pt idx="202">
                  <c:v>1.31630634895106</c:v>
                </c:pt>
                <c:pt idx="203">
                  <c:v>1.31905016044339</c:v>
                </c:pt>
                <c:pt idx="204">
                  <c:v>1.32179969135013</c:v>
                </c:pt>
                <c:pt idx="205">
                  <c:v>1.3245549535932799</c:v>
                </c:pt>
                <c:pt idx="206">
                  <c:v>1.3273159591196799</c:v>
                </c:pt>
                <c:pt idx="207">
                  <c:v>1.3300827199010801</c:v>
                </c:pt>
                <c:pt idx="208">
                  <c:v>1.33285524793418</c:v>
                </c:pt>
                <c:pt idx="209">
                  <c:v>1.3356335552406899</c:v>
                </c:pt>
                <c:pt idx="210">
                  <c:v>1.33841765386737</c:v>
                </c:pt>
                <c:pt idx="211">
                  <c:v>1.3412075558861101</c:v>
                </c:pt>
                <c:pt idx="212">
                  <c:v>1.34400327339394</c:v>
                </c:pt>
                <c:pt idx="213">
                  <c:v>1.3468048185131301</c:v>
                </c:pt>
                <c:pt idx="214">
                  <c:v>1.3496122033912099</c:v>
                </c:pt>
                <c:pt idx="215">
                  <c:v>1.3524254402010201</c:v>
                </c:pt>
                <c:pt idx="216">
                  <c:v>1.3552445411407801</c:v>
                </c:pt>
                <c:pt idx="217">
                  <c:v>1.35806951843414</c:v>
                </c:pt>
                <c:pt idx="218">
                  <c:v>1.3609003843302401</c:v>
                </c:pt>
                <c:pt idx="219">
                  <c:v>1.3637371511037299</c:v>
                </c:pt>
                <c:pt idx="220">
                  <c:v>1.36657983105486</c:v>
                </c:pt>
                <c:pt idx="221">
                  <c:v>1.3694284365095299</c:v>
                </c:pt>
                <c:pt idx="222">
                  <c:v>1.3722829798192999</c:v>
                </c:pt>
                <c:pt idx="223">
                  <c:v>1.37514347336152</c:v>
                </c:pt>
                <c:pt idx="224">
                  <c:v>1.37800992953931</c:v>
                </c:pt>
                <c:pt idx="225">
                  <c:v>1.3808823607816401</c:v>
                </c:pt>
                <c:pt idx="226">
                  <c:v>1.3837607795434199</c:v>
                </c:pt>
                <c:pt idx="227">
                  <c:v>1.3866451983054899</c:v>
                </c:pt>
                <c:pt idx="228">
                  <c:v>1.3895356295747201</c:v>
                </c:pt>
                <c:pt idx="229">
                  <c:v>1.39243208588404</c:v>
                </c:pt>
                <c:pt idx="230">
                  <c:v>1.3953345797925301</c:v>
                </c:pt>
                <c:pt idx="231">
                  <c:v>1.39824312388542</c:v>
                </c:pt>
                <c:pt idx="232">
                  <c:v>1.40115773077419</c:v>
                </c:pt>
                <c:pt idx="233">
                  <c:v>1.40407841309661</c:v>
                </c:pt>
                <c:pt idx="234">
                  <c:v>1.4070051835167701</c:v>
                </c:pt>
                <c:pt idx="235">
                  <c:v>1.4099380547251901</c:v>
                </c:pt>
                <c:pt idx="236">
                  <c:v>1.4128770394388299</c:v>
                </c:pt>
                <c:pt idx="237">
                  <c:v>1.4158221504011399</c:v>
                </c:pt>
                <c:pt idx="238">
                  <c:v>1.4187734003821599</c:v>
                </c:pt>
                <c:pt idx="239">
                  <c:v>1.42173080217855</c:v>
                </c:pt>
                <c:pt idx="240">
                  <c:v>1.42469436861361</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Microsoft_Excel_Worksheet2!$C$2:$C$10002</c:f>
              <c:numCache>
                <c:formatCode>General</c:formatCode>
                <c:ptCount val="10001"/>
                <c:pt idx="0">
                  <c:v>0.68404253691103201</c:v>
                </c:pt>
                <c:pt idx="1">
                  <c:v>0.68779785813595895</c:v>
                </c:pt>
                <c:pt idx="2">
                  <c:v>0.69157378141722203</c:v>
                </c:pt>
                <c:pt idx="3">
                  <c:v>0.69537041904079799</c:v>
                </c:pt>
                <c:pt idx="4">
                  <c:v>0.69918788385550301</c:v>
                </c:pt>
                <c:pt idx="5">
                  <c:v>0.70302628927175004</c:v>
                </c:pt>
                <c:pt idx="6">
                  <c:v>0.70688574925986503</c:v>
                </c:pt>
                <c:pt idx="7">
                  <c:v>0.71076637834792999</c:v>
                </c:pt>
                <c:pt idx="8">
                  <c:v>0.71466829161907497</c:v>
                </c:pt>
                <c:pt idx="9">
                  <c:v>0.71859160470817396</c:v>
                </c:pt>
                <c:pt idx="10">
                  <c:v>0.72253643379785304</c:v>
                </c:pt>
                <c:pt idx="11">
                  <c:v>0.72650289561372305</c:v>
                </c:pt>
                <c:pt idx="12">
                  <c:v>0.730491107418761</c:v>
                </c:pt>
                <c:pt idx="13">
                  <c:v>0.73450118700670497</c:v>
                </c:pt>
                <c:pt idx="14">
                  <c:v>0.73853325269433401</c:v>
                </c:pt>
                <c:pt idx="15">
                  <c:v>0.74258742331251004</c:v>
                </c:pt>
                <c:pt idx="16">
                  <c:v>0.74666381819577698</c:v>
                </c:pt>
                <c:pt idx="17">
                  <c:v>0.75076255717034301</c:v>
                </c:pt>
                <c:pt idx="18">
                  <c:v>0.75488376054020701</c:v>
                </c:pt>
                <c:pt idx="19">
                  <c:v>0.75902754907116698</c:v>
                </c:pt>
                <c:pt idx="20">
                  <c:v>0.76319404397239099</c:v>
                </c:pt>
                <c:pt idx="21">
                  <c:v>0.76738336687519904</c:v>
                </c:pt>
                <c:pt idx="22">
                  <c:v>0.77159563980862</c:v>
                </c:pt>
                <c:pt idx="23">
                  <c:v>0.77583098517122395</c:v>
                </c:pt>
                <c:pt idx="24">
                  <c:v>0.78008952569863399</c:v>
                </c:pt>
                <c:pt idx="25">
                  <c:v>0.78437138442602705</c:v>
                </c:pt>
                <c:pt idx="26">
                  <c:v>0.78867668464475904</c:v>
                </c:pt>
                <c:pt idx="27">
                  <c:v>0.79300554985215499</c:v>
                </c:pt>
                <c:pt idx="28">
                  <c:v>0.79735810369322402</c:v>
                </c:pt>
                <c:pt idx="29">
                  <c:v>0.80173446989288899</c:v>
                </c:pt>
                <c:pt idx="30">
                  <c:v>0.80613477217696805</c:v>
                </c:pt>
                <c:pt idx="31">
                  <c:v>0.81055913417979797</c:v>
                </c:pt>
                <c:pt idx="32">
                  <c:v>0.81500767933590101</c:v>
                </c:pt>
                <c:pt idx="33">
                  <c:v>0.81948053075252403</c:v>
                </c:pt>
                <c:pt idx="34">
                  <c:v>0.82397781105913503</c:v>
                </c:pt>
                <c:pt idx="35">
                  <c:v>0.82849964222900296</c:v>
                </c:pt>
                <c:pt idx="36">
                  <c:v>0.833046145366794</c:v>
                </c:pt>
                <c:pt idx="37">
                  <c:v>0.83761744045455699</c:v>
                </c:pt>
                <c:pt idx="38">
                  <c:v>0.84221364604644999</c:v>
                </c:pt>
                <c:pt idx="39">
                  <c:v>0.84683487889992104</c:v>
                </c:pt>
                <c:pt idx="40">
                  <c:v>0.85148125352757098</c:v>
                </c:pt>
                <c:pt idx="41">
                  <c:v>0.85615288164930303</c:v>
                </c:pt>
                <c:pt idx="42">
                  <c:v>0.86084987151813497</c:v>
                </c:pt>
                <c:pt idx="43">
                  <c:v>0.86557232708461196</c:v>
                </c:pt>
                <c:pt idx="44">
                  <c:v>0.87032034695321603</c:v>
                </c:pt>
                <c:pt idx="45">
                  <c:v>0.87509402306810502</c:v>
                </c:pt>
                <c:pt idx="46">
                  <c:v>0.87989343904302497</c:v>
                </c:pt>
                <c:pt idx="47">
                  <c:v>0.88471866801819499</c:v>
                </c:pt>
                <c:pt idx="48">
                  <c:v>0.88956976988077296</c:v>
                </c:pt>
                <c:pt idx="49">
                  <c:v>0.89444678761767704</c:v>
                </c:pt>
                <c:pt idx="50">
                  <c:v>0.89934974246856103</c:v>
                </c:pt>
                <c:pt idx="51">
                  <c:v>0.90427766098213702</c:v>
                </c:pt>
                <c:pt idx="52">
                  <c:v>0.90922564449495302</c:v>
                </c:pt>
                <c:pt idx="53">
                  <c:v>0.91418772567782602</c:v>
                </c:pt>
                <c:pt idx="54">
                  <c:v>0.91915783432603904</c:v>
                </c:pt>
                <c:pt idx="55">
                  <c:v>0.92412980445631498</c:v>
                </c:pt>
                <c:pt idx="56">
                  <c:v>0.92909738294239497</c:v>
                </c:pt>
                <c:pt idx="57">
                  <c:v>0.93405423993097403</c:v>
                </c:pt>
                <c:pt idx="58">
                  <c:v>0.93899398132505596</c:v>
                </c:pt>
                <c:pt idx="59">
                  <c:v>0.94391016367797398</c:v>
                </c:pt>
                <c:pt idx="60">
                  <c:v>0.94879631191108604</c:v>
                </c:pt>
                <c:pt idx="61">
                  <c:v>0.95364594035467498</c:v>
                </c:pt>
                <c:pt idx="62">
                  <c:v>0.95845257771915304</c:v>
                </c:pt>
                <c:pt idx="63">
                  <c:v>0.963209796737028</c:v>
                </c:pt>
                <c:pt idx="64">
                  <c:v>0.96791124938149797</c:v>
                </c:pt>
                <c:pt idx="65">
                  <c:v>0.97255070877188499</c:v>
                </c:pt>
                <c:pt idx="66">
                  <c:v>0.97712211912742997</c:v>
                </c:pt>
                <c:pt idx="67">
                  <c:v>0.98161965543763396</c:v>
                </c:pt>
                <c:pt idx="68">
                  <c:v>0.98603779488614196</c:v>
                </c:pt>
                <c:pt idx="69">
                  <c:v>0.99037140249465205</c:v>
                </c:pt>
                <c:pt idx="70">
                  <c:v>0.99461583387225105</c:v>
                </c:pt>
                <c:pt idx="71">
                  <c:v>0.99876840534054601</c:v>
                </c:pt>
                <c:pt idx="72">
                  <c:v>1.0003681593796001</c:v>
                </c:pt>
                <c:pt idx="73">
                  <c:v>1.00096125035505</c:v>
                </c:pt>
                <c:pt idx="74">
                  <c:v>1.0016277023595199</c:v>
                </c:pt>
                <c:pt idx="75">
                  <c:v>1.00236191289176</c:v>
                </c:pt>
                <c:pt idx="76">
                  <c:v>1.0031581850487601</c:v>
                </c:pt>
                <c:pt idx="77">
                  <c:v>1.00401073956749</c:v>
                </c:pt>
                <c:pt idx="78">
                  <c:v>1.0049137312168701</c:v>
                </c:pt>
                <c:pt idx="79">
                  <c:v>1.0058612697565701</c:v>
                </c:pt>
                <c:pt idx="80">
                  <c:v>1.0068474455352801</c:v>
                </c:pt>
                <c:pt idx="81">
                  <c:v>1.00786635962156</c:v>
                </c:pt>
                <c:pt idx="82">
                  <c:v>1.0089121581512599</c:v>
                </c:pt>
                <c:pt idx="83">
                  <c:v>1.00997907034747</c:v>
                </c:pt>
                <c:pt idx="84">
                  <c:v>1.0110614494372501</c:v>
                </c:pt>
                <c:pt idx="85">
                  <c:v>1.01215381547281</c:v>
                </c:pt>
                <c:pt idx="86">
                  <c:v>1.01325089888381</c:v>
                </c:pt>
                <c:pt idx="87">
                  <c:v>1.0143476834615299</c:v>
                </c:pt>
                <c:pt idx="88">
                  <c:v>1.0154394474223201</c:v>
                </c:pt>
                <c:pt idx="89">
                  <c:v>1.01652180122596</c:v>
                </c:pt>
                <c:pt idx="90">
                  <c:v>1.0175907209373301</c:v>
                </c:pt>
                <c:pt idx="91">
                  <c:v>1.0186425761106299</c:v>
                </c:pt>
                <c:pt idx="92">
                  <c:v>1.01967415142839</c:v>
                </c:pt>
                <c:pt idx="93">
                  <c:v>1.02068266162142</c:v>
                </c:pt>
                <c:pt idx="94">
                  <c:v>1.0216657595058101</c:v>
                </c:pt>
                <c:pt idx="95">
                  <c:v>1.0226215372727101</c:v>
                </c:pt>
                <c:pt idx="96">
                  <c:v>1.02354852143416</c:v>
                </c:pt>
                <c:pt idx="97">
                  <c:v>1.0244456620462401</c:v>
                </c:pt>
                <c:pt idx="98">
                  <c:v>1.0253123169887799</c:v>
                </c:pt>
                <c:pt idx="99">
                  <c:v>1.02614823217627</c:v>
                </c:pt>
                <c:pt idx="100">
                  <c:v>1.02695351860897</c:v>
                </c:pt>
                <c:pt idx="101">
                  <c:v>1.0277286271560999</c:v>
                </c:pt>
                <c:pt idx="102">
                  <c:v>1.02847432190348</c:v>
                </c:pt>
                <c:pt idx="103">
                  <c:v>1.0291916528087801</c:v>
                </c:pt>
                <c:pt idx="104">
                  <c:v>1.02988192830059</c:v>
                </c:pt>
                <c:pt idx="105">
                  <c:v>1.03054668834229</c:v>
                </c:pt>
                <c:pt idx="106">
                  <c:v>1.03118767836751</c:v>
                </c:pt>
                <c:pt idx="107">
                  <c:v>1.03180682438641</c:v>
                </c:pt>
                <c:pt idx="108">
                  <c:v>1.03240620946581</c:v>
                </c:pt>
                <c:pt idx="109">
                  <c:v>1.03298805170264</c:v>
                </c:pt>
                <c:pt idx="110">
                  <c:v>1.0335546837412499</c:v>
                </c:pt>
                <c:pt idx="111">
                  <c:v>1.0341083104976001</c:v>
                </c:pt>
                <c:pt idx="112">
                  <c:v>1.0346502574129099</c:v>
                </c:pt>
                <c:pt idx="113">
                  <c:v>1.0351815256908801</c:v>
                </c:pt>
                <c:pt idx="114">
                  <c:v>1.03570301221854</c:v>
                </c:pt>
                <c:pt idx="115">
                  <c:v>1.03621552202166</c:v>
                </c:pt>
                <c:pt idx="116">
                  <c:v>1.03671977910419</c:v>
                </c:pt>
                <c:pt idx="117">
                  <c:v>1.0372164358873299</c:v>
                </c:pt>
                <c:pt idx="118">
                  <c:v>1.03770608143653</c:v>
                </c:pt>
                <c:pt idx="119">
                  <c:v>1.0381892486404101</c:v>
                </c:pt>
                <c:pt idx="120">
                  <c:v>1.03866642048361</c:v>
                </c:pt>
                <c:pt idx="121">
                  <c:v>1.0391380355358699</c:v>
                </c:pt>
                <c:pt idx="122">
                  <c:v>1.0396044927629799</c:v>
                </c:pt>
                <c:pt idx="123">
                  <c:v>1.0400661557503801</c:v>
                </c:pt>
                <c:pt idx="124">
                  <c:v>1.0405233564174501</c:v>
                </c:pt>
                <c:pt idx="125">
                  <c:v>1.04097639828968</c:v>
                </c:pt>
                <c:pt idx="126">
                  <c:v>1.0414255593864901</c:v>
                </c:pt>
                <c:pt idx="127">
                  <c:v>1.0418710947743</c:v>
                </c:pt>
                <c:pt idx="128">
                  <c:v>1.0423132388278999</c:v>
                </c:pt>
                <c:pt idx="129">
                  <c:v>1.0427522072367601</c:v>
                </c:pt>
                <c:pt idx="130">
                  <c:v>1.0431881987884499</c:v>
                </c:pt>
                <c:pt idx="131">
                  <c:v>1.04362139695657</c:v>
                </c:pt>
                <c:pt idx="132">
                  <c:v>1.0440519713171199</c:v>
                </c:pt>
                <c:pt idx="133">
                  <c:v>1.0444800788139399</c:v>
                </c:pt>
                <c:pt idx="134">
                  <c:v>1.0449058648913501</c:v>
                </c:pt>
                <c:pt idx="135">
                  <c:v>1.04532946450943</c:v>
                </c:pt>
                <c:pt idx="136">
                  <c:v>1.04575100305572</c:v>
                </c:pt>
                <c:pt idx="137">
                  <c:v>1.0461705971650901</c:v>
                </c:pt>
                <c:pt idx="138">
                  <c:v>1.04658835545831</c:v>
                </c:pt>
                <c:pt idx="139">
                  <c:v>1.0470043792082799</c:v>
                </c:pt>
                <c:pt idx="140">
                  <c:v>1.04741876294194</c:v>
                </c:pt>
                <c:pt idx="141">
                  <c:v>1.0478315949849599</c:v>
                </c:pt>
                <c:pt idx="142">
                  <c:v>1.0482429579552099</c:v>
                </c:pt>
                <c:pt idx="143">
                  <c:v>1.04865292921054</c:v>
                </c:pt>
                <c:pt idx="144">
                  <c:v>1.0490615812556301</c:v>
                </c:pt>
                <c:pt idx="145">
                  <c:v>1.0494689821121601</c:v>
                </c:pt>
                <c:pt idx="146">
                  <c:v>1.0498751956560799</c:v>
                </c:pt>
                <c:pt idx="147">
                  <c:v>1.05028028192515</c:v>
                </c:pt>
                <c:pt idx="148">
                  <c:v>1.0506842973999699</c:v>
                </c:pt>
                <c:pt idx="149">
                  <c:v>1.0510872952608701</c:v>
                </c:pt>
                <c:pt idx="150">
                  <c:v>1.0514893256230899</c:v>
                </c:pt>
                <c:pt idx="151">
                  <c:v>1.0518904357524399</c:v>
                </c:pt>
                <c:pt idx="152">
                  <c:v>1.0522906702630701</c:v>
                </c:pt>
                <c:pt idx="153">
                  <c:v>1.0526900712992799</c:v>
                </c:pt>
                <c:pt idx="154">
                  <c:v>1.0530886787026399</c:v>
                </c:pt>
                <c:pt idx="155">
                  <c:v>1.05348653016588</c:v>
                </c:pt>
                <c:pt idx="156">
                  <c:v>1.05388366137471</c:v>
                </c:pt>
                <c:pt idx="157">
                  <c:v>1.05428010613865</c:v>
                </c:pt>
                <c:pt idx="158">
                  <c:v>1.0546758965118901</c:v>
                </c:pt>
                <c:pt idx="159">
                  <c:v>1.05507106290491</c:v>
                </c:pt>
                <c:pt idx="160">
                  <c:v>1.0554656341878601</c:v>
                </c:pt>
                <c:pt idx="161">
                  <c:v>1.0558596377862399</c:v>
                </c:pt>
                <c:pt idx="162">
                  <c:v>1.05625309976961</c:v>
                </c:pt>
                <c:pt idx="163">
                  <c:v>1.0566460449338899</c:v>
                </c:pt>
                <c:pt idx="164">
                  <c:v>1.05703849687776</c:v>
                </c:pt>
                <c:pt idx="165">
                  <c:v>1.05743047807371</c:v>
                </c:pt>
                <c:pt idx="166">
                  <c:v>1.05782200993408</c:v>
                </c:pt>
                <c:pt idx="167">
                  <c:v>1.05821311287259</c:v>
                </c:pt>
                <c:pt idx="168">
                  <c:v>1.0586038063615599</c:v>
                </c:pt>
                <c:pt idx="169">
                  <c:v>1.05899410898543</c:v>
                </c:pt>
                <c:pt idx="170">
                  <c:v>1.05938403849052</c:v>
                </c:pt>
                <c:pt idx="171">
                  <c:v>1.0597736118316201</c:v>
                </c:pt>
                <c:pt idx="172">
                  <c:v>1.0601628452154701</c:v>
                </c:pt>
                <c:pt idx="173">
                  <c:v>1.06055175414144</c:v>
                </c:pt>
                <c:pt idx="174">
                  <c:v>1.0609403534396</c:v>
                </c:pt>
                <c:pt idx="175">
                  <c:v>1.06132865730637</c:v>
                </c:pt>
                <c:pt idx="176">
                  <c:v>1.06171667933792</c:v>
                </c:pt>
                <c:pt idx="177">
                  <c:v>1.0621044325614799</c:v>
                </c:pt>
                <c:pt idx="178">
                  <c:v>1.0624919294647699</c:v>
                </c:pt>
                <c:pt idx="179">
                  <c:v>1.0628791820235699</c:v>
                </c:pt>
                <c:pt idx="180">
                  <c:v>1.06326620172766</c:v>
                </c:pt>
                <c:pt idx="181">
                  <c:v>1.06365299960521</c:v>
                </c:pt>
                <c:pt idx="182">
                  <c:v>1.0640395862457099</c:v>
                </c:pt>
                <c:pt idx="183">
                  <c:v>1.0644259718215401</c:v>
                </c:pt>
                <c:pt idx="184">
                  <c:v>1.0648121661083001</c:v>
                </c:pt>
                <c:pt idx="185">
                  <c:v>1.0651981785039999</c:v>
                </c:pt>
                <c:pt idx="186">
                  <c:v>1.0655840180470899</c:v>
                </c:pt>
                <c:pt idx="187">
                  <c:v>1.0659696934335099</c:v>
                </c:pt>
                <c:pt idx="188">
                  <c:v>1.06635521303277</c:v>
                </c:pt>
                <c:pt idx="189">
                  <c:v>1.0667405849031599</c:v>
                </c:pt>
                <c:pt idx="190">
                  <c:v>1.06712581680608</c:v>
                </c:pt>
                <c:pt idx="191">
                  <c:v>1.0675109162196199</c:v>
                </c:pt>
                <c:pt idx="192">
                  <c:v>1.06789589035139</c:v>
                </c:pt>
                <c:pt idx="193">
                  <c:v>1.06828074615067</c:v>
                </c:pt>
                <c:pt idx="194">
                  <c:v>1.06866549031993</c:v>
                </c:pt>
                <c:pt idx="195">
                  <c:v>1.06905012932568</c:v>
                </c:pt>
                <c:pt idx="196">
                  <c:v>1.0694346694088299</c:v>
                </c:pt>
                <c:pt idx="197">
                  <c:v>1.0698191165944499</c:v>
                </c:pt>
                <c:pt idx="198">
                  <c:v>1.07020347670109</c:v>
                </c:pt>
                <c:pt idx="199">
                  <c:v>1.07058775534957</c:v>
                </c:pt>
                <c:pt idx="200">
                  <c:v>1.0709719579713299</c:v>
                </c:pt>
                <c:pt idx="201">
                  <c:v>1.0713560898164101</c:v>
                </c:pt>
                <c:pt idx="202">
                  <c:v>1.07174015596098</c:v>
                </c:pt>
                <c:pt idx="203">
                  <c:v>1.07212416131451</c:v>
                </c:pt>
                <c:pt idx="204">
                  <c:v>1.0725081106266401</c:v>
                </c:pt>
                <c:pt idx="205">
                  <c:v>1.07289200849361</c:v>
                </c:pt>
                <c:pt idx="206">
                  <c:v>1.07327585936448</c:v>
                </c:pt>
                <c:pt idx="207">
                  <c:v>1.07365966754702</c:v>
                </c:pt>
                <c:pt idx="208">
                  <c:v>1.0740434372133001</c:v>
                </c:pt>
                <c:pt idx="209">
                  <c:v>1.07442717240504</c:v>
                </c:pt>
                <c:pt idx="210">
                  <c:v>1.0748108770386999</c:v>
                </c:pt>
                <c:pt idx="211">
                  <c:v>1.0751945549103501</c:v>
                </c:pt>
                <c:pt idx="212">
                  <c:v>1.07557820970027</c:v>
                </c:pt>
                <c:pt idx="213">
                  <c:v>1.07596184497741</c:v>
                </c:pt>
                <c:pt idx="214">
                  <c:v>1.0763454642035699</c:v>
                </c:pt>
                <c:pt idx="215">
                  <c:v>1.0767290707374999</c:v>
                </c:pt>
                <c:pt idx="216">
                  <c:v>1.07711266783865</c:v>
                </c:pt>
                <c:pt idx="217">
                  <c:v>1.07749625867094</c:v>
                </c:pt>
                <c:pt idx="218">
                  <c:v>1.07787984630623</c:v>
                </c:pt>
                <c:pt idx="219">
                  <c:v>1.0782634337276999</c:v>
                </c:pt>
                <c:pt idx="220">
                  <c:v>1.0786470238330601</c:v>
                </c:pt>
                <c:pt idx="221">
                  <c:v>1.07903061943763</c:v>
                </c:pt>
                <c:pt idx="222">
                  <c:v>1.0794142232773001</c:v>
                </c:pt>
                <c:pt idx="223">
                  <c:v>1.07979783801134</c:v>
                </c:pt>
                <c:pt idx="224">
                  <c:v>1.0801814662250899</c:v>
                </c:pt>
                <c:pt idx="225">
                  <c:v>1.08056511043259</c:v>
                </c:pt>
                <c:pt idx="226">
                  <c:v>1.0809487730790099</c:v>
                </c:pt>
                <c:pt idx="227">
                  <c:v>1.08133245654307</c:v>
                </c:pt>
                <c:pt idx="228">
                  <c:v>1.08171616313931</c:v>
                </c:pt>
                <c:pt idx="229">
                  <c:v>1.0820998951202601</c:v>
                </c:pt>
                <c:pt idx="230">
                  <c:v>1.0824836546785701</c:v>
                </c:pt>
                <c:pt idx="231">
                  <c:v>1.08286744394899</c:v>
                </c:pt>
                <c:pt idx="232">
                  <c:v>1.0832512650103501</c:v>
                </c:pt>
                <c:pt idx="233">
                  <c:v>1.0836351198873599</c:v>
                </c:pt>
                <c:pt idx="234">
                  <c:v>1.0840190105524401</c:v>
                </c:pt>
                <c:pt idx="235">
                  <c:v>1.0844029389274299</c:v>
                </c:pt>
                <c:pt idx="236">
                  <c:v>1.0847869068852001</c:v>
                </c:pt>
                <c:pt idx="237">
                  <c:v>1.0851709162512799</c:v>
                </c:pt>
                <c:pt idx="238">
                  <c:v>1.0855549688053601</c:v>
                </c:pt>
                <c:pt idx="239">
                  <c:v>1.0859390662827499</c:v>
                </c:pt>
                <c:pt idx="240">
                  <c:v>1.08632321037579</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Microsoft_Excel_Worksheet2!$D$2:$D$10002</c:f>
              <c:numCache>
                <c:formatCode>General</c:formatCode>
                <c:ptCount val="10001"/>
                <c:pt idx="0">
                  <c:v>1.0379148567360601</c:v>
                </c:pt>
                <c:pt idx="1">
                  <c:v>1.0372445963557899</c:v>
                </c:pt>
                <c:pt idx="2">
                  <c:v>1.0365747901876801</c:v>
                </c:pt>
                <c:pt idx="3">
                  <c:v>1.0359054388948601</c:v>
                </c:pt>
                <c:pt idx="4">
                  <c:v>1.0352365431994901</c:v>
                </c:pt>
                <c:pt idx="5">
                  <c:v>1.0345681038874299</c:v>
                </c:pt>
                <c:pt idx="6">
                  <c:v>1.0339001218133399</c:v>
                </c:pt>
                <c:pt idx="7">
                  <c:v>1.0332325979063</c:v>
                </c:pt>
                <c:pt idx="8">
                  <c:v>1.032565533176</c:v>
                </c:pt>
                <c:pt idx="9">
                  <c:v>1.03189892871948</c:v>
                </c:pt>
                <c:pt idx="10">
                  <c:v>1.03123278572871</c:v>
                </c:pt>
                <c:pt idx="11">
                  <c:v>1.0305671054988099</c:v>
                </c:pt>
                <c:pt idx="12">
                  <c:v>1.02990188943726</c:v>
                </c:pt>
                <c:pt idx="13">
                  <c:v>1.02923713907406</c:v>
                </c:pt>
                <c:pt idx="14">
                  <c:v>1.0285728560730301</c:v>
                </c:pt>
                <c:pt idx="15">
                  <c:v>1.0279090422443899</c:v>
                </c:pt>
                <c:pt idx="16">
                  <c:v>1.02724569955876</c:v>
                </c:pt>
                <c:pt idx="17">
                  <c:v>1.0265828301628399</c:v>
                </c:pt>
                <c:pt idx="18">
                  <c:v>1.0259204363969501</c:v>
                </c:pt>
                <c:pt idx="19">
                  <c:v>1.02525852081471</c:v>
                </c:pt>
                <c:pt idx="20">
                  <c:v>1.0245970862051399</c:v>
                </c:pt>
                <c:pt idx="21">
                  <c:v>1.0239361356176599</c:v>
                </c:pt>
                <c:pt idx="22">
                  <c:v>1.0232756723902301</c:v>
                </c:pt>
                <c:pt idx="23">
                  <c:v>1.0226157001813401</c:v>
                </c:pt>
                <c:pt idx="24">
                  <c:v>1.0219562230062</c:v>
                </c:pt>
                <c:pt idx="25">
                  <c:v>1.0212972452781499</c:v>
                </c:pt>
                <c:pt idx="26">
                  <c:v>1.0206387718557699</c:v>
                </c:pt>
                <c:pt idx="27">
                  <c:v>1.0199808080970101</c:v>
                </c:pt>
                <c:pt idx="28">
                  <c:v>1.0193233599213101</c:v>
                </c:pt>
                <c:pt idx="29">
                  <c:v>1.0186664338812701</c:v>
                </c:pt>
                <c:pt idx="30">
                  <c:v>1.0180100372456</c:v>
                </c:pt>
                <c:pt idx="31">
                  <c:v>1.0173541780954001</c:v>
                </c:pt>
                <c:pt idx="32">
                  <c:v>1.0166988654364699</c:v>
                </c:pt>
                <c:pt idx="33">
                  <c:v>1.0160441093307699</c:v>
                </c:pt>
                <c:pt idx="34">
                  <c:v>1.0153899210508599</c:v>
                </c:pt>
                <c:pt idx="35">
                  <c:v>1.0147363132624301</c:v>
                </c:pt>
                <c:pt idx="36">
                  <c:v>1.0140833002406799</c:v>
                </c:pt>
                <c:pt idx="37">
                  <c:v>1.0134308981284099</c:v>
                </c:pt>
                <c:pt idx="38">
                  <c:v>1.0127791252454299</c:v>
                </c:pt>
                <c:pt idx="39">
                  <c:v>1.0121280024614501</c:v>
                </c:pt>
                <c:pt idx="40">
                  <c:v>1.01147755364835</c:v>
                </c:pt>
                <c:pt idx="41">
                  <c:v>1.01082780623219</c:v>
                </c:pt>
                <c:pt idx="42">
                  <c:v>1.0101787918716201</c:v>
                </c:pt>
                <c:pt idx="43">
                  <c:v>1.0095305472975999</c:v>
                </c:pt>
                <c:pt idx="44">
                  <c:v>1.0088831153612801</c:v>
                </c:pt>
                <c:pt idx="45">
                  <c:v>1.0082365463524601</c:v>
                </c:pt>
                <c:pt idx="46">
                  <c:v>1.00759089967398</c:v>
                </c:pt>
                <c:pt idx="47">
                  <c:v>1.0069462459891301</c:v>
                </c:pt>
                <c:pt idx="48">
                  <c:v>1.0063026700055</c:v>
                </c:pt>
                <c:pt idx="49">
                  <c:v>1.00566027412648</c:v>
                </c:pt>
                <c:pt idx="50">
                  <c:v>1.0050191833027</c:v>
                </c:pt>
                <c:pt idx="51">
                  <c:v>1.0043804396298699</c:v>
                </c:pt>
                <c:pt idx="52">
                  <c:v>1.0037486489227401</c:v>
                </c:pt>
                <c:pt idx="53">
                  <c:v>1.00312927322542</c:v>
                </c:pt>
                <c:pt idx="54">
                  <c:v>1.0025277307160201</c:v>
                </c:pt>
                <c:pt idx="55">
                  <c:v>1.0019493889666899</c:v>
                </c:pt>
                <c:pt idx="56">
                  <c:v>1.00139955754372</c:v>
                </c:pt>
                <c:pt idx="57">
                  <c:v>1.0008834797231301</c:v>
                </c:pt>
                <c:pt idx="58">
                  <c:v>1.0004063230520599</c:v>
                </c:pt>
                <c:pt idx="59">
                  <c:v>0.99997316843009199</c:v>
                </c:pt>
                <c:pt idx="60">
                  <c:v>0.99958899731527495</c:v>
                </c:pt>
                <c:pt idx="61">
                  <c:v>0.99925867657298695</c:v>
                </c:pt>
                <c:pt idx="62">
                  <c:v>0.99898694037819102</c:v>
                </c:pt>
                <c:pt idx="63">
                  <c:v>0.99877836844828904</c:v>
                </c:pt>
                <c:pt idx="64">
                  <c:v>0.99863735971817702</c:v>
                </c:pt>
                <c:pt idx="65">
                  <c:v>0.99856810036456201</c:v>
                </c:pt>
                <c:pt idx="66">
                  <c:v>0.99857452483495501</c:v>
                </c:pt>
                <c:pt idx="67">
                  <c:v>0.99866026822978105</c:v>
                </c:pt>
                <c:pt idx="68">
                  <c:v>0.99882860801669904</c:v>
                </c:pt>
                <c:pt idx="69">
                  <c:v>0.99908239262626997</c:v>
                </c:pt>
                <c:pt idx="70">
                  <c:v>0.99942395405850304</c:v>
                </c:pt>
                <c:pt idx="71">
                  <c:v>0.99985392951811103</c:v>
                </c:pt>
                <c:pt idx="72">
                  <c:v>1.00283237816347</c:v>
                </c:pt>
                <c:pt idx="73">
                  <c:v>1.00681264423923</c:v>
                </c:pt>
                <c:pt idx="74">
                  <c:v>1.0107143278934001</c:v>
                </c:pt>
                <c:pt idx="75">
                  <c:v>1.0145427745550399</c:v>
                </c:pt>
                <c:pt idx="76">
                  <c:v>1.0183035359008701</c:v>
                </c:pt>
                <c:pt idx="77">
                  <c:v>1.0220023510787399</c:v>
                </c:pt>
                <c:pt idx="78">
                  <c:v>1.02564512369212</c:v>
                </c:pt>
                <c:pt idx="79">
                  <c:v>1.02923789433358</c:v>
                </c:pt>
                <c:pt idx="80">
                  <c:v>1.0327868085993499</c:v>
                </c:pt>
                <c:pt idx="81">
                  <c:v>1.0362980806965201</c:v>
                </c:pt>
                <c:pt idx="82">
                  <c:v>1.03977795296335</c:v>
                </c:pt>
                <c:pt idx="83">
                  <c:v>1.04323265185131</c:v>
                </c:pt>
                <c:pt idx="84">
                  <c:v>1.04666834114915</c:v>
                </c:pt>
                <c:pt idx="85">
                  <c:v>1.05009107344551</c:v>
                </c:pt>
                <c:pt idx="86">
                  <c:v>1.0535067410080201</c:v>
                </c:pt>
                <c:pt idx="87">
                  <c:v>1.05692102738204</c:v>
                </c:pt>
                <c:pt idx="88">
                  <c:v>1.0603393610660801</c:v>
                </c:pt>
                <c:pt idx="89">
                  <c:v>1.06376687259222</c:v>
                </c:pt>
                <c:pt idx="90">
                  <c:v>1.0672083562271</c:v>
                </c:pt>
                <c:pt idx="91">
                  <c:v>1.0706682373182199</c:v>
                </c:pt>
                <c:pt idx="92">
                  <c:v>1.0741505460571701</c:v>
                </c:pt>
                <c:pt idx="93">
                  <c:v>1.0776588981372499</c:v>
                </c:pt>
                <c:pt idx="94">
                  <c:v>1.0811964824732401</c:v>
                </c:pt>
                <c:pt idx="95">
                  <c:v>1.0847660558510199</c:v>
                </c:pt>
                <c:pt idx="96">
                  <c:v>1.0883699441074499</c:v>
                </c:pt>
                <c:pt idx="97">
                  <c:v>1.0920100492226501</c:v>
                </c:pt>
                <c:pt idx="98">
                  <c:v>1.09568786154875</c:v>
                </c:pt>
                <c:pt idx="99">
                  <c:v>1.09940447630407</c:v>
                </c:pt>
                <c:pt idx="100">
                  <c:v>1.1031606134267999</c:v>
                </c:pt>
                <c:pt idx="101">
                  <c:v>1.10695663989968</c:v>
                </c:pt>
                <c:pt idx="102">
                  <c:v>1.1107925937165699</c:v>
                </c:pt>
                <c:pt idx="103">
                  <c:v>1.11466820875077</c:v>
                </c:pt>
                <c:pt idx="104">
                  <c:v>1.1185829398923099</c:v>
                </c:pt>
                <c:pt idx="105">
                  <c:v>1.1225359879362</c:v>
                </c:pt>
                <c:pt idx="106">
                  <c:v>1.1265263238180701</c:v>
                </c:pt>
                <c:pt idx="107">
                  <c:v>1.1305527119009999</c:v>
                </c:pt>
                <c:pt idx="108">
                  <c:v>1.1346137321138601</c:v>
                </c:pt>
                <c:pt idx="109">
                  <c:v>1.1387078008246501</c:v>
                </c:pt>
                <c:pt idx="110">
                  <c:v>1.1428331904014899</c:v>
                </c:pt>
                <c:pt idx="111">
                  <c:v>1.14698818935758</c:v>
                </c:pt>
                <c:pt idx="112">
                  <c:v>1.1511716196535999</c:v>
                </c:pt>
                <c:pt idx="113">
                  <c:v>1.15538254371423</c:v>
                </c:pt>
                <c:pt idx="114">
                  <c:v>1.15962012852401</c:v>
                </c:pt>
                <c:pt idx="115">
                  <c:v>1.1638836331728599</c:v>
                </c:pt>
                <c:pt idx="116">
                  <c:v>1.16817239801755</c:v>
                </c:pt>
                <c:pt idx="117">
                  <c:v>1.17248583524363</c:v>
                </c:pt>
                <c:pt idx="118">
                  <c:v>1.17682342063933</c:v>
                </c:pt>
                <c:pt idx="119">
                  <c:v>1.1811846864175699</c:v>
                </c:pt>
                <c:pt idx="120">
                  <c:v>1.18556921494409</c:v>
                </c:pt>
                <c:pt idx="121">
                  <c:v>1.18997663324931</c:v>
                </c:pt>
                <c:pt idx="122">
                  <c:v>1.19440660821833</c:v>
                </c:pt>
                <c:pt idx="123">
                  <c:v>1.19885884236831</c:v>
                </c:pt>
                <c:pt idx="124">
                  <c:v>1.2033330701350899</c:v>
                </c:pt>
                <c:pt idx="125">
                  <c:v>1.20782905460206</c:v>
                </c:pt>
                <c:pt idx="126">
                  <c:v>1.21234658461325</c:v>
                </c:pt>
                <c:pt idx="127">
                  <c:v>1.2168854722212401</c:v>
                </c:pt>
                <c:pt idx="128">
                  <c:v>1.22144555042684</c:v>
                </c:pt>
                <c:pt idx="129">
                  <c:v>1.2260266711736501</c:v>
                </c:pt>
                <c:pt idx="130">
                  <c:v>1.23062870356569</c:v>
                </c:pt>
                <c:pt idx="131">
                  <c:v>1.23525153228046</c:v>
                </c:pt>
                <c:pt idx="132">
                  <c:v>1.23989505615355</c:v>
                </c:pt>
                <c:pt idx="133">
                  <c:v>1.2445591869141801</c:v>
                </c:pt>
                <c:pt idx="134">
                  <c:v>1.2492438480535899</c:v>
                </c:pt>
                <c:pt idx="135">
                  <c:v>1.2539489738107401</c:v>
                </c:pt>
                <c:pt idx="136">
                  <c:v>1.25867450826164</c:v>
                </c:pt>
                <c:pt idx="137">
                  <c:v>1.26342040450047</c:v>
                </c:pt>
                <c:pt idx="138">
                  <c:v>1.2681866239020401</c:v>
                </c:pt>
                <c:pt idx="139">
                  <c:v>1.2729731354565701</c:v>
                </c:pt>
                <c:pt idx="140">
                  <c:v>1.2777799151688001</c:v>
                </c:pt>
                <c:pt idx="141">
                  <c:v>1.2826069455143401</c:v>
                </c:pt>
                <c:pt idx="142">
                  <c:v>1.2874542149472299</c:v>
                </c:pt>
                <c:pt idx="143">
                  <c:v>1.2923217174532</c:v>
                </c:pt>
                <c:pt idx="144">
                  <c:v>1.29720945214382</c:v>
                </c:pt>
                <c:pt idx="145">
                  <c:v>1.3021174228874099</c:v>
                </c:pt>
                <c:pt idx="146">
                  <c:v>1.3070456379728399</c:v>
                </c:pt>
                <c:pt idx="147">
                  <c:v>1.3119941098029699</c:v>
                </c:pt>
                <c:pt idx="148">
                  <c:v>1.3169628546147101</c:v>
                </c:pt>
                <c:pt idx="149">
                  <c:v>1.32195189222325</c:v>
                </c:pt>
                <c:pt idx="150">
                  <c:v>1.3269612457878199</c:v>
                </c:pt>
                <c:pt idx="151">
                  <c:v>1.33199094159722</c:v>
                </c:pt>
                <c:pt idx="152">
                  <c:v>1.33704100887301</c:v>
                </c:pt>
                <c:pt idx="153">
                  <c:v>1.34211147958886</c:v>
                </c:pt>
                <c:pt idx="154">
                  <c:v>1.3472023883044899</c:v>
                </c:pt>
                <c:pt idx="155">
                  <c:v>1.35231377201283</c:v>
                </c:pt>
                <c:pt idx="156">
                  <c:v>1.35744566999932</c:v>
                </c:pt>
                <c:pt idx="157">
                  <c:v>1.3625981237121501</c:v>
                </c:pt>
                <c:pt idx="158">
                  <c:v>1.36777117664253</c:v>
                </c:pt>
                <c:pt idx="159">
                  <c:v>1.37296487421414</c:v>
                </c:pt>
                <c:pt idx="160">
                  <c:v>1.3781792636808501</c:v>
                </c:pt>
                <c:pt idx="161">
                  <c:v>1.3834143940321599</c:v>
                </c:pt>
                <c:pt idx="162">
                  <c:v>1.3886703159056299</c:v>
                </c:pt>
                <c:pt idx="163">
                  <c:v>1.3939470815056501</c:v>
                </c:pt>
                <c:pt idx="164">
                  <c:v>1.3992447445281799</c:v>
                </c:pt>
                <c:pt idx="165">
                  <c:v>1.40456336009084</c:v>
                </c:pt>
                <c:pt idx="166">
                  <c:v>1.40990298466797</c:v>
                </c:pt>
                <c:pt idx="167">
                  <c:v>1.4152636760302799</c:v>
                </c:pt>
                <c:pt idx="168">
                  <c:v>1.4206454931887</c:v>
                </c:pt>
                <c:pt idx="169">
                  <c:v>1.4260484963420901</c:v>
                </c:pt>
                <c:pt idx="170">
                  <c:v>1.43147274682854</c:v>
                </c:pt>
                <c:pt idx="171">
                  <c:v>1.43691830708001</c:v>
                </c:pt>
                <c:pt idx="172">
                  <c:v>1.44238524057994</c:v>
                </c:pt>
                <c:pt idx="173">
                  <c:v>1.4478736118237501</c:v>
                </c:pt>
                <c:pt idx="174">
                  <c:v>1.4533834862819901</c:v>
                </c:pt>
                <c:pt idx="175">
                  <c:v>1.45891493036576</c:v>
                </c:pt>
                <c:pt idx="176">
                  <c:v>1.46446801139459</c:v>
                </c:pt>
                <c:pt idx="177">
                  <c:v>1.4700427975662</c:v>
                </c:pt>
                <c:pt idx="178">
                  <c:v>1.47563935792836</c:v>
                </c:pt>
                <c:pt idx="179">
                  <c:v>1.4812577623524299</c:v>
                </c:pt>
                <c:pt idx="180">
                  <c:v>1.4868980815086199</c:v>
                </c:pt>
                <c:pt idx="181">
                  <c:v>1.4925603868428501</c:v>
                </c:pt>
                <c:pt idx="182">
                  <c:v>1.4982447505549901</c:v>
                </c:pt>
                <c:pt idx="183">
                  <c:v>1.5039512455784401</c:v>
                </c:pt>
                <c:pt idx="184">
                  <c:v>1.5096799455611101</c:v>
                </c:pt>
                <c:pt idx="185">
                  <c:v>1.5154309248473801</c:v>
                </c:pt>
                <c:pt idx="186">
                  <c:v>1.5212042584613099</c:v>
                </c:pt>
                <c:pt idx="187">
                  <c:v>1.52700002209081</c:v>
                </c:pt>
                <c:pt idx="188">
                  <c:v>1.53281829207277</c:v>
                </c:pt>
                <c:pt idx="189">
                  <c:v>1.5386591453791301</c:v>
                </c:pt>
                <c:pt idx="190">
                  <c:v>1.54452265960375</c:v>
                </c:pt>
                <c:pt idx="191">
                  <c:v>1.55040891295009</c:v>
                </c:pt>
                <c:pt idx="192">
                  <c:v>1.55631798421961</c:v>
                </c:pt>
                <c:pt idx="193">
                  <c:v>1.56224995280088</c:v>
                </c:pt>
                <c:pt idx="194">
                  <c:v>1.56820489865936</c:v>
                </c:pt>
                <c:pt idx="195">
                  <c:v>1.5741829023277301</c:v>
                </c:pt>
                <c:pt idx="196">
                  <c:v>1.58018404489687</c:v>
                </c:pt>
                <c:pt idx="197">
                  <c:v>1.58620840800732</c:v>
                </c:pt>
                <c:pt idx="198">
                  <c:v>1.5922560738412801</c:v>
                </c:pt>
                <c:pt idx="199">
                  <c:v>1.5983271251150699</c:v>
                </c:pt>
                <c:pt idx="200">
                  <c:v>1.6044216450720901</c:v>
                </c:pt>
                <c:pt idx="201">
                  <c:v>1.6105397174761</c:v>
                </c:pt>
                <c:pt idx="202">
                  <c:v>1.61668142660502</c:v>
                </c:pt>
                <c:pt idx="203">
                  <c:v>1.6228468572450401</c:v>
                </c:pt>
                <c:pt idx="204">
                  <c:v>1.6290360946850899</c:v>
                </c:pt>
                <c:pt idx="205">
                  <c:v>1.6352492247116599</c:v>
                </c:pt>
                <c:pt idx="206">
                  <c:v>1.64148633360393</c:v>
                </c:pt>
                <c:pt idx="207">
                  <c:v>1.6477475081292301</c:v>
                </c:pt>
                <c:pt idx="208">
                  <c:v>1.6540328355387399</c:v>
                </c:pt>
                <c:pt idx="209">
                  <c:v>1.66034240356346</c:v>
                </c:pt>
                <c:pt idx="210">
                  <c:v>1.6666763004105001</c:v>
                </c:pt>
                <c:pt idx="211">
                  <c:v>1.6730346147595301</c:v>
                </c:pt>
                <c:pt idx="212">
                  <c:v>1.67941743575951</c:v>
                </c:pt>
                <c:pt idx="213">
                  <c:v>1.6858248530256099</c:v>
                </c:pt>
                <c:pt idx="214">
                  <c:v>1.6922569566363499</c:v>
                </c:pt>
                <c:pt idx="215">
                  <c:v>1.69871383713093</c:v>
                </c:pt>
                <c:pt idx="216">
                  <c:v>1.70519558550676</c:v>
                </c:pt>
                <c:pt idx="217">
                  <c:v>1.71170229321714</c:v>
                </c:pt>
                <c:pt idx="218">
                  <c:v>1.71823405216912</c:v>
                </c:pt>
                <c:pt idx="219">
                  <c:v>1.7247909547215201</c:v>
                </c:pt>
                <c:pt idx="220">
                  <c:v>1.73137309368312</c:v>
                </c:pt>
                <c:pt idx="221">
                  <c:v>1.7379805623109299</c:v>
                </c:pt>
                <c:pt idx="222">
                  <c:v>1.74461345430869</c:v>
                </c:pt>
                <c:pt idx="223">
                  <c:v>1.7512718638254301</c:v>
                </c:pt>
                <c:pt idx="224">
                  <c:v>1.7579558854541799</c:v>
                </c:pt>
                <c:pt idx="225">
                  <c:v>1.7646656142307899</c:v>
                </c:pt>
                <c:pt idx="226">
                  <c:v>1.77140114563288</c:v>
                </c:pt>
                <c:pt idx="227">
                  <c:v>1.7781625755788799</c:v>
                </c:pt>
                <c:pt idx="228">
                  <c:v>1.7849500004271901</c:v>
                </c:pt>
                <c:pt idx="229">
                  <c:v>1.7917635169754</c:v>
                </c:pt>
                <c:pt idx="230">
                  <c:v>1.79860322245968</c:v>
                </c:pt>
                <c:pt idx="231">
                  <c:v>1.80546921455417</c:v>
                </c:pt>
                <c:pt idx="232">
                  <c:v>1.81236159137053</c:v>
                </c:pt>
                <c:pt idx="233">
                  <c:v>1.8192804514575101</c:v>
                </c:pt>
                <c:pt idx="234">
                  <c:v>1.8262258938006899</c:v>
                </c:pt>
                <c:pt idx="235">
                  <c:v>1.8331980178221301</c:v>
                </c:pt>
                <c:pt idx="236">
                  <c:v>1.8401969233803399</c:v>
                </c:pt>
                <c:pt idx="237">
                  <c:v>1.8472227107700501</c:v>
                </c:pt>
                <c:pt idx="238">
                  <c:v>1.8542754807222299</c:v>
                </c:pt>
                <c:pt idx="239">
                  <c:v>1.86135533440415</c:v>
                </c:pt>
                <c:pt idx="240">
                  <c:v>1.8684623734193999</c:v>
                </c:pt>
              </c:numCache>
            </c:numRef>
          </c:yVal>
          <c:smooth val="1"/>
        </c:ser>
        <c:dLbls>
          <c:showLegendKey val="0"/>
          <c:showVal val="0"/>
          <c:showCatName val="0"/>
          <c:showSerName val="0"/>
          <c:showPercent val="0"/>
          <c:showBubbleSize val="0"/>
        </c:dLbls>
        <c:axId val="892099592"/>
        <c:axId val="892099984"/>
      </c:scatterChart>
      <c:valAx>
        <c:axId val="892099592"/>
        <c:scaling>
          <c:orientation val="minMax"/>
          <c:max val="2.5"/>
          <c:min val="0.5"/>
        </c:scaling>
        <c:delete val="0"/>
        <c:axPos val="b"/>
        <c:title>
          <c:tx>
            <c:rich>
              <a:bodyPr/>
              <a:lstStyle/>
              <a:p>
                <a:pPr>
                  <a:defRPr sz="1700"/>
                </a:pPr>
                <a:r>
                  <a:rPr lang="en-US" sz="1700" dirty="0" smtClean="0"/>
                  <a:t>Recipient creatinine</a:t>
                </a:r>
                <a:endParaRPr lang="en-US" sz="1700" dirty="0"/>
              </a:p>
            </c:rich>
          </c:tx>
          <c:layout>
            <c:manualLayout>
              <c:xMode val="edge"/>
              <c:yMode val="edge"/>
              <c:x val="0.41330383480825966"/>
              <c:y val="0.88582020997375333"/>
            </c:manualLayout>
          </c:layout>
          <c:overlay val="0"/>
        </c:title>
        <c:numFmt formatCode="#,##0.0" sourceLinked="0"/>
        <c:majorTickMark val="out"/>
        <c:minorTickMark val="none"/>
        <c:tickLblPos val="nextTo"/>
        <c:txPr>
          <a:bodyPr rot="0"/>
          <a:lstStyle/>
          <a:p>
            <a:pPr>
              <a:defRPr sz="1500" b="1"/>
            </a:pPr>
            <a:endParaRPr lang="en-US"/>
          </a:p>
        </c:txPr>
        <c:crossAx val="892099984"/>
        <c:crosses val="autoZero"/>
        <c:crossBetween val="midCat"/>
        <c:majorUnit val="0.5"/>
      </c:valAx>
      <c:valAx>
        <c:axId val="892099984"/>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92099592"/>
        <c:crossesAt val="0.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numCache>
            </c:numRef>
          </c:xVal>
          <c:yVal>
            <c:numRef>
              <c:f>Microsoft_Excel_Worksheet3!$B$2:$B$10002</c:f>
              <c:numCache>
                <c:formatCode>General</c:formatCode>
                <c:ptCount val="10001"/>
                <c:pt idx="0">
                  <c:v>1.07366484985819</c:v>
                </c:pt>
                <c:pt idx="1">
                  <c:v>1.0697336447131101</c:v>
                </c:pt>
                <c:pt idx="2">
                  <c:v>1.0658427500529799</c:v>
                </c:pt>
                <c:pt idx="3">
                  <c:v>1.0619970045570399</c:v>
                </c:pt>
                <c:pt idx="4">
                  <c:v>1.0582011769059501</c:v>
                </c:pt>
                <c:pt idx="5">
                  <c:v>1.05445996802302</c:v>
                </c:pt>
                <c:pt idx="6">
                  <c:v>1.0507780135261799</c:v>
                </c:pt>
                <c:pt idx="7">
                  <c:v>1.0471598863856399</c:v>
                </c:pt>
                <c:pt idx="8">
                  <c:v>1.04361009978245</c:v>
                </c:pt>
                <c:pt idx="9">
                  <c:v>1.04013311016365</c:v>
                </c:pt>
                <c:pt idx="10">
                  <c:v>1.03673332048998</c:v>
                </c:pt>
                <c:pt idx="11">
                  <c:v>1.0334150836726601</c:v>
                </c:pt>
                <c:pt idx="12">
                  <c:v>1.0301827061958999</c:v>
                </c:pt>
                <c:pt idx="13">
                  <c:v>1.0270404519226399</c:v>
                </c:pt>
                <c:pt idx="14">
                  <c:v>1.0239925460811901</c:v>
                </c:pt>
                <c:pt idx="15">
                  <c:v>1.0210431794311201</c:v>
                </c:pt>
                <c:pt idx="16">
                  <c:v>1.01819651260702</c:v>
                </c:pt>
                <c:pt idx="17">
                  <c:v>1.01545668063977</c:v>
                </c:pt>
                <c:pt idx="18">
                  <c:v>1.01282779765491</c:v>
                </c:pt>
                <c:pt idx="19">
                  <c:v>1.01031396174875</c:v>
                </c:pt>
                <c:pt idx="20">
                  <c:v>1.00791926004335</c:v>
                </c:pt>
                <c:pt idx="21">
                  <c:v>1.00564777392199</c:v>
                </c:pt>
                <c:pt idx="22">
                  <c:v>1.0035035844475499</c:v>
                </c:pt>
                <c:pt idx="23">
                  <c:v>1.00149077796695</c:v>
                </c:pt>
                <c:pt idx="24">
                  <c:v>0.99961345190527096</c:v>
                </c:pt>
                <c:pt idx="25">
                  <c:v>0.99787547779678598</c:v>
                </c:pt>
                <c:pt idx="26">
                  <c:v>0.99627648251113599</c:v>
                </c:pt>
                <c:pt idx="27">
                  <c:v>0.994812505896846</c:v>
                </c:pt>
                <c:pt idx="28">
                  <c:v>0.99347954602278499</c:v>
                </c:pt>
                <c:pt idx="29">
                  <c:v>0.99227367195482796</c:v>
                </c:pt>
                <c:pt idx="30">
                  <c:v>0.99119101898956397</c:v>
                </c:pt>
                <c:pt idx="31">
                  <c:v>0.99022778406979906</c:v>
                </c:pt>
                <c:pt idx="32">
                  <c:v>0.989380221374905</c:v>
                </c:pt>
                <c:pt idx="33">
                  <c:v>0.98864463807958103</c:v>
                </c:pt>
                <c:pt idx="34">
                  <c:v>0.98801739027498803</c:v>
                </c:pt>
                <c:pt idx="35">
                  <c:v>0.98749487904673705</c:v>
                </c:pt>
                <c:pt idx="36">
                  <c:v>0.98707354670455105</c:v>
                </c:pt>
                <c:pt idx="37">
                  <c:v>0.98674987315887497</c:v>
                </c:pt>
                <c:pt idx="38">
                  <c:v>0.98652037244004598</c:v>
                </c:pt>
                <c:pt idx="39">
                  <c:v>0.98638158935603404</c:v>
                </c:pt>
                <c:pt idx="40">
                  <c:v>0.98633009628506496</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numCache>
            </c:numRef>
          </c:xVal>
          <c:yVal>
            <c:numRef>
              <c:f>Microsoft_Excel_Worksheet3!$C$2:$C$10002</c:f>
              <c:numCache>
                <c:formatCode>General</c:formatCode>
                <c:ptCount val="10001"/>
                <c:pt idx="0">
                  <c:v>1.0282870555696799</c:v>
                </c:pt>
                <c:pt idx="1">
                  <c:v>1.0268011646850499</c:v>
                </c:pt>
                <c:pt idx="2">
                  <c:v>1.02532582592776</c:v>
                </c:pt>
                <c:pt idx="3">
                  <c:v>1.0238629281849401</c:v>
                </c:pt>
                <c:pt idx="4">
                  <c:v>1.0224143767935201</c:v>
                </c:pt>
                <c:pt idx="5">
                  <c:v>1.02098209810741</c:v>
                </c:pt>
                <c:pt idx="6">
                  <c:v>1.01956804466409</c:v>
                </c:pt>
                <c:pt idx="7">
                  <c:v>1.01817420105437</c:v>
                </c:pt>
                <c:pt idx="8">
                  <c:v>1.01680259061812</c:v>
                </c:pt>
                <c:pt idx="9">
                  <c:v>1.01545528311097</c:v>
                </c:pt>
                <c:pt idx="10">
                  <c:v>1.01413440351379</c:v>
                </c:pt>
                <c:pt idx="11">
                  <c:v>1.01284214218861</c:v>
                </c:pt>
                <c:pt idx="12">
                  <c:v>1.0115807666224801</c:v>
                </c:pt>
                <c:pt idx="13">
                  <c:v>1.0103526350456</c:v>
                </c:pt>
                <c:pt idx="14">
                  <c:v>1.00916021226265</c:v>
                </c:pt>
                <c:pt idx="15">
                  <c:v>1.0080060880978501</c:v>
                </c:pt>
                <c:pt idx="16">
                  <c:v>1.0068929989252899</c:v>
                </c:pt>
                <c:pt idx="17">
                  <c:v>1.0058238528365</c:v>
                </c:pt>
                <c:pt idx="18">
                  <c:v>1.0048017590871201</c:v>
                </c:pt>
                <c:pt idx="19">
                  <c:v>1.0038300625607099</c:v>
                </c:pt>
                <c:pt idx="20">
                  <c:v>1.00291238408616</c:v>
                </c:pt>
                <c:pt idx="21">
                  <c:v>1.00205266753732</c:v>
                </c:pt>
                <c:pt idx="22">
                  <c:v>1.00125523471433</c:v>
                </c:pt>
                <c:pt idx="23">
                  <c:v>1.0005248490344401</c:v>
                </c:pt>
                <c:pt idx="24">
                  <c:v>0.99936017898796503</c:v>
                </c:pt>
                <c:pt idx="25">
                  <c:v>0.99646615922229798</c:v>
                </c:pt>
                <c:pt idx="26">
                  <c:v>0.99377061819725399</c:v>
                </c:pt>
                <c:pt idx="27">
                  <c:v>0.99126336577087304</c:v>
                </c:pt>
                <c:pt idx="28">
                  <c:v>0.98893414690355896</c:v>
                </c:pt>
                <c:pt idx="29">
                  <c:v>0.98677282040060199</c:v>
                </c:pt>
                <c:pt idx="30">
                  <c:v>0.984769375259401</c:v>
                </c:pt>
                <c:pt idx="31">
                  <c:v>0.98291395287987504</c:v>
                </c:pt>
                <c:pt idx="32">
                  <c:v>0.981196874525191</c:v>
                </c:pt>
                <c:pt idx="33">
                  <c:v>0.97960867307188104</c:v>
                </c:pt>
                <c:pt idx="34">
                  <c:v>0.97814012776066095</c:v>
                </c:pt>
                <c:pt idx="35">
                  <c:v>0.97678230038973002</c:v>
                </c:pt>
                <c:pt idx="36">
                  <c:v>0.97552657121799002</c:v>
                </c:pt>
                <c:pt idx="37">
                  <c:v>0.97436467279573902</c:v>
                </c:pt>
                <c:pt idx="38">
                  <c:v>0.97328872002966005</c:v>
                </c:pt>
                <c:pt idx="39">
                  <c:v>0.97229123501417003</c:v>
                </c:pt>
                <c:pt idx="40">
                  <c:v>0.97136516550079</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numCache>
            </c:numRef>
          </c:xVal>
          <c:yVal>
            <c:numRef>
              <c:f>Microsoft_Excel_Worksheet3!$D$2:$D$10002</c:f>
              <c:numCache>
                <c:formatCode>General</c:formatCode>
                <c:ptCount val="10001"/>
                <c:pt idx="0">
                  <c:v>1.1210451435493101</c:v>
                </c:pt>
                <c:pt idx="1">
                  <c:v>1.1144612121492701</c:v>
                </c:pt>
                <c:pt idx="2">
                  <c:v>1.1079607468314601</c:v>
                </c:pt>
                <c:pt idx="3">
                  <c:v>1.10155139583724</c:v>
                </c:pt>
                <c:pt idx="4">
                  <c:v>1.0952405954198401</c:v>
                </c:pt>
                <c:pt idx="5">
                  <c:v>1.0890355729294401</c:v>
                </c:pt>
                <c:pt idx="6">
                  <c:v>1.0829433498710701</c:v>
                </c:pt>
                <c:pt idx="7">
                  <c:v>1.0769707448093599</c:v>
                </c:pt>
                <c:pt idx="8">
                  <c:v>1.0711243759772999</c:v>
                </c:pt>
                <c:pt idx="9">
                  <c:v>1.0654106634260001</c:v>
                </c:pt>
                <c:pt idx="10">
                  <c:v>1.05983583052714</c:v>
                </c:pt>
                <c:pt idx="11">
                  <c:v>1.05440590461066</c:v>
                </c:pt>
                <c:pt idx="12">
                  <c:v>1.0491267164841001</c:v>
                </c:pt>
                <c:pt idx="13">
                  <c:v>1.04400389853771</c:v>
                </c:pt>
                <c:pt idx="14">
                  <c:v>1.0390428810890799</c:v>
                </c:pt>
                <c:pt idx="15">
                  <c:v>1.03424888656188</c:v>
                </c:pt>
                <c:pt idx="16">
                  <c:v>1.02962692102502</c:v>
                </c:pt>
                <c:pt idx="17">
                  <c:v>1.02518176254025</c:v>
                </c:pt>
                <c:pt idx="18">
                  <c:v>1.02091794567962</c:v>
                </c:pt>
                <c:pt idx="19">
                  <c:v>1.01683974148037</c:v>
                </c:pt>
                <c:pt idx="20">
                  <c:v>1.01295113200942</c:v>
                </c:pt>
                <c:pt idx="21">
                  <c:v>1.00925577862062</c:v>
                </c:pt>
                <c:pt idx="22">
                  <c:v>1.00575698291995</c:v>
                </c:pt>
                <c:pt idx="23">
                  <c:v>1.0024576394287401</c:v>
                </c:pt>
                <c:pt idx="24">
                  <c:v>0.99986678901081705</c:v>
                </c:pt>
                <c:pt idx="25">
                  <c:v>0.99928678959384898</c:v>
                </c:pt>
                <c:pt idx="26">
                  <c:v>0.99878866554268197</c:v>
                </c:pt>
                <c:pt idx="27">
                  <c:v>0.99837435343849501</c:v>
                </c:pt>
                <c:pt idx="28">
                  <c:v>0.99804583698118698</c:v>
                </c:pt>
                <c:pt idx="29">
                  <c:v>0.99780518848805899</c:v>
                </c:pt>
                <c:pt idx="30">
                  <c:v>0.99765453801482995</c:v>
                </c:pt>
                <c:pt idx="31">
                  <c:v>0.99759603724296697</c:v>
                </c:pt>
                <c:pt idx="32">
                  <c:v>0.99763181871277495</c:v>
                </c:pt>
                <c:pt idx="33">
                  <c:v>0.99776395133221296</c:v>
                </c:pt>
                <c:pt idx="34">
                  <c:v>0.99799439342157004</c:v>
                </c:pt>
                <c:pt idx="35">
                  <c:v>0.99832494482593703</c:v>
                </c:pt>
                <c:pt idx="36">
                  <c:v>0.99875719980382105</c:v>
                </c:pt>
                <c:pt idx="37">
                  <c:v>0.99929250245218104</c:v>
                </c:pt>
                <c:pt idx="38">
                  <c:v>0.99993190634079099</c:v>
                </c:pt>
                <c:pt idx="39">
                  <c:v>1.0006761398053301</c:v>
                </c:pt>
                <c:pt idx="40">
                  <c:v>1.0015255780107699</c:v>
                </c:pt>
              </c:numCache>
            </c:numRef>
          </c:yVal>
          <c:smooth val="1"/>
        </c:ser>
        <c:dLbls>
          <c:showLegendKey val="0"/>
          <c:showVal val="0"/>
          <c:showCatName val="0"/>
          <c:showSerName val="0"/>
          <c:showPercent val="0"/>
          <c:showBubbleSize val="0"/>
        </c:dLbls>
        <c:axId val="892100768"/>
        <c:axId val="892101160"/>
      </c:scatterChart>
      <c:valAx>
        <c:axId val="892100768"/>
        <c:scaling>
          <c:orientation val="minMax"/>
          <c:max val="1.2"/>
          <c:min val="0.8"/>
        </c:scaling>
        <c:delete val="0"/>
        <c:axPos val="b"/>
        <c:title>
          <c:tx>
            <c:rich>
              <a:bodyPr/>
              <a:lstStyle/>
              <a:p>
                <a:pPr>
                  <a:defRPr sz="1700"/>
                </a:pPr>
                <a:r>
                  <a:rPr lang="en-US" sz="1700" dirty="0" smtClean="0"/>
                  <a:t>BMI ratio</a:t>
                </a:r>
                <a:endParaRPr lang="en-US" sz="1700" dirty="0"/>
              </a:p>
            </c:rich>
          </c:tx>
          <c:layout>
            <c:manualLayout>
              <c:xMode val="edge"/>
              <c:yMode val="edge"/>
              <c:x val="0.47881640071539733"/>
              <c:y val="0.88582020997375333"/>
            </c:manualLayout>
          </c:layout>
          <c:overlay val="0"/>
        </c:title>
        <c:numFmt formatCode="#,##0.0" sourceLinked="0"/>
        <c:majorTickMark val="out"/>
        <c:minorTickMark val="none"/>
        <c:tickLblPos val="nextTo"/>
        <c:txPr>
          <a:bodyPr rot="0"/>
          <a:lstStyle/>
          <a:p>
            <a:pPr>
              <a:defRPr sz="1500" b="1"/>
            </a:pPr>
            <a:endParaRPr lang="en-US"/>
          </a:p>
        </c:txPr>
        <c:crossAx val="892101160"/>
        <c:crosses val="autoZero"/>
        <c:crossBetween val="midCat"/>
        <c:majorUnit val="0.1"/>
      </c:valAx>
      <c:valAx>
        <c:axId val="892101160"/>
        <c:scaling>
          <c:orientation val="minMax"/>
          <c:max val="1.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92100768"/>
        <c:crossesAt val="0.8"/>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Microsoft_Excel_Worksheet4!$B$2:$B$10002</c:f>
              <c:numCache>
                <c:formatCode>General</c:formatCode>
                <c:ptCount val="10001"/>
                <c:pt idx="0">
                  <c:v>0.88898461976404897</c:v>
                </c:pt>
                <c:pt idx="1">
                  <c:v>0.908607982124505</c:v>
                </c:pt>
                <c:pt idx="2">
                  <c:v>0.92831095446777701</c:v>
                </c:pt>
                <c:pt idx="3">
                  <c:v>0.94771915209957602</c:v>
                </c:pt>
                <c:pt idx="4">
                  <c:v>0.96642848149879501</c:v>
                </c:pt>
                <c:pt idx="5">
                  <c:v>0.98400723671621804</c:v>
                </c:pt>
                <c:pt idx="6">
                  <c:v>1</c:v>
                </c:pt>
                <c:pt idx="7">
                  <c:v>1.01406220101611</c:v>
                </c:pt>
                <c:pt idx="8">
                  <c:v>1.0263661615463899</c:v>
                </c:pt>
                <c:pt idx="9">
                  <c:v>1.03723834691466</c:v>
                </c:pt>
                <c:pt idx="10">
                  <c:v>1.04702893776987</c:v>
                </c:pt>
                <c:pt idx="11">
                  <c:v>1.0561073367846801</c:v>
                </c:pt>
                <c:pt idx="12">
                  <c:v>1.0648588916481101</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Microsoft_Excel_Worksheet4!$C$2:$C$10002</c:f>
              <c:numCache>
                <c:formatCode>General</c:formatCode>
                <c:ptCount val="10001"/>
                <c:pt idx="0">
                  <c:v>0.81719181743008595</c:v>
                </c:pt>
                <c:pt idx="1">
                  <c:v>0.84977472812676402</c:v>
                </c:pt>
                <c:pt idx="2">
                  <c:v>0.88279543260489601</c:v>
                </c:pt>
                <c:pt idx="3">
                  <c:v>0.91534756041833198</c:v>
                </c:pt>
                <c:pt idx="4">
                  <c:v>0.94642683620100598</c:v>
                </c:pt>
                <c:pt idx="5">
                  <c:v>0.97497780841744297</c:v>
                </c:pt>
                <c:pt idx="6">
                  <c:v>1</c:v>
                </c:pt>
                <c:pt idx="7">
                  <c:v>1.00714061723013</c:v>
                </c:pt>
                <c:pt idx="8">
                  <c:v>1.01384289734688</c:v>
                </c:pt>
                <c:pt idx="9">
                  <c:v>1.01940283192097</c:v>
                </c:pt>
                <c:pt idx="10">
                  <c:v>1.0234064354822201</c:v>
                </c:pt>
                <c:pt idx="11">
                  <c:v>1.0259025228084799</c:v>
                </c:pt>
                <c:pt idx="12">
                  <c:v>1.0273530287808299</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Microsoft_Excel_Worksheet4!$D$2:$D$10002</c:f>
              <c:numCache>
                <c:formatCode>General</c:formatCode>
                <c:ptCount val="10001"/>
                <c:pt idx="0">
                  <c:v>0.96708463951873103</c:v>
                </c:pt>
                <c:pt idx="1">
                  <c:v>0.97151449420041003</c:v>
                </c:pt>
                <c:pt idx="2">
                  <c:v>0.976173183907449</c:v>
                </c:pt>
                <c:pt idx="3">
                  <c:v>0.98123557662168903</c:v>
                </c:pt>
                <c:pt idx="4">
                  <c:v>0.98685283862101203</c:v>
                </c:pt>
                <c:pt idx="5">
                  <c:v>0.99312028802128105</c:v>
                </c:pt>
                <c:pt idx="6">
                  <c:v>1</c:v>
                </c:pt>
                <c:pt idx="7">
                  <c:v>1.02103135345465</c:v>
                </c:pt>
                <c:pt idx="8">
                  <c:v>1.03904411652355</c:v>
                </c:pt>
                <c:pt idx="9">
                  <c:v>1.0553859128318099</c:v>
                </c:pt>
                <c:pt idx="10">
                  <c:v>1.07119670007835</c:v>
                </c:pt>
                <c:pt idx="11">
                  <c:v>1.0872014465439299</c:v>
                </c:pt>
                <c:pt idx="12">
                  <c:v>1.1037339914865401</c:v>
                </c:pt>
              </c:numCache>
            </c:numRef>
          </c:yVal>
          <c:smooth val="1"/>
        </c:ser>
        <c:dLbls>
          <c:showLegendKey val="0"/>
          <c:showVal val="0"/>
          <c:showCatName val="0"/>
          <c:showSerName val="0"/>
          <c:showPercent val="0"/>
          <c:showBubbleSize val="0"/>
        </c:dLbls>
        <c:axId val="892101944"/>
        <c:axId val="892102336"/>
      </c:scatterChart>
      <c:valAx>
        <c:axId val="892101944"/>
        <c:scaling>
          <c:orientation val="minMax"/>
          <c:max val="6"/>
          <c:min val="0"/>
        </c:scaling>
        <c:delete val="0"/>
        <c:axPos val="b"/>
        <c:title>
          <c:tx>
            <c:rich>
              <a:bodyPr/>
              <a:lstStyle/>
              <a:p>
                <a:pPr>
                  <a:defRPr sz="1700"/>
                </a:pPr>
                <a:r>
                  <a:rPr lang="en-US" sz="1700" dirty="0" smtClean="0"/>
                  <a:t>Recipient Oxygen Required at Rest</a:t>
                </a:r>
                <a:endParaRPr lang="en-US" sz="1700" dirty="0"/>
              </a:p>
            </c:rich>
          </c:tx>
          <c:layout>
            <c:manualLayout>
              <c:xMode val="edge"/>
              <c:yMode val="edge"/>
              <c:x val="0.32343657817109145"/>
              <c:y val="0.88582020997375333"/>
            </c:manualLayout>
          </c:layout>
          <c:overlay val="0"/>
        </c:title>
        <c:numFmt formatCode="#,##0.0" sourceLinked="0"/>
        <c:majorTickMark val="out"/>
        <c:minorTickMark val="none"/>
        <c:tickLblPos val="nextTo"/>
        <c:txPr>
          <a:bodyPr rot="0"/>
          <a:lstStyle/>
          <a:p>
            <a:pPr>
              <a:defRPr sz="1500" b="1"/>
            </a:pPr>
            <a:endParaRPr lang="en-US"/>
          </a:p>
        </c:txPr>
        <c:crossAx val="892102336"/>
        <c:crosses val="autoZero"/>
        <c:crossBetween val="midCat"/>
        <c:majorUnit val="0.5"/>
      </c:valAx>
      <c:valAx>
        <c:axId val="892102336"/>
        <c:scaling>
          <c:orientation val="minMax"/>
          <c:max val="1.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92101944"/>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FF00"/>
              </a:solidFill>
            </a:ln>
          </c:spPr>
          <c:marker>
            <c:symbol val="none"/>
          </c:marker>
          <c:xVal>
            <c:numRef>
              <c:f>Microsoft_Excel_Worksheet5!$A$2:$A$10002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Microsoft_Excel_Worksheet5!$B$2:$B$10002</c:f>
              <c:numCache>
                <c:formatCode>General</c:formatCode>
                <c:ptCount val="10001"/>
                <c:pt idx="0">
                  <c:v>1.05798488788643</c:v>
                </c:pt>
                <c:pt idx="1">
                  <c:v>1.05606294446224</c:v>
                </c:pt>
                <c:pt idx="2">
                  <c:v>1.05414449245515</c:v>
                </c:pt>
                <c:pt idx="3">
                  <c:v>1.0522295255226199</c:v>
                </c:pt>
                <c:pt idx="4">
                  <c:v>1.05031803733364</c:v>
                </c:pt>
                <c:pt idx="5">
                  <c:v>1.0484100215687</c:v>
                </c:pt>
                <c:pt idx="6">
                  <c:v>1.04650547191976</c:v>
                </c:pt>
                <c:pt idx="7">
                  <c:v>1.04460438209026</c:v>
                </c:pt>
                <c:pt idx="8">
                  <c:v>1.0427067457950501</c:v>
                </c:pt>
                <c:pt idx="9">
                  <c:v>1.0408125567604201</c:v>
                </c:pt>
                <c:pt idx="10">
                  <c:v>1.0389218087240499</c:v>
                </c:pt>
                <c:pt idx="11">
                  <c:v>1.0370344954349999</c:v>
                </c:pt>
                <c:pt idx="12">
                  <c:v>1.0351506106536801</c:v>
                </c:pt>
                <c:pt idx="13">
                  <c:v>1.03327014815184</c:v>
                </c:pt>
                <c:pt idx="14">
                  <c:v>1.03139310171253</c:v>
                </c:pt>
                <c:pt idx="15">
                  <c:v>1.0295194651301101</c:v>
                </c:pt>
                <c:pt idx="16">
                  <c:v>1.02764923221021</c:v>
                </c:pt>
                <c:pt idx="17">
                  <c:v>1.0257823967697199</c:v>
                </c:pt>
                <c:pt idx="18">
                  <c:v>1.0239189526367301</c:v>
                </c:pt>
                <c:pt idx="19">
                  <c:v>1.0220588936505799</c:v>
                </c:pt>
                <c:pt idx="20">
                  <c:v>1.0202022136617901</c:v>
                </c:pt>
                <c:pt idx="21">
                  <c:v>1.0183489065320399</c:v>
                </c:pt>
                <c:pt idx="22">
                  <c:v>1.0164989661341699</c:v>
                </c:pt>
                <c:pt idx="23">
                  <c:v>1.0146523863521499</c:v>
                </c:pt>
                <c:pt idx="24">
                  <c:v>1.0128091610810599</c:v>
                </c:pt>
                <c:pt idx="25">
                  <c:v>1.0109692842270701</c:v>
                </c:pt>
                <c:pt idx="26">
                  <c:v>1.0091327497074101</c:v>
                </c:pt>
                <c:pt idx="27">
                  <c:v>1.00729955145039</c:v>
                </c:pt>
                <c:pt idx="28">
                  <c:v>1.0054696833953101</c:v>
                </c:pt>
                <c:pt idx="29">
                  <c:v>1.0036431394925101</c:v>
                </c:pt>
                <c:pt idx="30">
                  <c:v>1.0018199137033099</c:v>
                </c:pt>
                <c:pt idx="31">
                  <c:v>1</c:v>
                </c:pt>
                <c:pt idx="32">
                  <c:v>0.99818339236581499</c:v>
                </c:pt>
                <c:pt idx="33">
                  <c:v>0.99637008479492595</c:v>
                </c:pt>
                <c:pt idx="34">
                  <c:v>0.99456007129241297</c:v>
                </c:pt>
                <c:pt idx="35">
                  <c:v>0.99275334587424802</c:v>
                </c:pt>
                <c:pt idx="36">
                  <c:v>0.990949902567269</c:v>
                </c:pt>
                <c:pt idx="37">
                  <c:v>0.98914973540917095</c:v>
                </c:pt>
                <c:pt idx="38">
                  <c:v>0.98735283844847399</c:v>
                </c:pt>
                <c:pt idx="39">
                  <c:v>0.98555920574451406</c:v>
                </c:pt>
                <c:pt idx="40">
                  <c:v>0.983768831367417</c:v>
                </c:pt>
                <c:pt idx="41">
                  <c:v>0.98198170939808105</c:v>
                </c:pt>
                <c:pt idx="42">
                  <c:v>0.98019783392815796</c:v>
                </c:pt>
                <c:pt idx="43">
                  <c:v>0.97841719906003199</c:v>
                </c:pt>
                <c:pt idx="44">
                  <c:v>0.97663979890680097</c:v>
                </c:pt>
                <c:pt idx="45">
                  <c:v>0.97486562759225803</c:v>
                </c:pt>
                <c:pt idx="46">
                  <c:v>0.97309467925086901</c:v>
                </c:pt>
                <c:pt idx="47">
                  <c:v>0.97132694802775699</c:v>
                </c:pt>
                <c:pt idx="48">
                  <c:v>0.96956242807867998</c:v>
                </c:pt>
                <c:pt idx="49">
                  <c:v>0.96780111357001197</c:v>
                </c:pt>
                <c:pt idx="50">
                  <c:v>0.966042998678728</c:v>
                </c:pt>
                <c:pt idx="51">
                  <c:v>0.964288077592377</c:v>
                </c:pt>
                <c:pt idx="52">
                  <c:v>0.962536344509069</c:v>
                </c:pt>
                <c:pt idx="53">
                  <c:v>0.96078779363745304</c:v>
                </c:pt>
                <c:pt idx="54">
                  <c:v>0.95904241919669897</c:v>
                </c:pt>
                <c:pt idx="55">
                  <c:v>0.95730021541647903</c:v>
                </c:pt>
                <c:pt idx="56">
                  <c:v>0.95556117653694495</c:v>
                </c:pt>
                <c:pt idx="57">
                  <c:v>0.95382529680871697</c:v>
                </c:pt>
                <c:pt idx="58">
                  <c:v>0.95209257049285601</c:v>
                </c:pt>
                <c:pt idx="59">
                  <c:v>0.95036299186084705</c:v>
                </c:pt>
                <c:pt idx="60">
                  <c:v>0.94863655519458501</c:v>
                </c:pt>
                <c:pt idx="61">
                  <c:v>0.94691325478635102</c:v>
                </c:pt>
                <c:pt idx="62">
                  <c:v>0.94519308493879495</c:v>
                </c:pt>
                <c:pt idx="63">
                  <c:v>0.94347603996491602</c:v>
                </c:pt>
                <c:pt idx="64">
                  <c:v>0.94176211418804501</c:v>
                </c:pt>
                <c:pt idx="65">
                  <c:v>0.94005130194182496</c:v>
                </c:pt>
                <c:pt idx="66">
                  <c:v>0.93834359757019103</c:v>
                </c:pt>
                <c:pt idx="67">
                  <c:v>0.93663899542735596</c:v>
                </c:pt>
                <c:pt idx="68">
                  <c:v>0.93493748987778702</c:v>
                </c:pt>
                <c:pt idx="69">
                  <c:v>0.93323907529618899</c:v>
                </c:pt>
                <c:pt idx="70">
                  <c:v>0.93154374606748602</c:v>
                </c:pt>
                <c:pt idx="71">
                  <c:v>0.929851496586802</c:v>
                </c:pt>
                <c:pt idx="72">
                  <c:v>0.92816232125944398</c:v>
                </c:pt>
                <c:pt idx="73">
                  <c:v>0.92647621450088002</c:v>
                </c:pt>
                <c:pt idx="74">
                  <c:v>0.92479317073672695</c:v>
                </c:pt>
                <c:pt idx="75">
                  <c:v>0.92311318440272405</c:v>
                </c:pt>
                <c:pt idx="76">
                  <c:v>0.92143624994472095</c:v>
                </c:pt>
                <c:pt idx="77">
                  <c:v>0.919762361818657</c:v>
                </c:pt>
                <c:pt idx="78">
                  <c:v>0.91809151449054005</c:v>
                </c:pt>
                <c:pt idx="79">
                  <c:v>0.91642370243643601</c:v>
                </c:pt>
                <c:pt idx="80">
                  <c:v>0.91475892014244198</c:v>
                </c:pt>
                <c:pt idx="81">
                  <c:v>0.91309716210467196</c:v>
                </c:pt>
                <c:pt idx="82">
                  <c:v>0.91143842282923904</c:v>
                </c:pt>
                <c:pt idx="83">
                  <c:v>0.909782696832238</c:v>
                </c:pt>
                <c:pt idx="84">
                  <c:v>0.908129978639723</c:v>
                </c:pt>
                <c:pt idx="85">
                  <c:v>0.906480262787693</c:v>
                </c:pt>
                <c:pt idx="86">
                  <c:v>0.90483354382207504</c:v>
                </c:pt>
                <c:pt idx="87">
                  <c:v>0.90318981629870099</c:v>
                </c:pt>
                <c:pt idx="88">
                  <c:v>0.90154907478329405</c:v>
                </c:pt>
                <c:pt idx="89">
                  <c:v>0.89991131385144996</c:v>
                </c:pt>
                <c:pt idx="90">
                  <c:v>0.89827652808861702</c:v>
                </c:pt>
                <c:pt idx="91">
                  <c:v>0.89664471209008201</c:v>
                </c:pt>
                <c:pt idx="92">
                  <c:v>0.89501586046094705</c:v>
                </c:pt>
                <c:pt idx="93">
                  <c:v>0.89338996781611701</c:v>
                </c:pt>
                <c:pt idx="94">
                  <c:v>0.89176702878027803</c:v>
                </c:pt>
                <c:pt idx="95">
                  <c:v>0.89014703798787997</c:v>
                </c:pt>
                <c:pt idx="96">
                  <c:v>0.88852999008312405</c:v>
                </c:pt>
                <c:pt idx="97">
                  <c:v>0.88691587971993702</c:v>
                </c:pt>
                <c:pt idx="98">
                  <c:v>0.88530470156195695</c:v>
                </c:pt>
                <c:pt idx="99">
                  <c:v>0.88369645028251897</c:v>
                </c:pt>
                <c:pt idx="100">
                  <c:v>0.88209112056463301</c:v>
                </c:pt>
                <c:pt idx="101">
                  <c:v>0.88048870710096905</c:v>
                </c:pt>
                <c:pt idx="102">
                  <c:v>0.87888920459383502</c:v>
                </c:pt>
                <c:pt idx="103">
                  <c:v>0.87729260775516704</c:v>
                </c:pt>
                <c:pt idx="104">
                  <c:v>0.87569891130650501</c:v>
                </c:pt>
                <c:pt idx="105">
                  <c:v>0.87410810997897703</c:v>
                </c:pt>
                <c:pt idx="106">
                  <c:v>0.87252019851328599</c:v>
                </c:pt>
                <c:pt idx="107">
                  <c:v>0.87093517165968604</c:v>
                </c:pt>
                <c:pt idx="108">
                  <c:v>0.869353024177968</c:v>
                </c:pt>
                <c:pt idx="109">
                  <c:v>0.86777375083744501</c:v>
                </c:pt>
                <c:pt idx="110">
                  <c:v>0.86619734641692703</c:v>
                </c:pt>
                <c:pt idx="111">
                  <c:v>0.86462380570471598</c:v>
                </c:pt>
                <c:pt idx="112">
                  <c:v>0.86305312349857399</c:v>
                </c:pt>
                <c:pt idx="113">
                  <c:v>0.86148529460571899</c:v>
                </c:pt>
                <c:pt idx="114">
                  <c:v>0.85992031384279999</c:v>
                </c:pt>
                <c:pt idx="115">
                  <c:v>0.85835817603588205</c:v>
                </c:pt>
                <c:pt idx="116">
                  <c:v>0.85679887602043003</c:v>
                </c:pt>
                <c:pt idx="117">
                  <c:v>0.85524240864128998</c:v>
                </c:pt>
                <c:pt idx="118">
                  <c:v>0.85368876875267297</c:v>
                </c:pt>
                <c:pt idx="119">
                  <c:v>0.85213795121813796</c:v>
                </c:pt>
                <c:pt idx="120">
                  <c:v>0.85058995091057599</c:v>
                </c:pt>
                <c:pt idx="121">
                  <c:v>0.84904476271219098</c:v>
                </c:pt>
                <c:pt idx="122">
                  <c:v>0.84750238151448298</c:v>
                </c:pt>
                <c:pt idx="123">
                  <c:v>0.84596280221823295</c:v>
                </c:pt>
                <c:pt idx="124">
                  <c:v>0.84442601973348697</c:v>
                </c:pt>
                <c:pt idx="125">
                  <c:v>0.84289202897953397</c:v>
                </c:pt>
                <c:pt idx="126">
                  <c:v>0.84136082488489605</c:v>
                </c:pt>
                <c:pt idx="127">
                  <c:v>0.83983240238730605</c:v>
                </c:pt>
                <c:pt idx="128">
                  <c:v>0.83830675643369201</c:v>
                </c:pt>
                <c:pt idx="129">
                  <c:v>0.83678388198016596</c:v>
                </c:pt>
                <c:pt idx="130">
                  <c:v>0.83526377399199703</c:v>
                </c:pt>
                <c:pt idx="131">
                  <c:v>0.83374642744360505</c:v>
                </c:pt>
                <c:pt idx="132">
                  <c:v>0.83223183731853601</c:v>
                </c:pt>
                <c:pt idx="133">
                  <c:v>0.830719998609451</c:v>
                </c:pt>
                <c:pt idx="134">
                  <c:v>0.82921090631810701</c:v>
                </c:pt>
                <c:pt idx="135">
                  <c:v>0.82770455545533905</c:v>
                </c:pt>
                <c:pt idx="136">
                  <c:v>0.82620094104104902</c:v>
                </c:pt>
                <c:pt idx="137">
                  <c:v>0.82470005810418301</c:v>
                </c:pt>
                <c:pt idx="138">
                  <c:v>0.82320190168271801</c:v>
                </c:pt>
                <c:pt idx="139">
                  <c:v>0.82170646682364501</c:v>
                </c:pt>
                <c:pt idx="140">
                  <c:v>0.82021374858295404</c:v>
                </c:pt>
                <c:pt idx="141">
                  <c:v>0.81872374202561404</c:v>
                </c:pt>
                <c:pt idx="142">
                  <c:v>0.81723644222556202</c:v>
                </c:pt>
                <c:pt idx="143">
                  <c:v>0.81575184426568004</c:v>
                </c:pt>
                <c:pt idx="144">
                  <c:v>0.81426994323778701</c:v>
                </c:pt>
                <c:pt idx="145">
                  <c:v>0.81279073424261306</c:v>
                </c:pt>
                <c:pt idx="146">
                  <c:v>0.81131421238979295</c:v>
                </c:pt>
                <c:pt idx="147">
                  <c:v>0.80984037279784205</c:v>
                </c:pt>
                <c:pt idx="148">
                  <c:v>0.80836921059414601</c:v>
                </c:pt>
                <c:pt idx="149">
                  <c:v>0.80690072091494103</c:v>
                </c:pt>
                <c:pt idx="150">
                  <c:v>0.80543489890529696</c:v>
                </c:pt>
                <c:pt idx="151">
                  <c:v>0.80397173971910596</c:v>
                </c:pt>
                <c:pt idx="152">
                  <c:v>0.80251123851906303</c:v>
                </c:pt>
                <c:pt idx="153">
                  <c:v>0.80105339047665003</c:v>
                </c:pt>
                <c:pt idx="154">
                  <c:v>0.79959819077212002</c:v>
                </c:pt>
                <c:pt idx="155">
                  <c:v>0.79814563459448196</c:v>
                </c:pt>
                <c:pt idx="156">
                  <c:v>0.79669571714148602</c:v>
                </c:pt>
                <c:pt idx="157">
                  <c:v>0.79524843361960396</c:v>
                </c:pt>
                <c:pt idx="158">
                  <c:v>0.79380377924401702</c:v>
                </c:pt>
                <c:pt idx="159">
                  <c:v>0.79236174923859704</c:v>
                </c:pt>
                <c:pt idx="160">
                  <c:v>0.79092233883589402</c:v>
                </c:pt>
                <c:pt idx="161">
                  <c:v>0.78948554327711695</c:v>
                </c:pt>
                <c:pt idx="162">
                  <c:v>0.78805135781211999</c:v>
                </c:pt>
                <c:pt idx="163">
                  <c:v>0.78661977769938896</c:v>
                </c:pt>
                <c:pt idx="164">
                  <c:v>0.785190798206019</c:v>
                </c:pt>
                <c:pt idx="165">
                  <c:v>0.78376441460770596</c:v>
                </c:pt>
                <c:pt idx="166">
                  <c:v>0.78234062218872702</c:v>
                </c:pt>
                <c:pt idx="167">
                  <c:v>0.78091941624192496</c:v>
                </c:pt>
                <c:pt idx="168">
                  <c:v>0.77950079206869705</c:v>
                </c:pt>
                <c:pt idx="169">
                  <c:v>0.77808474497897095</c:v>
                </c:pt>
                <c:pt idx="170">
                  <c:v>0.77667127029119898</c:v>
                </c:pt>
                <c:pt idx="171">
                  <c:v>0.77526036333233606</c:v>
                </c:pt>
                <c:pt idx="172">
                  <c:v>0.773852019437825</c:v>
                </c:pt>
                <c:pt idx="173">
                  <c:v>0.77244623395158396</c:v>
                </c:pt>
                <c:pt idx="174">
                  <c:v>0.77104300222598998</c:v>
                </c:pt>
                <c:pt idx="175">
                  <c:v>0.76964231962186103</c:v>
                </c:pt>
                <c:pt idx="176">
                  <c:v>0.76824418150844398</c:v>
                </c:pt>
                <c:pt idx="177">
                  <c:v>0.766848583263397</c:v>
                </c:pt>
                <c:pt idx="178">
                  <c:v>0.76545552027277697</c:v>
                </c:pt>
                <c:pt idx="179">
                  <c:v>0.76406498793101996</c:v>
                </c:pt>
                <c:pt idx="180">
                  <c:v>0.76267698164093101</c:v>
                </c:pt>
                <c:pt idx="181">
                  <c:v>0.76129149681366404</c:v>
                </c:pt>
                <c:pt idx="182">
                  <c:v>0.75990852886871196</c:v>
                </c:pt>
                <c:pt idx="183">
                  <c:v>0.75852807323388705</c:v>
                </c:pt>
                <c:pt idx="184">
                  <c:v>0.75715012534530601</c:v>
                </c:pt>
                <c:pt idx="185">
                  <c:v>0.75577468064737896</c:v>
                </c:pt>
                <c:pt idx="186">
                  <c:v>0.75440173459279103</c:v>
                </c:pt>
                <c:pt idx="187">
                  <c:v>0.75303128264248698</c:v>
                </c:pt>
                <c:pt idx="188">
                  <c:v>0.75166332026565896</c:v>
                </c:pt>
                <c:pt idx="189">
                  <c:v>0.75029784293972701</c:v>
                </c:pt>
                <c:pt idx="190">
                  <c:v>0.74893484615033001</c:v>
                </c:pt>
                <c:pt idx="191">
                  <c:v>0.74757432539130597</c:v>
                </c:pt>
                <c:pt idx="192">
                  <c:v>0.746216276164679</c:v>
                </c:pt>
                <c:pt idx="193">
                  <c:v>0.74486069398064503</c:v>
                </c:pt>
                <c:pt idx="194">
                  <c:v>0.74350757435755499</c:v>
                </c:pt>
                <c:pt idx="195">
                  <c:v>0.74215691282190199</c:v>
                </c:pt>
                <c:pt idx="196">
                  <c:v>0.74080870490830697</c:v>
                </c:pt>
                <c:pt idx="197">
                  <c:v>0.73946294615949903</c:v>
                </c:pt>
                <c:pt idx="198">
                  <c:v>0.73811963212630904</c:v>
                </c:pt>
                <c:pt idx="199">
                  <c:v>0.73677875836764595</c:v>
                </c:pt>
                <c:pt idx="200">
                  <c:v>0.73544032045049001</c:v>
                </c:pt>
                <c:pt idx="201">
                  <c:v>0.73410431394987197</c:v>
                </c:pt>
                <c:pt idx="202">
                  <c:v>0.73277073444886198</c:v>
                </c:pt>
                <c:pt idx="203">
                  <c:v>0.73143957753855404</c:v>
                </c:pt>
                <c:pt idx="204">
                  <c:v>0.73011083881805205</c:v>
                </c:pt>
                <c:pt idx="205">
                  <c:v>0.72878451389445398</c:v>
                </c:pt>
                <c:pt idx="206">
                  <c:v>0.72746059838283705</c:v>
                </c:pt>
                <c:pt idx="207">
                  <c:v>0.72613908790624604</c:v>
                </c:pt>
                <c:pt idx="208">
                  <c:v>0.724819978095675</c:v>
                </c:pt>
                <c:pt idx="209">
                  <c:v>0.72350326459005598</c:v>
                </c:pt>
                <c:pt idx="210">
                  <c:v>0.72218894303624404</c:v>
                </c:pt>
                <c:pt idx="211">
                  <c:v>0.72087700908899999</c:v>
                </c:pt>
                <c:pt idx="212">
                  <c:v>0.71956745841098002</c:v>
                </c:pt>
                <c:pt idx="213">
                  <c:v>0.71826028667272002</c:v>
                </c:pt>
                <c:pt idx="214">
                  <c:v>0.71695548955261801</c:v>
                </c:pt>
                <c:pt idx="215">
                  <c:v>0.71565306273692597</c:v>
                </c:pt>
                <c:pt idx="216">
                  <c:v>0.71435300191972995</c:v>
                </c:pt>
                <c:pt idx="217">
                  <c:v>0.71305530280293905</c:v>
                </c:pt>
                <c:pt idx="218">
                  <c:v>0.71175996109627104</c:v>
                </c:pt>
                <c:pt idx="219">
                  <c:v>0.71046697251723601</c:v>
                </c:pt>
                <c:pt idx="220">
                  <c:v>0.70917633279112402</c:v>
                </c:pt>
              </c:numCache>
            </c:numRef>
          </c:yVal>
          <c:smooth val="0"/>
        </c:ser>
        <c:ser>
          <c:idx val="1"/>
          <c:order val="1"/>
          <c:tx>
            <c:strRef>
              <c:f>Microsoft_Excel_Worksheet5!$C$1</c:f>
              <c:strCache>
                <c:ptCount val="1"/>
                <c:pt idx="0">
                  <c:v>lower</c:v>
                </c:pt>
              </c:strCache>
            </c:strRef>
          </c:tx>
          <c:spPr>
            <a:ln w="41275">
              <a:solidFill>
                <a:srgbClr val="00FF00"/>
              </a:solidFill>
              <a:prstDash val="sysDash"/>
            </a:ln>
          </c:spPr>
          <c:marker>
            <c:symbol val="none"/>
          </c:marker>
          <c:xVal>
            <c:numRef>
              <c:f>Microsoft_Excel_Worksheet5!$A$2:$A$10002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Microsoft_Excel_Worksheet5!$C$2:$C$10002</c:f>
              <c:numCache>
                <c:formatCode>General</c:formatCode>
                <c:ptCount val="10001"/>
                <c:pt idx="0">
                  <c:v>1.0281718264645501</c:v>
                </c:pt>
                <c:pt idx="1">
                  <c:v>1.0272507883561299</c:v>
                </c:pt>
                <c:pt idx="2">
                  <c:v>1.0263305753152501</c:v>
                </c:pt>
                <c:pt idx="3">
                  <c:v>1.0254111866028099</c:v>
                </c:pt>
                <c:pt idx="4">
                  <c:v>1.02449262148038</c:v>
                </c:pt>
                <c:pt idx="5">
                  <c:v>1.02357487921018</c:v>
                </c:pt>
                <c:pt idx="6">
                  <c:v>1.0226579590550999</c:v>
                </c:pt>
                <c:pt idx="7">
                  <c:v>1.0217418602786801</c:v>
                </c:pt>
                <c:pt idx="8">
                  <c:v>1.0208265821451501</c:v>
                </c:pt>
                <c:pt idx="9">
                  <c:v>1.01991212391935</c:v>
                </c:pt>
                <c:pt idx="10">
                  <c:v>1.0189984848668201</c:v>
                </c:pt>
                <c:pt idx="11">
                  <c:v>1.0180856642537499</c:v>
                </c:pt>
                <c:pt idx="12">
                  <c:v>1.01717366134696</c:v>
                </c:pt>
                <c:pt idx="13">
                  <c:v>1.01626247541396</c:v>
                </c:pt>
                <c:pt idx="14">
                  <c:v>1.01535210572291</c:v>
                </c:pt>
                <c:pt idx="15">
                  <c:v>1.0144425515426001</c:v>
                </c:pt>
                <c:pt idx="16">
                  <c:v>1.0135338121425099</c:v>
                </c:pt>
                <c:pt idx="17">
                  <c:v>1.01262588679275</c:v>
                </c:pt>
                <c:pt idx="18">
                  <c:v>1.0117187747641001</c:v>
                </c:pt>
                <c:pt idx="19">
                  <c:v>1.0108124753279799</c:v>
                </c:pt>
                <c:pt idx="20">
                  <c:v>1.0099069877564699</c:v>
                </c:pt>
                <c:pt idx="21">
                  <c:v>1.0090023113222999</c:v>
                </c:pt>
                <c:pt idx="22">
                  <c:v>1.00809844529885</c:v>
                </c:pt>
                <c:pt idx="23">
                  <c:v>1.0071953889601599</c:v>
                </c:pt>
                <c:pt idx="24">
                  <c:v>1.0062931415809</c:v>
                </c:pt>
                <c:pt idx="25">
                  <c:v>1.0053917024364101</c:v>
                </c:pt>
                <c:pt idx="26">
                  <c:v>1.00449107080267</c:v>
                </c:pt>
                <c:pt idx="27">
                  <c:v>1.0035912459563201</c:v>
                </c:pt>
                <c:pt idx="28">
                  <c:v>1.0026922271746299</c:v>
                </c:pt>
                <c:pt idx="29">
                  <c:v>1.0017940137355199</c:v>
                </c:pt>
                <c:pt idx="30">
                  <c:v>1.00089660491757</c:v>
                </c:pt>
                <c:pt idx="31">
                  <c:v>1</c:v>
                </c:pt>
                <c:pt idx="32">
                  <c:v>0.99726343511267201</c:v>
                </c:pt>
                <c:pt idx="33">
                  <c:v>0.99453435901272702</c:v>
                </c:pt>
                <c:pt idx="34">
                  <c:v>0.99181275120661205</c:v>
                </c:pt>
                <c:pt idx="35">
                  <c:v>0.98909859125685695</c:v>
                </c:pt>
                <c:pt idx="36">
                  <c:v>0.98639185878191804</c:v>
                </c:pt>
                <c:pt idx="37">
                  <c:v>0.98369253345602903</c:v>
                </c:pt>
                <c:pt idx="38">
                  <c:v>0.98100059500904702</c:v>
                </c:pt>
                <c:pt idx="39">
                  <c:v>0.97831602322629796</c:v>
                </c:pt>
                <c:pt idx="40">
                  <c:v>0.97563879794842701</c:v>
                </c:pt>
                <c:pt idx="41">
                  <c:v>0.97296889907124695</c:v>
                </c:pt>
                <c:pt idx="42">
                  <c:v>0.97030630654558703</c:v>
                </c:pt>
                <c:pt idx="43">
                  <c:v>0.96765100037714202</c:v>
                </c:pt>
                <c:pt idx="44">
                  <c:v>0.96500296062632196</c:v>
                </c:pt>
                <c:pt idx="45">
                  <c:v>0.96236216740810498</c:v>
                </c:pt>
                <c:pt idx="46">
                  <c:v>0.95972860089188305</c:v>
                </c:pt>
                <c:pt idx="47">
                  <c:v>0.95710224130131905</c:v>
                </c:pt>
                <c:pt idx="48">
                  <c:v>0.95448306891419099</c:v>
                </c:pt>
                <c:pt idx="49">
                  <c:v>0.95187106406225197</c:v>
                </c:pt>
                <c:pt idx="50">
                  <c:v>0.94926620713107601</c:v>
                </c:pt>
                <c:pt idx="51">
                  <c:v>0.94666847855991398</c:v>
                </c:pt>
                <c:pt idx="52">
                  <c:v>0.94407785884154705</c:v>
                </c:pt>
                <c:pt idx="53">
                  <c:v>0.94149432852213799</c:v>
                </c:pt>
                <c:pt idx="54">
                  <c:v>0.93891786820108603</c:v>
                </c:pt>
                <c:pt idx="55">
                  <c:v>0.936348458530883</c:v>
                </c:pt>
                <c:pt idx="56">
                  <c:v>0.93378608021696397</c:v>
                </c:pt>
                <c:pt idx="57">
                  <c:v>0.93123071401756696</c:v>
                </c:pt>
                <c:pt idx="58">
                  <c:v>0.92868234074358602</c:v>
                </c:pt>
                <c:pt idx="59">
                  <c:v>0.92614094125842505</c:v>
                </c:pt>
                <c:pt idx="60">
                  <c:v>0.92360649647786097</c:v>
                </c:pt>
                <c:pt idx="61">
                  <c:v>0.92107898736989202</c:v>
                </c:pt>
                <c:pt idx="62">
                  <c:v>0.91855839495460001</c:v>
                </c:pt>
                <c:pt idx="63">
                  <c:v>0.91604470030400797</c:v>
                </c:pt>
                <c:pt idx="64">
                  <c:v>0.91353788454193297</c:v>
                </c:pt>
                <c:pt idx="65">
                  <c:v>0.91103792884385204</c:v>
                </c:pt>
                <c:pt idx="66">
                  <c:v>0.90854481443675394</c:v>
                </c:pt>
                <c:pt idx="67">
                  <c:v>0.90605852259900299</c:v>
                </c:pt>
                <c:pt idx="68">
                  <c:v>0.90357903466019496</c:v>
                </c:pt>
                <c:pt idx="69">
                  <c:v>0.90110633200101897</c:v>
                </c:pt>
                <c:pt idx="70">
                  <c:v>0.89864039605311596</c:v>
                </c:pt>
                <c:pt idx="71">
                  <c:v>0.89618120829894299</c:v>
                </c:pt>
                <c:pt idx="72">
                  <c:v>0.89372875027162901</c:v>
                </c:pt>
                <c:pt idx="73">
                  <c:v>0.89128300355484102</c:v>
                </c:pt>
                <c:pt idx="74">
                  <c:v>0.88884394978264103</c:v>
                </c:pt>
                <c:pt idx="75">
                  <c:v>0.88641157063935205</c:v>
                </c:pt>
                <c:pt idx="76">
                  <c:v>0.88398584785941903</c:v>
                </c:pt>
                <c:pt idx="77">
                  <c:v>0.88156676322727301</c:v>
                </c:pt>
                <c:pt idx="78">
                  <c:v>0.87915429857718996</c:v>
                </c:pt>
                <c:pt idx="79">
                  <c:v>0.87674843579316097</c:v>
                </c:pt>
                <c:pt idx="80">
                  <c:v>0.87434915680875003</c:v>
                </c:pt>
                <c:pt idx="81">
                  <c:v>0.87195644360696201</c:v>
                </c:pt>
                <c:pt idx="82">
                  <c:v>0.86957027822010902</c:v>
                </c:pt>
                <c:pt idx="83">
                  <c:v>0.86719064272966795</c:v>
                </c:pt>
                <c:pt idx="84">
                  <c:v>0.86481751926615502</c:v>
                </c:pt>
                <c:pt idx="85">
                  <c:v>0.862450890008985</c:v>
                </c:pt>
                <c:pt idx="86">
                  <c:v>0.86009073718634199</c:v>
                </c:pt>
                <c:pt idx="87">
                  <c:v>0.85773704307504195</c:v>
                </c:pt>
                <c:pt idx="88">
                  <c:v>0.85538979000040305</c:v>
                </c:pt>
                <c:pt idx="89">
                  <c:v>0.853048960336109</c:v>
                </c:pt>
                <c:pt idx="90">
                  <c:v>0.85071453650408202</c:v>
                </c:pt>
                <c:pt idx="91">
                  <c:v>0.84838650097434598</c:v>
                </c:pt>
                <c:pt idx="92">
                  <c:v>0.84606483626489704</c:v>
                </c:pt>
                <c:pt idx="93">
                  <c:v>0.84374952494157196</c:v>
                </c:pt>
                <c:pt idx="94">
                  <c:v>0.84144054961791703</c:v>
                </c:pt>
                <c:pt idx="95">
                  <c:v>0.83913789295505903</c:v>
                </c:pt>
                <c:pt idx="96">
                  <c:v>0.83684153766157199</c:v>
                </c:pt>
                <c:pt idx="97">
                  <c:v>0.83455146649335099</c:v>
                </c:pt>
                <c:pt idx="98">
                  <c:v>0.83226766225347704</c:v>
                </c:pt>
                <c:pt idx="99">
                  <c:v>0.82999010779209603</c:v>
                </c:pt>
                <c:pt idx="100">
                  <c:v>0.82771878600628301</c:v>
                </c:pt>
                <c:pt idx="101">
                  <c:v>0.82545367983991702</c:v>
                </c:pt>
                <c:pt idx="102">
                  <c:v>0.82319477228355198</c:v>
                </c:pt>
                <c:pt idx="103">
                  <c:v>0.82094204637428903</c:v>
                </c:pt>
                <c:pt idx="104">
                  <c:v>0.81869548519565005</c:v>
                </c:pt>
                <c:pt idx="105">
                  <c:v>0.81645507187745003</c:v>
                </c:pt>
                <c:pt idx="106">
                  <c:v>0.81422078959567001</c:v>
                </c:pt>
                <c:pt idx="107">
                  <c:v>0.81199262157232999</c:v>
                </c:pt>
                <c:pt idx="108">
                  <c:v>0.809770551075366</c:v>
                </c:pt>
                <c:pt idx="109">
                  <c:v>0.80755456141850102</c:v>
                </c:pt>
                <c:pt idx="110">
                  <c:v>0.80534463596112205</c:v>
                </c:pt>
                <c:pt idx="111">
                  <c:v>0.803140758108153</c:v>
                </c:pt>
                <c:pt idx="112">
                  <c:v>0.800942911309933</c:v>
                </c:pt>
                <c:pt idx="113">
                  <c:v>0.79875107906208798</c:v>
                </c:pt>
                <c:pt idx="114">
                  <c:v>0.79656524490541203</c:v>
                </c:pt>
                <c:pt idx="115">
                  <c:v>0.79438539242573802</c:v>
                </c:pt>
                <c:pt idx="116">
                  <c:v>0.79221150525382</c:v>
                </c:pt>
                <c:pt idx="117">
                  <c:v>0.79004356706520595</c:v>
                </c:pt>
                <c:pt idx="118">
                  <c:v>0.78788156158011602</c:v>
                </c:pt>
                <c:pt idx="119">
                  <c:v>0.78572547256332304</c:v>
                </c:pt>
                <c:pt idx="120">
                  <c:v>0.78357528382402697</c:v>
                </c:pt>
                <c:pt idx="121">
                  <c:v>0.78143097921573701</c:v>
                </c:pt>
                <c:pt idx="122">
                  <c:v>0.779292542636145</c:v>
                </c:pt>
                <c:pt idx="123">
                  <c:v>0.77715995802700999</c:v>
                </c:pt>
                <c:pt idx="124">
                  <c:v>0.77503320937403697</c:v>
                </c:pt>
                <c:pt idx="125">
                  <c:v>0.772912280706751</c:v>
                </c:pt>
                <c:pt idx="126">
                  <c:v>0.77079715609838495</c:v>
                </c:pt>
                <c:pt idx="127">
                  <c:v>0.76868781966575395</c:v>
                </c:pt>
                <c:pt idx="128">
                  <c:v>0.76658425556914001</c:v>
                </c:pt>
                <c:pt idx="129">
                  <c:v>0.76448644801217203</c:v>
                </c:pt>
                <c:pt idx="130">
                  <c:v>0.762394381241703</c:v>
                </c:pt>
                <c:pt idx="131">
                  <c:v>0.76030803954770199</c:v>
                </c:pt>
                <c:pt idx="132">
                  <c:v>0.75822740726312299</c:v>
                </c:pt>
                <c:pt idx="133">
                  <c:v>0.75615246876379705</c:v>
                </c:pt>
                <c:pt idx="134">
                  <c:v>0.75408320846831201</c:v>
                </c:pt>
                <c:pt idx="135">
                  <c:v>0.75201961083789404</c:v>
                </c:pt>
                <c:pt idx="136">
                  <c:v>0.74996166037629297</c:v>
                </c:pt>
                <c:pt idx="137">
                  <c:v>0.74790934162966605</c:v>
                </c:pt>
                <c:pt idx="138">
                  <c:v>0.74586263918645801</c:v>
                </c:pt>
                <c:pt idx="139">
                  <c:v>0.74382153767729098</c:v>
                </c:pt>
                <c:pt idx="140">
                  <c:v>0.74178602177484498</c:v>
                </c:pt>
                <c:pt idx="141">
                  <c:v>0.73975607619374495</c:v>
                </c:pt>
                <c:pt idx="142">
                  <c:v>0.737731685690447</c:v>
                </c:pt>
                <c:pt idx="143">
                  <c:v>0.73571283506311702</c:v>
                </c:pt>
                <c:pt idx="144">
                  <c:v>0.73369950915152704</c:v>
                </c:pt>
                <c:pt idx="145">
                  <c:v>0.73169169283693303</c:v>
                </c:pt>
                <c:pt idx="146">
                  <c:v>0.72968937104196696</c:v>
                </c:pt>
                <c:pt idx="147">
                  <c:v>0.72769252873051704</c:v>
                </c:pt>
                <c:pt idx="148">
                  <c:v>0.72570115090762199</c:v>
                </c:pt>
                <c:pt idx="149">
                  <c:v>0.72371522261935595</c:v>
                </c:pt>
                <c:pt idx="150">
                  <c:v>0.72173472895271096</c:v>
                </c:pt>
                <c:pt idx="151">
                  <c:v>0.71975965503549399</c:v>
                </c:pt>
                <c:pt idx="152">
                  <c:v>0.71778998603620903</c:v>
                </c:pt>
                <c:pt idx="153">
                  <c:v>0.715825707163947</c:v>
                </c:pt>
                <c:pt idx="154">
                  <c:v>0.71386680366827604</c:v>
                </c:pt>
                <c:pt idx="155">
                  <c:v>0.71191326083912798</c:v>
                </c:pt>
                <c:pt idx="156">
                  <c:v>0.70996506400669301</c:v>
                </c:pt>
                <c:pt idx="157">
                  <c:v>0.70802219854130299</c:v>
                </c:pt>
                <c:pt idx="158">
                  <c:v>0.70608464985332597</c:v>
                </c:pt>
                <c:pt idx="159">
                  <c:v>0.70415240339305596</c:v>
                </c:pt>
                <c:pt idx="160">
                  <c:v>0.70222544465060399</c:v>
                </c:pt>
                <c:pt idx="161">
                  <c:v>0.70030375915578502</c:v>
                </c:pt>
                <c:pt idx="162">
                  <c:v>0.69838733247801599</c:v>
                </c:pt>
                <c:pt idx="163">
                  <c:v>0.69647615022620202</c:v>
                </c:pt>
                <c:pt idx="164">
                  <c:v>0.69457019804863196</c:v>
                </c:pt>
                <c:pt idx="165">
                  <c:v>0.69266946163286802</c:v>
                </c:pt>
                <c:pt idx="166">
                  <c:v>0.69077392670563897</c:v>
                </c:pt>
                <c:pt idx="167">
                  <c:v>0.68888357903273501</c:v>
                </c:pt>
                <c:pt idx="168">
                  <c:v>0.68699840441889803</c:v>
                </c:pt>
                <c:pt idx="169">
                  <c:v>0.68511838870771502</c:v>
                </c:pt>
                <c:pt idx="170">
                  <c:v>0.68324351778151504</c:v>
                </c:pt>
                <c:pt idx="171">
                  <c:v>0.68137377756126005</c:v>
                </c:pt>
                <c:pt idx="172">
                  <c:v>0.67950915400643996</c:v>
                </c:pt>
                <c:pt idx="173">
                  <c:v>0.67764963311496795</c:v>
                </c:pt>
                <c:pt idx="174">
                  <c:v>0.67579520092307499</c:v>
                </c:pt>
                <c:pt idx="175">
                  <c:v>0.67394584350520503</c:v>
                </c:pt>
                <c:pt idx="176">
                  <c:v>0.672101546973908</c:v>
                </c:pt>
                <c:pt idx="177">
                  <c:v>0.67026229747974098</c:v>
                </c:pt>
                <c:pt idx="178">
                  <c:v>0.66842808121115804</c:v>
                </c:pt>
                <c:pt idx="179">
                  <c:v>0.66659888439441195</c:v>
                </c:pt>
                <c:pt idx="180">
                  <c:v>0.66477469329344596</c:v>
                </c:pt>
                <c:pt idx="181">
                  <c:v>0.66295549420979605</c:v>
                </c:pt>
                <c:pt idx="182">
                  <c:v>0.66114127348247997</c:v>
                </c:pt>
                <c:pt idx="183">
                  <c:v>0.65933201748790504</c:v>
                </c:pt>
                <c:pt idx="184">
                  <c:v>0.65752771263975696</c:v>
                </c:pt>
                <c:pt idx="185">
                  <c:v>0.65572834538890201</c:v>
                </c:pt>
                <c:pt idx="186">
                  <c:v>0.65393390222328496</c:v>
                </c:pt>
                <c:pt idx="187">
                  <c:v>0.65214436966782796</c:v>
                </c:pt>
                <c:pt idx="188">
                  <c:v>0.65035973428432703</c:v>
                </c:pt>
                <c:pt idx="189">
                  <c:v>0.64857998267135197</c:v>
                </c:pt>
                <c:pt idx="190">
                  <c:v>0.64680510146415005</c:v>
                </c:pt>
                <c:pt idx="191">
                  <c:v>0.64503507733453902</c:v>
                </c:pt>
                <c:pt idx="192">
                  <c:v>0.64326989699081105</c:v>
                </c:pt>
                <c:pt idx="193">
                  <c:v>0.64150954717763098</c:v>
                </c:pt>
                <c:pt idx="194">
                  <c:v>0.63975401467593895</c:v>
                </c:pt>
                <c:pt idx="195">
                  <c:v>0.63800328630284997</c:v>
                </c:pt>
                <c:pt idx="196">
                  <c:v>0.63625734891155405</c:v>
                </c:pt>
                <c:pt idx="197">
                  <c:v>0.63451618939121901</c:v>
                </c:pt>
                <c:pt idx="198">
                  <c:v>0.63277979466689005</c:v>
                </c:pt>
                <c:pt idx="199">
                  <c:v>0.63104815169939399</c:v>
                </c:pt>
                <c:pt idx="200">
                  <c:v>0.62932124748524099</c:v>
                </c:pt>
                <c:pt idx="201">
                  <c:v>0.62759906905652296</c:v>
                </c:pt>
                <c:pt idx="202">
                  <c:v>0.625881603480824</c:v>
                </c:pt>
                <c:pt idx="203">
                  <c:v>0.62416883786111399</c:v>
                </c:pt>
                <c:pt idx="204">
                  <c:v>0.62246075933565903</c:v>
                </c:pt>
                <c:pt idx="205">
                  <c:v>0.62075735507792196</c:v>
                </c:pt>
                <c:pt idx="206">
                  <c:v>0.61905861229646497</c:v>
                </c:pt>
                <c:pt idx="207">
                  <c:v>0.61736451823485705</c:v>
                </c:pt>
                <c:pt idx="208">
                  <c:v>0.61567506017157403</c:v>
                </c:pt>
                <c:pt idx="209">
                  <c:v>0.613990225419905</c:v>
                </c:pt>
                <c:pt idx="210">
                  <c:v>0.61231000132785796</c:v>
                </c:pt>
                <c:pt idx="211">
                  <c:v>0.61063437527806497</c:v>
                </c:pt>
                <c:pt idx="212">
                  <c:v>0.60896333468768404</c:v>
                </c:pt>
                <c:pt idx="213">
                  <c:v>0.60729686700830798</c:v>
                </c:pt>
                <c:pt idx="214">
                  <c:v>0.605634959725869</c:v>
                </c:pt>
                <c:pt idx="215">
                  <c:v>0.60397760036054504</c:v>
                </c:pt>
                <c:pt idx="216">
                  <c:v>0.60232477646666605</c:v>
                </c:pt>
                <c:pt idx="217">
                  <c:v>0.60067647563261894</c:v>
                </c:pt>
                <c:pt idx="218">
                  <c:v>0.59903268548076005</c:v>
                </c:pt>
                <c:pt idx="219">
                  <c:v>0.59739339366731103</c:v>
                </c:pt>
                <c:pt idx="220">
                  <c:v>0.59575858788227998</c:v>
                </c:pt>
              </c:numCache>
            </c:numRef>
          </c:yVal>
          <c:smooth val="0"/>
        </c:ser>
        <c:ser>
          <c:idx val="2"/>
          <c:order val="2"/>
          <c:tx>
            <c:strRef>
              <c:f>Microsoft_Excel_Worksheet5!$D$1</c:f>
              <c:strCache>
                <c:ptCount val="1"/>
                <c:pt idx="0">
                  <c:v>upper</c:v>
                </c:pt>
              </c:strCache>
            </c:strRef>
          </c:tx>
          <c:spPr>
            <a:ln w="41275">
              <a:solidFill>
                <a:srgbClr val="00FF00"/>
              </a:solidFill>
              <a:prstDash val="sysDash"/>
            </a:ln>
          </c:spPr>
          <c:marker>
            <c:symbol val="none"/>
          </c:marker>
          <c:xVal>
            <c:numRef>
              <c:f>Microsoft_Excel_Worksheet5!$A$2:$A$10002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Microsoft_Excel_Worksheet5!$D$2:$D$10002</c:f>
              <c:numCache>
                <c:formatCode>General</c:formatCode>
                <c:ptCount val="10001"/>
                <c:pt idx="0">
                  <c:v>1.0886624143796799</c:v>
                </c:pt>
                <c:pt idx="1">
                  <c:v>1.08568321904234</c:v>
                </c:pt>
                <c:pt idx="2">
                  <c:v>1.0827121764663401</c:v>
                </c:pt>
                <c:pt idx="3">
                  <c:v>1.0797492643411399</c:v>
                </c:pt>
                <c:pt idx="4">
                  <c:v>1.0767944604172299</c:v>
                </c:pt>
                <c:pt idx="5">
                  <c:v>1.07384774250598</c:v>
                </c:pt>
                <c:pt idx="6">
                  <c:v>1.0709090884795101</c:v>
                </c:pt>
                <c:pt idx="7">
                  <c:v>1.0679784762704501</c:v>
                </c:pt>
                <c:pt idx="8">
                  <c:v>1.06505588387187</c:v>
                </c:pt>
                <c:pt idx="9">
                  <c:v>1.0621412893370199</c:v>
                </c:pt>
                <c:pt idx="10">
                  <c:v>1.0592346707792399</c:v>
                </c:pt>
                <c:pt idx="11">
                  <c:v>1.05633600637175</c:v>
                </c:pt>
                <c:pt idx="12">
                  <c:v>1.05344527434749</c:v>
                </c:pt>
                <c:pt idx="13">
                  <c:v>1.0505624529989901</c:v>
                </c:pt>
                <c:pt idx="14">
                  <c:v>1.0476875206781699</c:v>
                </c:pt>
                <c:pt idx="15">
                  <c:v>1.04482045579619</c:v>
                </c:pt>
                <c:pt idx="16">
                  <c:v>1.0419612368233</c:v>
                </c:pt>
                <c:pt idx="17">
                  <c:v>1.03910984228865</c:v>
                </c:pt>
                <c:pt idx="18">
                  <c:v>1.0362662507801701</c:v>
                </c:pt>
                <c:pt idx="19">
                  <c:v>1.03343044094436</c:v>
                </c:pt>
                <c:pt idx="20">
                  <c:v>1.0306023914861799</c:v>
                </c:pt>
                <c:pt idx="21">
                  <c:v>1.0277820811688401</c:v>
                </c:pt>
                <c:pt idx="22">
                  <c:v>1.02496948881369</c:v>
                </c:pt>
                <c:pt idx="23">
                  <c:v>1.0221645933000201</c:v>
                </c:pt>
                <c:pt idx="24">
                  <c:v>1.01936737356492</c:v>
                </c:pt>
                <c:pt idx="25">
                  <c:v>1.0165778086031401</c:v>
                </c:pt>
                <c:pt idx="26">
                  <c:v>1.01379587746688</c:v>
                </c:pt>
                <c:pt idx="27">
                  <c:v>1.0110215592656899</c:v>
                </c:pt>
                <c:pt idx="28">
                  <c:v>1.00825483316627</c:v>
                </c:pt>
                <c:pt idx="29">
                  <c:v>1.0054956783923501</c:v>
                </c:pt>
                <c:pt idx="30">
                  <c:v>1.0027440742245</c:v>
                </c:pt>
                <c:pt idx="31">
                  <c:v>1</c:v>
                </c:pt>
                <c:pt idx="32">
                  <c:v>0.99910419826267305</c:v>
                </c:pt>
                <c:pt idx="33">
                  <c:v>0.99820919898609906</c:v>
                </c:pt>
                <c:pt idx="34">
                  <c:v>0.99731500145143104</c:v>
                </c:pt>
                <c:pt idx="35">
                  <c:v>0.99642160494046905</c:v>
                </c:pt>
                <c:pt idx="36">
                  <c:v>0.99552900873565298</c:v>
                </c:pt>
                <c:pt idx="37">
                  <c:v>0.99463721212006795</c:v>
                </c:pt>
                <c:pt idx="38">
                  <c:v>0.99374621437744104</c:v>
                </c:pt>
                <c:pt idx="39">
                  <c:v>0.99285601479214003</c:v>
                </c:pt>
                <c:pt idx="40">
                  <c:v>0.99196661264917296</c:v>
                </c:pt>
                <c:pt idx="41">
                  <c:v>0.99107800723419204</c:v>
                </c:pt>
                <c:pt idx="42">
                  <c:v>0.99019019783348505</c:v>
                </c:pt>
                <c:pt idx="43">
                  <c:v>0.98930318373398196</c:v>
                </c:pt>
                <c:pt idx="44">
                  <c:v>0.98841696422324998</c:v>
                </c:pt>
                <c:pt idx="45">
                  <c:v>0.98753153858949505</c:v>
                </c:pt>
                <c:pt idx="46">
                  <c:v>0.98664690612156103</c:v>
                </c:pt>
                <c:pt idx="47">
                  <c:v>0.98576306610892905</c:v>
                </c:pt>
                <c:pt idx="48">
                  <c:v>0.98488001784171597</c:v>
                </c:pt>
                <c:pt idx="49">
                  <c:v>0.98399776061067501</c:v>
                </c:pt>
                <c:pt idx="50">
                  <c:v>0.983116293707194</c:v>
                </c:pt>
                <c:pt idx="51">
                  <c:v>0.98223561642329704</c:v>
                </c:pt>
                <c:pt idx="52">
                  <c:v>0.98135572805164095</c:v>
                </c:pt>
                <c:pt idx="53">
                  <c:v>0.98047662788551604</c:v>
                </c:pt>
                <c:pt idx="54">
                  <c:v>0.97959831521884799</c:v>
                </c:pt>
                <c:pt idx="55">
                  <c:v>0.978720789346192</c:v>
                </c:pt>
                <c:pt idx="56">
                  <c:v>0.97784404956273796</c:v>
                </c:pt>
                <c:pt idx="57">
                  <c:v>0.97696809516430505</c:v>
                </c:pt>
                <c:pt idx="58">
                  <c:v>0.97609292544734405</c:v>
                </c:pt>
                <c:pt idx="59">
                  <c:v>0.97521853970893502</c:v>
                </c:pt>
                <c:pt idx="60">
                  <c:v>0.97434493724679105</c:v>
                </c:pt>
                <c:pt idx="61">
                  <c:v>0.97347211735924899</c:v>
                </c:pt>
                <c:pt idx="62">
                  <c:v>0.97260007934527903</c:v>
                </c:pt>
                <c:pt idx="63">
                  <c:v>0.97172882250447701</c:v>
                </c:pt>
                <c:pt idx="64">
                  <c:v>0.97085834613706701</c:v>
                </c:pt>
                <c:pt idx="65">
                  <c:v>0.96998864954389996</c:v>
                </c:pt>
                <c:pt idx="66">
                  <c:v>0.96911973202644996</c:v>
                </c:pt>
                <c:pt idx="67">
                  <c:v>0.96825159288682305</c:v>
                </c:pt>
                <c:pt idx="68">
                  <c:v>0.96738423142774599</c:v>
                </c:pt>
                <c:pt idx="69">
                  <c:v>0.96651764695257003</c:v>
                </c:pt>
                <c:pt idx="70">
                  <c:v>0.96565183876527305</c:v>
                </c:pt>
                <c:pt idx="71">
                  <c:v>0.96478680617045398</c:v>
                </c:pt>
                <c:pt idx="72">
                  <c:v>0.96392254847333603</c:v>
                </c:pt>
                <c:pt idx="73">
                  <c:v>0.96305906497976501</c:v>
                </c:pt>
                <c:pt idx="74">
                  <c:v>0.96219635499620804</c:v>
                </c:pt>
                <c:pt idx="75">
                  <c:v>0.96133441782975304</c:v>
                </c:pt>
                <c:pt idx="76">
                  <c:v>0.96047325278810902</c:v>
                </c:pt>
                <c:pt idx="77">
                  <c:v>0.95961285917960504</c:v>
                </c:pt>
                <c:pt idx="78">
                  <c:v>0.95875323631319098</c:v>
                </c:pt>
                <c:pt idx="79">
                  <c:v>0.95789438349843303</c:v>
                </c:pt>
                <c:pt idx="80">
                  <c:v>0.95703630004551998</c:v>
                </c:pt>
                <c:pt idx="81">
                  <c:v>0.95617898526525402</c:v>
                </c:pt>
                <c:pt idx="82">
                  <c:v>0.95532243846905796</c:v>
                </c:pt>
                <c:pt idx="83">
                  <c:v>0.95446665896896998</c:v>
                </c:pt>
                <c:pt idx="84">
                  <c:v>0.95361164607764504</c:v>
                </c:pt>
                <c:pt idx="85">
                  <c:v>0.952757399108354</c:v>
                </c:pt>
                <c:pt idx="86">
                  <c:v>0.95190391737498103</c:v>
                </c:pt>
                <c:pt idx="87">
                  <c:v>0.95105120019202805</c:v>
                </c:pt>
                <c:pt idx="88">
                  <c:v>0.95019924687460899</c:v>
                </c:pt>
                <c:pt idx="89">
                  <c:v>0.94934805673845202</c:v>
                </c:pt>
                <c:pt idx="90">
                  <c:v>0.94849762909989799</c:v>
                </c:pt>
                <c:pt idx="91">
                  <c:v>0.94764796327589995</c:v>
                </c:pt>
                <c:pt idx="92">
                  <c:v>0.94679905858402302</c:v>
                </c:pt>
                <c:pt idx="93">
                  <c:v>0.94595091434244405</c:v>
                </c:pt>
                <c:pt idx="94">
                  <c:v>0.94510352986995005</c:v>
                </c:pt>
                <c:pt idx="95">
                  <c:v>0.94425690448593802</c:v>
                </c:pt>
                <c:pt idx="96">
                  <c:v>0.94341103751041699</c:v>
                </c:pt>
                <c:pt idx="97">
                  <c:v>0.94256592826400198</c:v>
                </c:pt>
                <c:pt idx="98">
                  <c:v>0.94172157606791795</c:v>
                </c:pt>
                <c:pt idx="99">
                  <c:v>0.94087798024399805</c:v>
                </c:pt>
                <c:pt idx="100">
                  <c:v>0.94003514011468203</c:v>
                </c:pt>
                <c:pt idx="101">
                  <c:v>0.93919305500301897</c:v>
                </c:pt>
                <c:pt idx="102">
                  <c:v>0.938351724232662</c:v>
                </c:pt>
                <c:pt idx="103">
                  <c:v>0.93751114712787098</c:v>
                </c:pt>
                <c:pt idx="104">
                  <c:v>0.93667132301350997</c:v>
                </c:pt>
                <c:pt idx="105">
                  <c:v>0.93583225121504998</c:v>
                </c:pt>
                <c:pt idx="106">
                  <c:v>0.93499393105856499</c:v>
                </c:pt>
                <c:pt idx="107">
                  <c:v>0.93415636187073303</c:v>
                </c:pt>
                <c:pt idx="108">
                  <c:v>0.93331954297883402</c:v>
                </c:pt>
                <c:pt idx="109">
                  <c:v>0.93248347371075302</c:v>
                </c:pt>
                <c:pt idx="110">
                  <c:v>0.93164815339497398</c:v>
                </c:pt>
                <c:pt idx="111">
                  <c:v>0.93081358136058501</c:v>
                </c:pt>
                <c:pt idx="112">
                  <c:v>0.92997975693727497</c:v>
                </c:pt>
                <c:pt idx="113">
                  <c:v>0.92914667945533103</c:v>
                </c:pt>
                <c:pt idx="114">
                  <c:v>0.92831434824564396</c:v>
                </c:pt>
                <c:pt idx="115">
                  <c:v>0.92748276263969998</c:v>
                </c:pt>
                <c:pt idx="116">
                  <c:v>0.92665192196958601</c:v>
                </c:pt>
                <c:pt idx="117">
                  <c:v>0.92582182556798898</c:v>
                </c:pt>
                <c:pt idx="118">
                  <c:v>0.92499247276818997</c:v>
                </c:pt>
                <c:pt idx="119">
                  <c:v>0.92416386290407004</c:v>
                </c:pt>
                <c:pt idx="120">
                  <c:v>0.92333599531010502</c:v>
                </c:pt>
                <c:pt idx="121">
                  <c:v>0.92250886932137</c:v>
                </c:pt>
                <c:pt idx="122">
                  <c:v>0.92168248427353305</c:v>
                </c:pt>
                <c:pt idx="123">
                  <c:v>0.92085683950285602</c:v>
                </c:pt>
                <c:pt idx="124">
                  <c:v>0.92003193434620001</c:v>
                </c:pt>
                <c:pt idx="125">
                  <c:v>0.91920776814101701</c:v>
                </c:pt>
                <c:pt idx="126">
                  <c:v>0.91838434022535198</c:v>
                </c:pt>
                <c:pt idx="127">
                  <c:v>0.91756164993784395</c:v>
                </c:pt>
                <c:pt idx="128">
                  <c:v>0.91673969661772503</c:v>
                </c:pt>
                <c:pt idx="129">
                  <c:v>0.91591847960481798</c:v>
                </c:pt>
                <c:pt idx="130">
                  <c:v>0.91509799823953797</c:v>
                </c:pt>
                <c:pt idx="131">
                  <c:v>0.91427825186289102</c:v>
                </c:pt>
                <c:pt idx="132">
                  <c:v>0.91345923981647204</c:v>
                </c:pt>
                <c:pt idx="133">
                  <c:v>0.91264096144246698</c:v>
                </c:pt>
                <c:pt idx="134">
                  <c:v>0.91182341608365103</c:v>
                </c:pt>
                <c:pt idx="135">
                  <c:v>0.91100660308338799</c:v>
                </c:pt>
                <c:pt idx="136">
                  <c:v>0.91019052178562998</c:v>
                </c:pt>
                <c:pt idx="137">
                  <c:v>0.90937517153491598</c:v>
                </c:pt>
                <c:pt idx="138">
                  <c:v>0.90856055167637295</c:v>
                </c:pt>
                <c:pt idx="139">
                  <c:v>0.90774666155571404</c:v>
                </c:pt>
                <c:pt idx="140">
                  <c:v>0.90693350051924004</c:v>
                </c:pt>
                <c:pt idx="141">
                  <c:v>0.90612106791383495</c:v>
                </c:pt>
                <c:pt idx="142">
                  <c:v>0.90530936308696897</c:v>
                </c:pt>
                <c:pt idx="143">
                  <c:v>0.90449838538669702</c:v>
                </c:pt>
                <c:pt idx="144">
                  <c:v>0.90368813416165805</c:v>
                </c:pt>
                <c:pt idx="145">
                  <c:v>0.90287860876107495</c:v>
                </c:pt>
                <c:pt idx="146">
                  <c:v>0.90206980853475105</c:v>
                </c:pt>
                <c:pt idx="147">
                  <c:v>0.90126173283307498</c:v>
                </c:pt>
                <c:pt idx="148">
                  <c:v>0.90045438100701702</c:v>
                </c:pt>
                <c:pt idx="149">
                  <c:v>0.899647752408128</c:v>
                </c:pt>
                <c:pt idx="150">
                  <c:v>0.89884184638853803</c:v>
                </c:pt>
                <c:pt idx="151">
                  <c:v>0.89803666230096102</c:v>
                </c:pt>
                <c:pt idx="152">
                  <c:v>0.89723219949868804</c:v>
                </c:pt>
                <c:pt idx="153">
                  <c:v>0.89642845733559195</c:v>
                </c:pt>
                <c:pt idx="154">
                  <c:v>0.89562543516612203</c:v>
                </c:pt>
                <c:pt idx="155">
                  <c:v>0.89482313234530497</c:v>
                </c:pt>
                <c:pt idx="156">
                  <c:v>0.89402154822875002</c:v>
                </c:pt>
                <c:pt idx="157">
                  <c:v>0.89322068217263895</c:v>
                </c:pt>
                <c:pt idx="158">
                  <c:v>0.89242053353373296</c:v>
                </c:pt>
                <c:pt idx="159">
                  <c:v>0.89162110166936603</c:v>
                </c:pt>
                <c:pt idx="160">
                  <c:v>0.890822385937454</c:v>
                </c:pt>
                <c:pt idx="161">
                  <c:v>0.89002438569648101</c:v>
                </c:pt>
                <c:pt idx="162">
                  <c:v>0.889227100305511</c:v>
                </c:pt>
                <c:pt idx="163">
                  <c:v>0.88843052912417897</c:v>
                </c:pt>
                <c:pt idx="164">
                  <c:v>0.88763467151269504</c:v>
                </c:pt>
                <c:pt idx="165">
                  <c:v>0.88683952683184297</c:v>
                </c:pt>
                <c:pt idx="166">
                  <c:v>0.88604509444297697</c:v>
                </c:pt>
                <c:pt idx="167">
                  <c:v>0.88525137370802398</c:v>
                </c:pt>
                <c:pt idx="168">
                  <c:v>0.88445836398948596</c:v>
                </c:pt>
                <c:pt idx="169">
                  <c:v>0.88366606465043096</c:v>
                </c:pt>
                <c:pt idx="170">
                  <c:v>0.88287447505450001</c:v>
                </c:pt>
                <c:pt idx="171">
                  <c:v>0.88208359456590502</c:v>
                </c:pt>
                <c:pt idx="172">
                  <c:v>0.881293422549425</c:v>
                </c:pt>
                <c:pt idx="173">
                  <c:v>0.88050395837040996</c:v>
                </c:pt>
                <c:pt idx="174">
                  <c:v>0.87971520139477899</c:v>
                </c:pt>
                <c:pt idx="175">
                  <c:v>0.87892715098901597</c:v>
                </c:pt>
                <c:pt idx="176">
                  <c:v>0.87813980652017698</c:v>
                </c:pt>
                <c:pt idx="177">
                  <c:v>0.87735316735587998</c:v>
                </c:pt>
                <c:pt idx="178">
                  <c:v>0.87656723286431304</c:v>
                </c:pt>
                <c:pt idx="179">
                  <c:v>0.87578200241422899</c:v>
                </c:pt>
                <c:pt idx="180">
                  <c:v>0.87499747537494699</c:v>
                </c:pt>
                <c:pt idx="181">
                  <c:v>0.87421365111634997</c:v>
                </c:pt>
                <c:pt idx="182">
                  <c:v>0.87343052900888496</c:v>
                </c:pt>
                <c:pt idx="183">
                  <c:v>0.872648108423564</c:v>
                </c:pt>
                <c:pt idx="184">
                  <c:v>0.87186638873196298</c:v>
                </c:pt>
                <c:pt idx="185">
                  <c:v>0.87108536930622005</c:v>
                </c:pt>
                <c:pt idx="186">
                  <c:v>0.87030504951903598</c:v>
                </c:pt>
                <c:pt idx="187">
                  <c:v>0.869525428743672</c:v>
                </c:pt>
                <c:pt idx="188">
                  <c:v>0.86874650635395301</c:v>
                </c:pt>
                <c:pt idx="189">
                  <c:v>0.86796828172426499</c:v>
                </c:pt>
                <c:pt idx="190">
                  <c:v>0.86719075422955105</c:v>
                </c:pt>
                <c:pt idx="191">
                  <c:v>0.86641392324531896</c:v>
                </c:pt>
                <c:pt idx="192">
                  <c:v>0.86563778814763104</c:v>
                </c:pt>
                <c:pt idx="193">
                  <c:v>0.86486234831311304</c:v>
                </c:pt>
                <c:pt idx="194">
                  <c:v>0.86408760311894495</c:v>
                </c:pt>
                <c:pt idx="195">
                  <c:v>0.86331355194286896</c:v>
                </c:pt>
                <c:pt idx="196">
                  <c:v>0.86254019416318095</c:v>
                </c:pt>
                <c:pt idx="197">
                  <c:v>0.861767529158735</c:v>
                </c:pt>
                <c:pt idx="198">
                  <c:v>0.86099555630894198</c:v>
                </c:pt>
                <c:pt idx="199">
                  <c:v>0.86022427499376997</c:v>
                </c:pt>
                <c:pt idx="200">
                  <c:v>0.85945368459374005</c:v>
                </c:pt>
                <c:pt idx="201">
                  <c:v>0.85868378448992899</c:v>
                </c:pt>
                <c:pt idx="202">
                  <c:v>0.85791457406396798</c:v>
                </c:pt>
                <c:pt idx="203">
                  <c:v>0.857146052698044</c:v>
                </c:pt>
                <c:pt idx="204">
                  <c:v>0.85637821977489303</c:v>
                </c:pt>
                <c:pt idx="205">
                  <c:v>0.85561107467780995</c:v>
                </c:pt>
                <c:pt idx="206">
                  <c:v>0.85484461679063795</c:v>
                </c:pt>
                <c:pt idx="207">
                  <c:v>0.85407884549777202</c:v>
                </c:pt>
                <c:pt idx="208">
                  <c:v>0.85331376018416105</c:v>
                </c:pt>
                <c:pt idx="209">
                  <c:v>0.85254936023530303</c:v>
                </c:pt>
                <c:pt idx="210">
                  <c:v>0.85178564503724696</c:v>
                </c:pt>
                <c:pt idx="211">
                  <c:v>0.85102261397659296</c:v>
                </c:pt>
                <c:pt idx="212">
                  <c:v>0.85026026644048802</c:v>
                </c:pt>
                <c:pt idx="213">
                  <c:v>0.84949860181663095</c:v>
                </c:pt>
                <c:pt idx="214">
                  <c:v>0.84873761949326598</c:v>
                </c:pt>
                <c:pt idx="215">
                  <c:v>0.84797731885919003</c:v>
                </c:pt>
                <c:pt idx="216">
                  <c:v>0.84721769930374202</c:v>
                </c:pt>
                <c:pt idx="217">
                  <c:v>0.84645876021681099</c:v>
                </c:pt>
                <c:pt idx="218">
                  <c:v>0.84570050098883398</c:v>
                </c:pt>
                <c:pt idx="219">
                  <c:v>0.84494292101078905</c:v>
                </c:pt>
                <c:pt idx="220">
                  <c:v>0.84418601967420603</c:v>
                </c:pt>
              </c:numCache>
            </c:numRef>
          </c:yVal>
          <c:smooth val="1"/>
        </c:ser>
        <c:dLbls>
          <c:showLegendKey val="0"/>
          <c:showVal val="0"/>
          <c:showCatName val="0"/>
          <c:showSerName val="0"/>
          <c:showPercent val="0"/>
          <c:showBubbleSize val="0"/>
        </c:dLbls>
        <c:axId val="892103120"/>
        <c:axId val="892103512"/>
      </c:scatterChart>
      <c:valAx>
        <c:axId val="892103120"/>
        <c:scaling>
          <c:orientation val="minMax"/>
          <c:max val="220"/>
          <c:min val="0"/>
        </c:scaling>
        <c:delete val="0"/>
        <c:axPos val="b"/>
        <c:title>
          <c:tx>
            <c:rich>
              <a:bodyPr/>
              <a:lstStyle/>
              <a:p>
                <a:pPr>
                  <a:defRPr sz="1700"/>
                </a:pPr>
                <a:r>
                  <a:rPr lang="en-US" sz="1700" dirty="0" smtClean="0"/>
                  <a:t>Center Volume: Previous Txs Within 1 Yr.</a:t>
                </a:r>
                <a:endParaRPr lang="en-US" sz="1700" dirty="0"/>
              </a:p>
            </c:rich>
          </c:tx>
          <c:layout>
            <c:manualLayout>
              <c:xMode val="edge"/>
              <c:yMode val="edge"/>
              <c:x val="0.28777651963858503"/>
              <c:y val="0.88582020997375333"/>
            </c:manualLayout>
          </c:layout>
          <c:overlay val="0"/>
        </c:title>
        <c:numFmt formatCode="#,##0" sourceLinked="0"/>
        <c:majorTickMark val="out"/>
        <c:minorTickMark val="none"/>
        <c:tickLblPos val="nextTo"/>
        <c:txPr>
          <a:bodyPr rot="0"/>
          <a:lstStyle/>
          <a:p>
            <a:pPr>
              <a:defRPr sz="1500" b="1"/>
            </a:pPr>
            <a:endParaRPr lang="en-US"/>
          </a:p>
        </c:txPr>
        <c:crossAx val="892103512"/>
        <c:crosses val="autoZero"/>
        <c:crossBetween val="midCat"/>
        <c:majorUnit val="20"/>
      </c:valAx>
      <c:valAx>
        <c:axId val="892103512"/>
        <c:scaling>
          <c:orientation val="minMax"/>
          <c:max val="1.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92103120"/>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FF00"/>
              </a:solidFill>
            </a:ln>
          </c:spPr>
          <c:marker>
            <c:symbol val="none"/>
          </c:marker>
          <c:xVal>
            <c:numRef>
              <c:f>Microsoft_Excel_Worksheet6!$A$2:$A$10002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Microsoft_Excel_Worksheet6!$B$2:$B$10002</c:f>
              <c:numCache>
                <c:formatCode>General</c:formatCode>
                <c:ptCount val="10001"/>
                <c:pt idx="0">
                  <c:v>1.5801005449518599</c:v>
                </c:pt>
                <c:pt idx="1">
                  <c:v>1.57426659118228</c:v>
                </c:pt>
                <c:pt idx="2">
                  <c:v>1.56845417719173</c:v>
                </c:pt>
                <c:pt idx="3">
                  <c:v>1.5626632234523199</c:v>
                </c:pt>
                <c:pt idx="4">
                  <c:v>1.5568936507297699</c:v>
                </c:pt>
                <c:pt idx="5">
                  <c:v>1.55114538008236</c:v>
                </c:pt>
                <c:pt idx="6">
                  <c:v>1.5454183328598201</c:v>
                </c:pt>
                <c:pt idx="7">
                  <c:v>1.53971243070228</c:v>
                </c:pt>
                <c:pt idx="8">
                  <c:v>1.53402759553919</c:v>
                </c:pt>
                <c:pt idx="9">
                  <c:v>1.5283637495882301</c:v>
                </c:pt>
                <c:pt idx="10">
                  <c:v>1.5227208153542799</c:v>
                </c:pt>
                <c:pt idx="11">
                  <c:v>1.51709871562833</c:v>
                </c:pt>
                <c:pt idx="12">
                  <c:v>1.5114973734864401</c:v>
                </c:pt>
                <c:pt idx="13">
                  <c:v>1.5059167122886801</c:v>
                </c:pt>
                <c:pt idx="14">
                  <c:v>1.5003566556781101</c:v>
                </c:pt>
                <c:pt idx="15">
                  <c:v>1.49481712757968</c:v>
                </c:pt>
                <c:pt idx="16">
                  <c:v>1.4892980521992401</c:v>
                </c:pt>
                <c:pt idx="17">
                  <c:v>1.4837993540224601</c:v>
                </c:pt>
                <c:pt idx="18">
                  <c:v>1.4783209578138401</c:v>
                </c:pt>
                <c:pt idx="19">
                  <c:v>1.47286278861566</c:v>
                </c:pt>
                <c:pt idx="20">
                  <c:v>1.46742477174694</c:v>
                </c:pt>
                <c:pt idx="21">
                  <c:v>1.46200683280245</c:v>
                </c:pt>
                <c:pt idx="22">
                  <c:v>1.45660889765166</c:v>
                </c:pt>
                <c:pt idx="23">
                  <c:v>1.4512308924377499</c:v>
                </c:pt>
                <c:pt idx="24">
                  <c:v>1.4458727435765799</c:v>
                </c:pt>
                <c:pt idx="25">
                  <c:v>1.4405343777557</c:v>
                </c:pt>
                <c:pt idx="26">
                  <c:v>1.4352157219333499</c:v>
                </c:pt>
                <c:pt idx="27">
                  <c:v>1.42991670333742</c:v>
                </c:pt>
                <c:pt idx="28">
                  <c:v>1.4246372494645201</c:v>
                </c:pt>
                <c:pt idx="29">
                  <c:v>1.4193772880789299</c:v>
                </c:pt>
                <c:pt idx="30">
                  <c:v>1.4141367472116499</c:v>
                </c:pt>
                <c:pt idx="31">
                  <c:v>1.4089155551593699</c:v>
                </c:pt>
                <c:pt idx="32">
                  <c:v>1.40371364048356</c:v>
                </c:pt>
                <c:pt idx="33">
                  <c:v>1.3985309320094299</c:v>
                </c:pt>
                <c:pt idx="34">
                  <c:v>1.39336735882496</c:v>
                </c:pt>
                <c:pt idx="35">
                  <c:v>1.38822285027999</c:v>
                </c:pt>
                <c:pt idx="36">
                  <c:v>1.3830973359851699</c:v>
                </c:pt>
                <c:pt idx="37">
                  <c:v>1.3779907458110501</c:v>
                </c:pt>
                <c:pt idx="38">
                  <c:v>1.37290300988713</c:v>
                </c:pt>
                <c:pt idx="39">
                  <c:v>1.36783405860084</c:v>
                </c:pt>
                <c:pt idx="40">
                  <c:v>1.36278382259666</c:v>
                </c:pt>
                <c:pt idx="41">
                  <c:v>1.3577522327751399</c:v>
                </c:pt>
                <c:pt idx="42">
                  <c:v>1.3527392202919399</c:v>
                </c:pt>
                <c:pt idx="43">
                  <c:v>1.3477447165569201</c:v>
                </c:pt>
                <c:pt idx="44">
                  <c:v>1.34276865323316</c:v>
                </c:pt>
                <c:pt idx="45">
                  <c:v>1.3378109622360701</c:v>
                </c:pt>
                <c:pt idx="46">
                  <c:v>1.3328715757324401</c:v>
                </c:pt>
                <c:pt idx="47">
                  <c:v>1.3279504261394901</c:v>
                </c:pt>
                <c:pt idx="48">
                  <c:v>1.3230474461239801</c:v>
                </c:pt>
                <c:pt idx="49">
                  <c:v>1.3181625686012799</c:v>
                </c:pt>
                <c:pt idx="50">
                  <c:v>1.3132957267344301</c:v>
                </c:pt>
                <c:pt idx="51">
                  <c:v>1.3084468539332399</c:v>
                </c:pt>
                <c:pt idx="52">
                  <c:v>1.3036158838534</c:v>
                </c:pt>
                <c:pt idx="53">
                  <c:v>1.2988027503955399</c:v>
                </c:pt>
                <c:pt idx="54">
                  <c:v>1.2940073877043401</c:v>
                </c:pt>
                <c:pt idx="55">
                  <c:v>1.2892297301676301</c:v>
                </c:pt>
                <c:pt idx="56">
                  <c:v>1.28446971241547</c:v>
                </c:pt>
                <c:pt idx="57">
                  <c:v>1.2797272693193</c:v>
                </c:pt>
                <c:pt idx="58">
                  <c:v>1.2750023359910201</c:v>
                </c:pt>
                <c:pt idx="59">
                  <c:v>1.2702948477820999</c:v>
                </c:pt>
                <c:pt idx="60">
                  <c:v>1.26560474028269</c:v>
                </c:pt>
                <c:pt idx="61">
                  <c:v>1.26093194932077</c:v>
                </c:pt>
                <c:pt idx="62">
                  <c:v>1.2562764109612501</c:v>
                </c:pt>
                <c:pt idx="63">
                  <c:v>1.2516380615050899</c:v>
                </c:pt>
                <c:pt idx="64">
                  <c:v>1.2470168374884301</c:v>
                </c:pt>
                <c:pt idx="65">
                  <c:v>1.24241267568175</c:v>
                </c:pt>
                <c:pt idx="66">
                  <c:v>1.2378255130889499</c:v>
                </c:pt>
                <c:pt idx="67">
                  <c:v>1.2332552869465401</c:v>
                </c:pt>
                <c:pt idx="68">
                  <c:v>1.2287019347227699</c:v>
                </c:pt>
                <c:pt idx="69">
                  <c:v>1.2241653941167601</c:v>
                </c:pt>
                <c:pt idx="70">
                  <c:v>1.2196456030576299</c:v>
                </c:pt>
                <c:pt idx="71">
                  <c:v>1.2151424997037099</c:v>
                </c:pt>
                <c:pt idx="72">
                  <c:v>1.2106560224416301</c:v>
                </c:pt>
                <c:pt idx="73">
                  <c:v>1.20618610988553</c:v>
                </c:pt>
                <c:pt idx="74">
                  <c:v>1.20173270087617</c:v>
                </c:pt>
                <c:pt idx="75">
                  <c:v>1.19729573448014</c:v>
                </c:pt>
                <c:pt idx="76">
                  <c:v>1.19287514998899</c:v>
                </c:pt>
                <c:pt idx="77">
                  <c:v>1.18847088691842</c:v>
                </c:pt>
                <c:pt idx="78">
                  <c:v>1.1840828850074501</c:v>
                </c:pt>
                <c:pt idx="79">
                  <c:v>1.17971108421759</c:v>
                </c:pt>
                <c:pt idx="80">
                  <c:v>1.1753554247320099</c:v>
                </c:pt>
                <c:pt idx="81">
                  <c:v>1.17101584695475</c:v>
                </c:pt>
                <c:pt idx="82">
                  <c:v>1.1666922915098801</c:v>
                </c:pt>
                <c:pt idx="83">
                  <c:v>1.1623846992406801</c:v>
                </c:pt>
                <c:pt idx="84">
                  <c:v>1.1580930112088601</c:v>
                </c:pt>
                <c:pt idx="85">
                  <c:v>1.15381716869374</c:v>
                </c:pt>
                <c:pt idx="86">
                  <c:v>1.1495571131914499</c:v>
                </c:pt>
                <c:pt idx="87">
                  <c:v>1.14531278641409</c:v>
                </c:pt>
                <c:pt idx="88">
                  <c:v>1.14108413028902</c:v>
                </c:pt>
                <c:pt idx="89">
                  <c:v>1.1368710869579599</c:v>
                </c:pt>
                <c:pt idx="90">
                  <c:v>1.1326735987762899</c:v>
                </c:pt>
                <c:pt idx="91">
                  <c:v>1.1284916083122101</c:v>
                </c:pt>
                <c:pt idx="92">
                  <c:v>1.1243250583459501</c:v>
                </c:pt>
                <c:pt idx="93">
                  <c:v>1.12017389186903</c:v>
                </c:pt>
                <c:pt idx="94">
                  <c:v>1.1160380520834401</c:v>
                </c:pt>
                <c:pt idx="95">
                  <c:v>1.11191748240086</c:v>
                </c:pt>
                <c:pt idx="96">
                  <c:v>1.10781212644194</c:v>
                </c:pt>
                <c:pt idx="97">
                  <c:v>1.10372192803546</c:v>
                </c:pt>
                <c:pt idx="98">
                  <c:v>1.0996468312176</c:v>
                </c:pt>
                <c:pt idx="99">
                  <c:v>1.0955867802311701</c:v>
                </c:pt>
                <c:pt idx="100">
                  <c:v>1.09154171952485</c:v>
                </c:pt>
                <c:pt idx="101">
                  <c:v>1.0875115937524</c:v>
                </c:pt>
                <c:pt idx="102">
                  <c:v>1.0834963477719399</c:v>
                </c:pt>
                <c:pt idx="103">
                  <c:v>1.0794959266452</c:v>
                </c:pt>
                <c:pt idx="104">
                  <c:v>1.0755102756367101</c:v>
                </c:pt>
                <c:pt idx="105">
                  <c:v>1.0715393402131299</c:v>
                </c:pt>
                <c:pt idx="106">
                  <c:v>1.0675830660424399</c:v>
                </c:pt>
                <c:pt idx="107">
                  <c:v>1.0636413989932301</c:v>
                </c:pt>
                <c:pt idx="108">
                  <c:v>1.0597142851339501</c:v>
                </c:pt>
                <c:pt idx="109">
                  <c:v>1.05580167073217</c:v>
                </c:pt>
                <c:pt idx="110">
                  <c:v>1.0519035022538601</c:v>
                </c:pt>
                <c:pt idx="111">
                  <c:v>1.0480159578052699</c:v>
                </c:pt>
                <c:pt idx="112">
                  <c:v>1.04412025315058</c:v>
                </c:pt>
                <c:pt idx="113">
                  <c:v>1.0401941436238999</c:v>
                </c:pt>
                <c:pt idx="114">
                  <c:v>1.0362157247876</c:v>
                </c:pt>
                <c:pt idx="115">
                  <c:v>1.0321634412012799</c:v>
                </c:pt>
                <c:pt idx="116">
                  <c:v>1.02801609972315</c:v>
                </c:pt>
                <c:pt idx="117">
                  <c:v>1.02375288720545</c:v>
                </c:pt>
                <c:pt idx="118">
                  <c:v>1.0193533924359699</c:v>
                </c:pt>
                <c:pt idx="119">
                  <c:v>1.0147976321666801</c:v>
                </c:pt>
                <c:pt idx="120">
                  <c:v>1.0100660810562201</c:v>
                </c:pt>
                <c:pt idx="121">
                  <c:v>1.0051397053369899</c:v>
                </c:pt>
                <c:pt idx="122">
                  <c:v>1</c:v>
                </c:pt>
                <c:pt idx="123">
                  <c:v>0.99463590732665697</c:v>
                </c:pt>
                <c:pt idx="124">
                  <c:v>0.989064185017277</c:v>
                </c:pt>
                <c:pt idx="125">
                  <c:v>0.98330823462085604</c:v>
                </c:pt>
                <c:pt idx="126">
                  <c:v>0.97739110783451599</c:v>
                </c:pt>
                <c:pt idx="127">
                  <c:v>0.971335468731928</c:v>
                </c:pt>
                <c:pt idx="128">
                  <c:v>0.96516356113618096</c:v>
                </c:pt>
                <c:pt idx="129">
                  <c:v>0.95889718102314903</c:v>
                </c:pt>
                <c:pt idx="130">
                  <c:v>0.95255765382326396</c:v>
                </c:pt>
                <c:pt idx="131">
                  <c:v>0.94616581647445797</c:v>
                </c:pt>
                <c:pt idx="132">
                  <c:v>0.93974200406692499</c:v>
                </c:pt>
                <c:pt idx="133">
                  <c:v>0.933306040910998</c:v>
                </c:pt>
                <c:pt idx="134">
                  <c:v>0.92687723585283599</c:v>
                </c:pt>
                <c:pt idx="135">
                  <c:v>0.92047438165858997</c:v>
                </c:pt>
                <c:pt idx="136">
                  <c:v>0.91411272408181299</c:v>
                </c:pt>
                <c:pt idx="137">
                  <c:v>0.90779503371143599</c:v>
                </c:pt>
                <c:pt idx="138">
                  <c:v>0.90152100667771795</c:v>
                </c:pt>
                <c:pt idx="139">
                  <c:v>0.895290341211048</c:v>
                </c:pt>
                <c:pt idx="140">
                  <c:v>0.88910273762742797</c:v>
                </c:pt>
                <c:pt idx="141">
                  <c:v>0.88295789831406402</c:v>
                </c:pt>
                <c:pt idx="142">
                  <c:v>0.87685552771504405</c:v>
                </c:pt>
                <c:pt idx="143">
                  <c:v>0.87079533231712702</c:v>
                </c:pt>
                <c:pt idx="144">
                  <c:v>0.864777020635627</c:v>
                </c:pt>
                <c:pt idx="145">
                  <c:v>0.85880030320038903</c:v>
                </c:pt>
                <c:pt idx="146">
                  <c:v>0.85286489254186704</c:v>
                </c:pt>
                <c:pt idx="147">
                  <c:v>0.84697050317729905</c:v>
                </c:pt>
                <c:pt idx="148">
                  <c:v>0.84111685159697303</c:v>
                </c:pt>
                <c:pt idx="149">
                  <c:v>0.83530365625059699</c:v>
                </c:pt>
                <c:pt idx="150">
                  <c:v>0.82953063753374601</c:v>
                </c:pt>
              </c:numCache>
            </c:numRef>
          </c:yVal>
          <c:smooth val="0"/>
        </c:ser>
        <c:ser>
          <c:idx val="1"/>
          <c:order val="1"/>
          <c:tx>
            <c:strRef>
              <c:f>Microsoft_Excel_Worksheet6!$C$1</c:f>
              <c:strCache>
                <c:ptCount val="1"/>
                <c:pt idx="0">
                  <c:v>lower</c:v>
                </c:pt>
              </c:strCache>
            </c:strRef>
          </c:tx>
          <c:spPr>
            <a:ln w="41275">
              <a:solidFill>
                <a:srgbClr val="00FF00"/>
              </a:solidFill>
              <a:prstDash val="sysDash"/>
            </a:ln>
          </c:spPr>
          <c:marker>
            <c:symbol val="none"/>
          </c:marker>
          <c:xVal>
            <c:numRef>
              <c:f>Microsoft_Excel_Worksheet6!$A$2:$A$10002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Microsoft_Excel_Worksheet6!$C$2:$C$10002</c:f>
              <c:numCache>
                <c:formatCode>General</c:formatCode>
                <c:ptCount val="10001"/>
                <c:pt idx="0">
                  <c:v>0.78823861737929102</c:v>
                </c:pt>
                <c:pt idx="1">
                  <c:v>0.78991159863721205</c:v>
                </c:pt>
                <c:pt idx="2">
                  <c:v>0.79158811939137896</c:v>
                </c:pt>
                <c:pt idx="3">
                  <c:v>0.79326818681489997</c:v>
                </c:pt>
                <c:pt idx="4">
                  <c:v>0.79495180808399202</c:v>
                </c:pt>
                <c:pt idx="5">
                  <c:v>0.79663899037745101</c:v>
                </c:pt>
                <c:pt idx="6">
                  <c:v>0.79832974087609199</c:v>
                </c:pt>
                <c:pt idx="7">
                  <c:v>0.80002406676216098</c:v>
                </c:pt>
                <c:pt idx="8">
                  <c:v>0.80172197521870903</c:v>
                </c:pt>
                <c:pt idx="9">
                  <c:v>0.80342347342892995</c:v>
                </c:pt>
                <c:pt idx="10">
                  <c:v>0.805128568575463</c:v>
                </c:pt>
                <c:pt idx="11">
                  <c:v>0.80683726783965704</c:v>
                </c:pt>
                <c:pt idx="12">
                  <c:v>0.80854957840078701</c:v>
                </c:pt>
                <c:pt idx="13">
                  <c:v>0.81026550743522296</c:v>
                </c:pt>
                <c:pt idx="14">
                  <c:v>0.81198506211555999</c:v>
                </c:pt>
                <c:pt idx="15">
                  <c:v>0.81370824960968402</c:v>
                </c:pt>
                <c:pt idx="16">
                  <c:v>0.81543507707979002</c:v>
                </c:pt>
                <c:pt idx="17">
                  <c:v>0.81716555168133798</c:v>
                </c:pt>
                <c:pt idx="18">
                  <c:v>0.81889968056194395</c:v>
                </c:pt>
                <c:pt idx="19">
                  <c:v>0.820637470860205</c:v>
                </c:pt>
                <c:pt idx="20">
                  <c:v>0.82237892970444904</c:v>
                </c:pt>
                <c:pt idx="21">
                  <c:v>0.82412406421141005</c:v>
                </c:pt>
                <c:pt idx="22">
                  <c:v>0.82587288148481797</c:v>
                </c:pt>
                <c:pt idx="23">
                  <c:v>0.82762538861389401</c:v>
                </c:pt>
                <c:pt idx="24">
                  <c:v>0.82938159267175904</c:v>
                </c:pt>
                <c:pt idx="25">
                  <c:v>0.83114150071373105</c:v>
                </c:pt>
                <c:pt idx="26">
                  <c:v>0.83290511977551196</c:v>
                </c:pt>
                <c:pt idx="27">
                  <c:v>0.83467245687126002</c:v>
                </c:pt>
                <c:pt idx="28">
                  <c:v>0.83644351899153002</c:v>
                </c:pt>
                <c:pt idx="29">
                  <c:v>0.83821831310106898</c:v>
                </c:pt>
                <c:pt idx="30">
                  <c:v>0.83999684613647396</c:v>
                </c:pt>
                <c:pt idx="31">
                  <c:v>0.84177912500368202</c:v>
                </c:pt>
                <c:pt idx="32">
                  <c:v>0.84356515657527997</c:v>
                </c:pt>
                <c:pt idx="33">
                  <c:v>0.84535494768763997</c:v>
                </c:pt>
                <c:pt idx="34">
                  <c:v>0.84714850513783502</c:v>
                </c:pt>
                <c:pt idx="35">
                  <c:v>0.84894583568034798</c:v>
                </c:pt>
                <c:pt idx="36">
                  <c:v>0.85074694602353296</c:v>
                </c:pt>
                <c:pt idx="37">
                  <c:v>0.85255184282581697</c:v>
                </c:pt>
                <c:pt idx="38">
                  <c:v>0.85436053269162604</c:v>
                </c:pt>
                <c:pt idx="39">
                  <c:v>0.85617302216699498</c:v>
                </c:pt>
                <c:pt idx="40">
                  <c:v>0.85798931773485598</c:v>
                </c:pt>
                <c:pt idx="41">
                  <c:v>0.85980942580995501</c:v>
                </c:pt>
                <c:pt idx="42">
                  <c:v>0.86163335273337205</c:v>
                </c:pt>
                <c:pt idx="43">
                  <c:v>0.86346110476662197</c:v>
                </c:pt>
                <c:pt idx="44">
                  <c:v>0.86529268808526205</c:v>
                </c:pt>
                <c:pt idx="45">
                  <c:v>0.86712810877200497</c:v>
                </c:pt>
                <c:pt idx="46">
                  <c:v>0.86896737280925396</c:v>
                </c:pt>
                <c:pt idx="47">
                  <c:v>0.87081048607101796</c:v>
                </c:pt>
                <c:pt idx="48">
                  <c:v>0.87265745431415298</c:v>
                </c:pt>
                <c:pt idx="49">
                  <c:v>0.87450828316884999</c:v>
                </c:pt>
                <c:pt idx="50">
                  <c:v>0.876362978128301</c:v>
                </c:pt>
                <c:pt idx="51">
                  <c:v>0.87822154453746004</c:v>
                </c:pt>
                <c:pt idx="52">
                  <c:v>0.88008398758079598</c:v>
                </c:pt>
                <c:pt idx="53">
                  <c:v>0.88195031226894904</c:v>
                </c:pt>
                <c:pt idx="54">
                  <c:v>0.88382052342415596</c:v>
                </c:pt>
                <c:pt idx="55">
                  <c:v>0.885694625664316</c:v>
                </c:pt>
                <c:pt idx="56">
                  <c:v>0.88757262338555898</c:v>
                </c:pt>
                <c:pt idx="57">
                  <c:v>0.88945452074312503</c:v>
                </c:pt>
                <c:pt idx="58">
                  <c:v>0.891340321630397</c:v>
                </c:pt>
                <c:pt idx="59">
                  <c:v>0.89323002965582898</c:v>
                </c:pt>
                <c:pt idx="60">
                  <c:v>0.89512364811757195</c:v>
                </c:pt>
                <c:pt idx="61">
                  <c:v>0.89702117997547903</c:v>
                </c:pt>
                <c:pt idx="62">
                  <c:v>0.89892262782020205</c:v>
                </c:pt>
                <c:pt idx="63">
                  <c:v>0.90082799383900303</c:v>
                </c:pt>
                <c:pt idx="64">
                  <c:v>0.90273727977786999</c:v>
                </c:pt>
                <c:pt idx="65">
                  <c:v>0.90465048689947303</c:v>
                </c:pt>
                <c:pt idx="66">
                  <c:v>0.906567615936406</c:v>
                </c:pt>
                <c:pt idx="67">
                  <c:v>0.90848866703908804</c:v>
                </c:pt>
                <c:pt idx="68">
                  <c:v>0.91041363971760902</c:v>
                </c:pt>
                <c:pt idx="69">
                  <c:v>0.91234253277667299</c:v>
                </c:pt>
                <c:pt idx="70">
                  <c:v>0.91427534424267298</c:v>
                </c:pt>
                <c:pt idx="71">
                  <c:v>0.91621207128175797</c:v>
                </c:pt>
                <c:pt idx="72">
                  <c:v>0.91815271010757304</c:v>
                </c:pt>
                <c:pt idx="73">
                  <c:v>0.92009725587712199</c:v>
                </c:pt>
                <c:pt idx="74">
                  <c:v>0.92204570257292795</c:v>
                </c:pt>
                <c:pt idx="75">
                  <c:v>0.92399804286935505</c:v>
                </c:pt>
                <c:pt idx="76">
                  <c:v>0.92595426798052705</c:v>
                </c:pt>
                <c:pt idx="77">
                  <c:v>0.92791436748685696</c:v>
                </c:pt>
                <c:pt idx="78">
                  <c:v>0.92987832913655899</c:v>
                </c:pt>
                <c:pt idx="79">
                  <c:v>0.93184613861786303</c:v>
                </c:pt>
                <c:pt idx="80">
                  <c:v>0.93381777929675103</c:v>
                </c:pt>
                <c:pt idx="81">
                  <c:v>0.93579323191396901</c:v>
                </c:pt>
                <c:pt idx="82">
                  <c:v>0.93777247423376198</c:v>
                </c:pt>
                <c:pt idx="83">
                  <c:v>0.93975548063511105</c:v>
                </c:pt>
                <c:pt idx="84">
                  <c:v>0.94174222163419297</c:v>
                </c:pt>
                <c:pt idx="85">
                  <c:v>0.94373266332420103</c:v>
                </c:pt>
                <c:pt idx="86">
                  <c:v>0.94572676671533695</c:v>
                </c:pt>
                <c:pt idx="87">
                  <c:v>0.94772448695363698</c:v>
                </c:pt>
                <c:pt idx="88">
                  <c:v>0.94972577239186295</c:v>
                </c:pt>
                <c:pt idx="89">
                  <c:v>0.95173056347877505</c:v>
                </c:pt>
                <c:pt idx="90">
                  <c:v>0.95373879142399398</c:v>
                </c:pt>
                <c:pt idx="91">
                  <c:v>0.95575037658381801</c:v>
                </c:pt>
                <c:pt idx="92">
                  <c:v>0.95776522649756501</c:v>
                </c:pt>
                <c:pt idx="93">
                  <c:v>0.95978323348302597</c:v>
                </c:pt>
                <c:pt idx="94">
                  <c:v>0.96180427167123295</c:v>
                </c:pt>
                <c:pt idx="95">
                  <c:v>0.963828193322111</c:v>
                </c:pt>
                <c:pt idx="96">
                  <c:v>0.96585482420941104</c:v>
                </c:pt>
                <c:pt idx="97">
                  <c:v>0.96788395778912495</c:v>
                </c:pt>
                <c:pt idx="98">
                  <c:v>0.96991534776098698</c:v>
                </c:pt>
                <c:pt idx="99">
                  <c:v>0.97194869848293397</c:v>
                </c:pt>
                <c:pt idx="100">
                  <c:v>0.973983652481065</c:v>
                </c:pt>
                <c:pt idx="101">
                  <c:v>0.97601977397702699</c:v>
                </c:pt>
                <c:pt idx="102">
                  <c:v>0.97805652687349298</c:v>
                </c:pt>
                <c:pt idx="103">
                  <c:v>0.98009324490216099</c:v>
                </c:pt>
                <c:pt idx="104">
                  <c:v>0.98212909048877395</c:v>
                </c:pt>
                <c:pt idx="105">
                  <c:v>0.98416299705196997</c:v>
                </c:pt>
                <c:pt idx="106">
                  <c:v>0.98619358644067601</c:v>
                </c:pt>
                <c:pt idx="107">
                  <c:v>0.98821904813720796</c:v>
                </c:pt>
                <c:pt idx="108">
                  <c:v>0.99023695802130995</c:v>
                </c:pt>
                <c:pt idx="109">
                  <c:v>0.99224399857866896</c:v>
                </c:pt>
                <c:pt idx="110">
                  <c:v>0.99423551261355803</c:v>
                </c:pt>
                <c:pt idx="111">
                  <c:v>0.99619450970858603</c:v>
                </c:pt>
                <c:pt idx="112">
                  <c:v>0.998061494594075</c:v>
                </c:pt>
                <c:pt idx="113">
                  <c:v>0.99976805449929695</c:v>
                </c:pt>
                <c:pt idx="114">
                  <c:v>1.00124874512926</c:v>
                </c:pt>
                <c:pt idx="115">
                  <c:v>1.0024428177967999</c:v>
                </c:pt>
                <c:pt idx="116">
                  <c:v>1.00329648119777</c:v>
                </c:pt>
                <c:pt idx="117">
                  <c:v>1.00376581393484</c:v>
                </c:pt>
                <c:pt idx="118">
                  <c:v>1.0038204003864499</c:v>
                </c:pt>
                <c:pt idx="119">
                  <c:v>1.00344763400172</c:v>
                </c:pt>
                <c:pt idx="120">
                  <c:v>1.0026573679923401</c:v>
                </c:pt>
                <c:pt idx="121">
                  <c:v>1.00148617481511</c:v>
                </c:pt>
                <c:pt idx="122">
                  <c:v>1</c:v>
                </c:pt>
                <c:pt idx="123">
                  <c:v>0.990987714155532</c:v>
                </c:pt>
                <c:pt idx="124">
                  <c:v>0.98168383352723798</c:v>
                </c:pt>
                <c:pt idx="125">
                  <c:v>0.97204072727417301</c:v>
                </c:pt>
                <c:pt idx="126">
                  <c:v>0.96204077671979804</c:v>
                </c:pt>
                <c:pt idx="127">
                  <c:v>0.95169148230159195</c:v>
                </c:pt>
                <c:pt idx="128">
                  <c:v>0.94101985272103605</c:v>
                </c:pt>
                <c:pt idx="129">
                  <c:v>0.93006711200181202</c:v>
                </c:pt>
                <c:pt idx="130">
                  <c:v>0.91888421142737498</c:v>
                </c:pt>
                <c:pt idx="131">
                  <c:v>0.90752826070507597</c:v>
                </c:pt>
                <c:pt idx="132">
                  <c:v>0.896059802087525</c:v>
                </c:pt>
                <c:pt idx="133">
                  <c:v>0.88454078241092704</c:v>
                </c:pt>
                <c:pt idx="134">
                  <c:v>0.87303307257810603</c:v>
                </c:pt>
                <c:pt idx="135">
                  <c:v>0.86159740413931496</c:v>
                </c:pt>
                <c:pt idx="136">
                  <c:v>0.85028371853639195</c:v>
                </c:pt>
                <c:pt idx="137">
                  <c:v>0.83910423259636102</c:v>
                </c:pt>
                <c:pt idx="138">
                  <c:v>0.82806071314685503</c:v>
                </c:pt>
                <c:pt idx="139">
                  <c:v>0.81715391825920103</c:v>
                </c:pt>
                <c:pt idx="140">
                  <c:v>0.80638392820237603</c:v>
                </c:pt>
                <c:pt idx="141">
                  <c:v>0.79575035729042098</c:v>
                </c:pt>
                <c:pt idx="142">
                  <c:v>0.78525249359101001</c:v>
                </c:pt>
                <c:pt idx="143">
                  <c:v>0.77488939349139496</c:v>
                </c:pt>
                <c:pt idx="144">
                  <c:v>0.76465994719036501</c:v>
                </c:pt>
                <c:pt idx="145">
                  <c:v>0.75456292498100397</c:v>
                </c:pt>
                <c:pt idx="146">
                  <c:v>0.74459701054958005</c:v>
                </c:pt>
                <c:pt idx="147">
                  <c:v>0.73476082531727205</c:v>
                </c:pt>
                <c:pt idx="148">
                  <c:v>0.72505294648773899</c:v>
                </c:pt>
                <c:pt idx="149">
                  <c:v>0.71547192059750997</c:v>
                </c:pt>
                <c:pt idx="150">
                  <c:v>0.70601627380399301</c:v>
                </c:pt>
              </c:numCache>
            </c:numRef>
          </c:yVal>
          <c:smooth val="0"/>
        </c:ser>
        <c:ser>
          <c:idx val="2"/>
          <c:order val="2"/>
          <c:tx>
            <c:strRef>
              <c:f>Microsoft_Excel_Worksheet6!$D$1</c:f>
              <c:strCache>
                <c:ptCount val="1"/>
                <c:pt idx="0">
                  <c:v>upper</c:v>
                </c:pt>
              </c:strCache>
            </c:strRef>
          </c:tx>
          <c:spPr>
            <a:ln w="41275">
              <a:solidFill>
                <a:srgbClr val="00FF00"/>
              </a:solidFill>
              <a:prstDash val="sysDash"/>
            </a:ln>
          </c:spPr>
          <c:marker>
            <c:symbol val="none"/>
          </c:marker>
          <c:xVal>
            <c:numRef>
              <c:f>Microsoft_Excel_Worksheet6!$A$2:$A$10002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Microsoft_Excel_Worksheet6!$D$2:$D$10002</c:f>
              <c:numCache>
                <c:formatCode>General</c:formatCode>
                <c:ptCount val="10001"/>
                <c:pt idx="0">
                  <c:v>3.1674643656233998</c:v>
                </c:pt>
                <c:pt idx="1">
                  <c:v>3.1374590579355601</c:v>
                </c:pt>
                <c:pt idx="2">
                  <c:v>3.1077380340695799</c:v>
                </c:pt>
                <c:pt idx="3">
                  <c:v>3.0782986013029001</c:v>
                </c:pt>
                <c:pt idx="4">
                  <c:v>3.0491380924396401</c:v>
                </c:pt>
                <c:pt idx="5">
                  <c:v>3.0202538655694502</c:v>
                </c:pt>
                <c:pt idx="6">
                  <c:v>2.9916433038286501</c:v>
                </c:pt>
                <c:pt idx="7">
                  <c:v>2.9633038151637501</c:v>
                </c:pt>
                <c:pt idx="8">
                  <c:v>2.9352328320971801</c:v>
                </c:pt>
                <c:pt idx="9">
                  <c:v>2.9074278114952699</c:v>
                </c:pt>
                <c:pt idx="10">
                  <c:v>2.87988623433858</c:v>
                </c:pt>
                <c:pt idx="11">
                  <c:v>2.8526056054943099</c:v>
                </c:pt>
                <c:pt idx="12">
                  <c:v>2.82558345349101</c:v>
                </c:pt>
                <c:pt idx="13">
                  <c:v>2.79881733029548</c:v>
                </c:pt>
                <c:pt idx="14">
                  <c:v>2.7723048110917601</c:v>
                </c:pt>
                <c:pt idx="15">
                  <c:v>2.7460434940624001</c:v>
                </c:pt>
                <c:pt idx="16">
                  <c:v>2.7200310001717098</c:v>
                </c:pt>
                <c:pt idx="17">
                  <c:v>2.6942649729513102</c:v>
                </c:pt>
                <c:pt idx="18">
                  <c:v>2.66874307828762</c:v>
                </c:pt>
                <c:pt idx="19">
                  <c:v>2.6434630042115601</c:v>
                </c:pt>
                <c:pt idx="20">
                  <c:v>2.6184224606902902</c:v>
                </c:pt>
                <c:pt idx="21">
                  <c:v>2.59361917942095</c:v>
                </c:pt>
                <c:pt idx="22">
                  <c:v>2.56905091362658</c:v>
                </c:pt>
                <c:pt idx="23">
                  <c:v>2.54471543785397</c:v>
                </c:pt>
                <c:pt idx="24">
                  <c:v>2.5206105477735599</c:v>
                </c:pt>
                <c:pt idx="25">
                  <c:v>2.4967340599813799</c:v>
                </c:pt>
                <c:pt idx="26">
                  <c:v>2.4730838118030101</c:v>
                </c:pt>
                <c:pt idx="27">
                  <c:v>2.4496576610994301</c:v>
                </c:pt>
                <c:pt idx="28">
                  <c:v>2.4264534860750002</c:v>
                </c:pt>
                <c:pt idx="29">
                  <c:v>2.40346918508734</c:v>
                </c:pt>
                <c:pt idx="30">
                  <c:v>2.3807026764591299</c:v>
                </c:pt>
                <c:pt idx="31">
                  <c:v>2.3581518982920402</c:v>
                </c:pt>
                <c:pt idx="32">
                  <c:v>2.3358148082824202</c:v>
                </c:pt>
                <c:pt idx="33">
                  <c:v>2.3136893835391201</c:v>
                </c:pt>
                <c:pt idx="34">
                  <c:v>2.29177362040316</c:v>
                </c:pt>
                <c:pt idx="35">
                  <c:v>2.2700655342694098</c:v>
                </c:pt>
                <c:pt idx="36">
                  <c:v>2.24856315941022</c:v>
                </c:pt>
                <c:pt idx="37">
                  <c:v>2.2272645488010001</c:v>
                </c:pt>
                <c:pt idx="38">
                  <c:v>2.2061677739477901</c:v>
                </c:pt>
                <c:pt idx="39">
                  <c:v>2.1852709247168001</c:v>
                </c:pt>
                <c:pt idx="40">
                  <c:v>2.1645721091659298</c:v>
                </c:pt>
                <c:pt idx="41">
                  <c:v>2.14406945337833</c:v>
                </c:pt>
                <c:pt idx="42">
                  <c:v>2.1237611012979301</c:v>
                </c:pt>
                <c:pt idx="43">
                  <c:v>2.1036452145670599</c:v>
                </c:pt>
                <c:pt idx="44">
                  <c:v>2.08371997236608</c:v>
                </c:pt>
                <c:pt idx="45">
                  <c:v>2.0639835712551902</c:v>
                </c:pt>
                <c:pt idx="46">
                  <c:v>2.0444342250182901</c:v>
                </c:pt>
                <c:pt idx="47">
                  <c:v>2.0250701645090601</c:v>
                </c:pt>
                <c:pt idx="48">
                  <c:v>2.0058896374991999</c:v>
                </c:pt>
                <c:pt idx="49">
                  <c:v>1.9868909085290301</c:v>
                </c:pt>
                <c:pt idx="50">
                  <c:v>1.9680722587603401</c:v>
                </c:pt>
                <c:pt idx="51">
                  <c:v>1.94943198583165</c:v>
                </c:pt>
                <c:pt idx="52">
                  <c:v>1.93096840371599</c:v>
                </c:pt>
                <c:pt idx="53">
                  <c:v>1.9126798425812199</c:v>
                </c:pt>
                <c:pt idx="54">
                  <c:v>1.8945646486530201</c:v>
                </c:pt>
                <c:pt idx="55">
                  <c:v>1.8766211840807101</c:v>
                </c:pt>
                <c:pt idx="56">
                  <c:v>1.8588478268059201</c:v>
                </c:pt>
                <c:pt idx="57">
                  <c:v>1.8412429704344699</c:v>
                </c:pt>
                <c:pt idx="58">
                  <c:v>1.8238050241113699</c:v>
                </c:pt>
                <c:pt idx="59">
                  <c:v>1.80653241239941</c:v>
                </c:pt>
                <c:pt idx="60">
                  <c:v>1.7894235751613501</c:v>
                </c:pt>
                <c:pt idx="61">
                  <c:v>1.77247696744613</c:v>
                </c:pt>
                <c:pt idx="62">
                  <c:v>1.75569105937932</c:v>
                </c:pt>
                <c:pt idx="63">
                  <c:v>1.7390643360581499</c:v>
                </c:pt>
                <c:pt idx="64">
                  <c:v>1.7225952974516501</c:v>
                </c:pt>
                <c:pt idx="65">
                  <c:v>1.70628245830614</c:v>
                </c:pt>
                <c:pt idx="66">
                  <c:v>1.69012434805679</c:v>
                </c:pt>
                <c:pt idx="67">
                  <c:v>1.67411951074582</c:v>
                </c:pt>
                <c:pt idx="68">
                  <c:v>1.6582665049479799</c:v>
                </c:pt>
                <c:pt idx="69">
                  <c:v>1.6425639037041999</c:v>
                </c:pt>
                <c:pt idx="70">
                  <c:v>1.62701029446439</c:v>
                </c:pt>
                <c:pt idx="71">
                  <c:v>1.6116042790404199</c:v>
                </c:pt>
                <c:pt idx="72">
                  <c:v>1.5963444735707</c:v>
                </c:pt>
                <c:pt idx="73">
                  <c:v>1.5812295084978201</c:v>
                </c:pt>
                <c:pt idx="74">
                  <c:v>1.5662580285611201</c:v>
                </c:pt>
                <c:pt idx="75">
                  <c:v>1.55142869280624</c:v>
                </c:pt>
                <c:pt idx="76">
                  <c:v>1.5367401746142999</c:v>
                </c:pt>
                <c:pt idx="77">
                  <c:v>1.5221911617535799</c:v>
                </c:pt>
                <c:pt idx="78">
                  <c:v>1.5077803564574399</c:v>
                </c:pt>
                <c:pt idx="79">
                  <c:v>1.49350647553261</c:v>
                </c:pt>
                <c:pt idx="80">
                  <c:v>1.47936825050315</c:v>
                </c:pt>
                <c:pt idx="81">
                  <c:v>1.4653644277961799</c:v>
                </c:pt>
                <c:pt idx="82">
                  <c:v>1.4514937689771199</c:v>
                </c:pt>
                <c:pt idx="83">
                  <c:v>1.4377550510433901</c:v>
                </c:pt>
                <c:pt idx="84">
                  <c:v>1.42414706678806</c:v>
                </c:pt>
                <c:pt idx="85">
                  <c:v>1.41066862524722</c:v>
                </c:pt>
                <c:pt idx="86">
                  <c:v>1.3973185522481999</c:v>
                </c:pt>
                <c:pt idx="87">
                  <c:v>1.3840956910800899</c:v>
                </c:pt>
                <c:pt idx="88">
                  <c:v>1.37099890331311</c:v>
                </c:pt>
                <c:pt idx="89">
                  <c:v>1.3580270698008301</c:v>
                </c:pt>
                <c:pt idx="90">
                  <c:v>1.3451790919076601</c:v>
                </c:pt>
                <c:pt idx="91">
                  <c:v>1.33245389301648</c:v>
                </c:pt>
                <c:pt idx="92">
                  <c:v>1.31985042038676</c:v>
                </c:pt>
                <c:pt idx="93">
                  <c:v>1.3073676474545399</c:v>
                </c:pt>
                <c:pt idx="94">
                  <c:v>1.2950045766941101</c:v>
                </c:pt>
                <c:pt idx="95">
                  <c:v>1.28276024319978</c:v>
                </c:pt>
                <c:pt idx="96">
                  <c:v>1.27063371919933</c:v>
                </c:pt>
                <c:pt idx="97">
                  <c:v>1.2586241197849499</c:v>
                </c:pt>
                <c:pt idx="98">
                  <c:v>1.2467306102520801</c:v>
                </c:pt>
                <c:pt idx="99">
                  <c:v>1.23495241558615</c:v>
                </c:pt>
                <c:pt idx="100">
                  <c:v>1.2232888328548499</c:v>
                </c:pt>
                <c:pt idx="101">
                  <c:v>1.21173924758385</c:v>
                </c:pt>
                <c:pt idx="102">
                  <c:v>1.2003031556753601</c:v>
                </c:pt>
                <c:pt idx="103">
                  <c:v>1.1889801931650901</c:v>
                </c:pt>
                <c:pt idx="104">
                  <c:v>1.17777017726304</c:v>
                </c:pt>
                <c:pt idx="105">
                  <c:v>1.1666731639614301</c:v>
                </c:pt>
                <c:pt idx="106">
                  <c:v>1.1556895305049</c:v>
                </c:pt>
                <c:pt idx="107">
                  <c:v>1.1448200960959301</c:v>
                </c:pt>
                <c:pt idx="108">
                  <c:v>1.1340663030401501</c:v>
                </c:pt>
                <c:pt idx="109">
                  <c:v>1.1234304964480599</c:v>
                </c:pt>
                <c:pt idx="110">
                  <c:v>1.1129163704334599</c:v>
                </c:pt>
                <c:pt idx="111">
                  <c:v>1.1025331269249801</c:v>
                </c:pt>
                <c:pt idx="112">
                  <c:v>1.0923045412974599</c:v>
                </c:pt>
                <c:pt idx="113">
                  <c:v>1.0822548805796199</c:v>
                </c:pt>
                <c:pt idx="114">
                  <c:v>1.07240386918884</c:v>
                </c:pt>
                <c:pt idx="115">
                  <c:v>1.0627652275407999</c:v>
                </c:pt>
                <c:pt idx="116">
                  <c:v>1.0533447700607299</c:v>
                </c:pt>
                <c:pt idx="117">
                  <c:v>1.0441379448389301</c:v>
                </c:pt>
                <c:pt idx="118">
                  <c:v>1.03512674007292</c:v>
                </c:pt>
                <c:pt idx="119">
                  <c:v>1.02627601018325</c:v>
                </c:pt>
                <c:pt idx="120">
                  <c:v>1.01752953767558</c:v>
                </c:pt>
                <c:pt idx="121">
                  <c:v>1.0088065643357</c:v>
                </c:pt>
                <c:pt idx="122">
                  <c:v>1</c:v>
                </c:pt>
                <c:pt idx="123">
                  <c:v>0.99829753084936401</c:v>
                </c:pt>
                <c:pt idx="124">
                  <c:v>0.99650002238398605</c:v>
                </c:pt>
                <c:pt idx="125">
                  <c:v>0.99470635040630695</c:v>
                </c:pt>
                <c:pt idx="126">
                  <c:v>0.99298636896782999</c:v>
                </c:pt>
                <c:pt idx="127">
                  <c:v>0.99138492921562305</c:v>
                </c:pt>
                <c:pt idx="128">
                  <c:v>0.98992672370455104</c:v>
                </c:pt>
                <c:pt idx="129">
                  <c:v>0.98862091983352596</c:v>
                </c:pt>
                <c:pt idx="130">
                  <c:v>0.98746509361369805</c:v>
                </c:pt>
                <c:pt idx="131">
                  <c:v>0.98644834659942804</c:v>
                </c:pt>
                <c:pt idx="132">
                  <c:v>0.98555367861648602</c:v>
                </c:pt>
                <c:pt idx="133">
                  <c:v>0.98475975706487895</c:v>
                </c:pt>
                <c:pt idx="134">
                  <c:v>0.98404222855524703</c:v>
                </c:pt>
                <c:pt idx="135">
                  <c:v>0.98337469822827495</c:v>
                </c:pt>
                <c:pt idx="136">
                  <c:v>0.98273323846140404</c:v>
                </c:pt>
                <c:pt idx="137">
                  <c:v>0.98210900531539302</c:v>
                </c:pt>
                <c:pt idx="138">
                  <c:v>0.98149823144316795</c:v>
                </c:pt>
                <c:pt idx="139">
                  <c:v>0.98089818473041301</c:v>
                </c:pt>
                <c:pt idx="140">
                  <c:v>0.98030683699117205</c:v>
                </c:pt>
                <c:pt idx="141">
                  <c:v>0.97972265177464002</c:v>
                </c:pt>
                <c:pt idx="142">
                  <c:v>0.97914444431536996</c:v>
                </c:pt>
                <c:pt idx="143">
                  <c:v>0.97857128663062098</c:v>
                </c:pt>
                <c:pt idx="144">
                  <c:v>0.97800244169615702</c:v>
                </c:pt>
                <c:pt idx="145">
                  <c:v>0.97743731683563495</c:v>
                </c:pt>
                <c:pt idx="146">
                  <c:v>0.976875430098193</c:v>
                </c:pt>
                <c:pt idx="147">
                  <c:v>0.97631638559751499</c:v>
                </c:pt>
                <c:pt idx="148">
                  <c:v>0.97575985514923802</c:v>
                </c:pt>
                <c:pt idx="149">
                  <c:v>0.97520556440973905</c:v>
                </c:pt>
                <c:pt idx="150">
                  <c:v>0.97465328228139803</c:v>
                </c:pt>
              </c:numCache>
            </c:numRef>
          </c:yVal>
          <c:smooth val="1"/>
        </c:ser>
        <c:dLbls>
          <c:showLegendKey val="0"/>
          <c:showVal val="0"/>
          <c:showCatName val="0"/>
          <c:showSerName val="0"/>
          <c:showPercent val="0"/>
          <c:showBubbleSize val="0"/>
        </c:dLbls>
        <c:axId val="892104296"/>
        <c:axId val="892104688"/>
      </c:scatterChart>
      <c:valAx>
        <c:axId val="892104296"/>
        <c:scaling>
          <c:orientation val="minMax"/>
          <c:max val="200"/>
          <c:min val="150"/>
        </c:scaling>
        <c:delete val="0"/>
        <c:axPos val="b"/>
        <c:title>
          <c:tx>
            <c:rich>
              <a:bodyPr/>
              <a:lstStyle/>
              <a:p>
                <a:pPr>
                  <a:defRPr sz="1700"/>
                </a:pPr>
                <a:r>
                  <a:rPr lang="en-US" sz="1700" dirty="0" smtClean="0"/>
                  <a:t>Donor Height</a:t>
                </a:r>
                <a:endParaRPr lang="en-US" sz="1700" dirty="0"/>
              </a:p>
            </c:rich>
          </c:tx>
          <c:layout>
            <c:manualLayout>
              <c:xMode val="edge"/>
              <c:yMode val="edge"/>
              <c:x val="0.45305675562678555"/>
              <c:y val="0.88582020997375333"/>
            </c:manualLayout>
          </c:layout>
          <c:overlay val="0"/>
        </c:title>
        <c:numFmt formatCode="#,##0" sourceLinked="0"/>
        <c:majorTickMark val="out"/>
        <c:minorTickMark val="none"/>
        <c:tickLblPos val="nextTo"/>
        <c:txPr>
          <a:bodyPr rot="0"/>
          <a:lstStyle/>
          <a:p>
            <a:pPr>
              <a:defRPr sz="1500" b="1"/>
            </a:pPr>
            <a:endParaRPr lang="en-US"/>
          </a:p>
        </c:txPr>
        <c:crossAx val="892104688"/>
        <c:crosses val="autoZero"/>
        <c:crossBetween val="midCat"/>
        <c:majorUnit val="10"/>
      </c:valAx>
      <c:valAx>
        <c:axId val="892104688"/>
        <c:scaling>
          <c:orientation val="minMax"/>
          <c:max val="1.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92104296"/>
        <c:crossesAt val="15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2.5605450623124599</c:v>
                </c:pt>
                <c:pt idx="1">
                  <c:v>2.55372870683293</c:v>
                </c:pt>
                <c:pt idx="2">
                  <c:v>2.5469304969829198</c:v>
                </c:pt>
                <c:pt idx="3">
                  <c:v>2.5401503844574198</c:v>
                </c:pt>
                <c:pt idx="4">
                  <c:v>2.5333883210800798</c:v>
                </c:pt>
                <c:pt idx="5">
                  <c:v>2.52664425880275</c:v>
                </c:pt>
                <c:pt idx="6">
                  <c:v>2.5199181497052101</c:v>
                </c:pt>
                <c:pt idx="7">
                  <c:v>2.5132099459947899</c:v>
                </c:pt>
                <c:pt idx="8">
                  <c:v>2.5065196000060799</c:v>
                </c:pt>
                <c:pt idx="9">
                  <c:v>2.4998470642005199</c:v>
                </c:pt>
                <c:pt idx="10">
                  <c:v>2.4931922911661202</c:v>
                </c:pt>
                <c:pt idx="11">
                  <c:v>2.4865552336171199</c:v>
                </c:pt>
                <c:pt idx="12">
                  <c:v>2.4799358443936002</c:v>
                </c:pt>
                <c:pt idx="13">
                  <c:v>2.4733340764612199</c:v>
                </c:pt>
                <c:pt idx="14">
                  <c:v>2.4667498829108299</c:v>
                </c:pt>
                <c:pt idx="15">
                  <c:v>2.4601832169581499</c:v>
                </c:pt>
                <c:pt idx="16">
                  <c:v>2.45363403194346</c:v>
                </c:pt>
                <c:pt idx="17">
                  <c:v>2.4471022813312402</c:v>
                </c:pt>
                <c:pt idx="18">
                  <c:v>2.4405879187098498</c:v>
                </c:pt>
                <c:pt idx="19">
                  <c:v>2.4340908977912199</c:v>
                </c:pt>
                <c:pt idx="20">
                  <c:v>2.4276111724104701</c:v>
                </c:pt>
                <c:pt idx="21">
                  <c:v>2.4211486965256399</c:v>
                </c:pt>
                <c:pt idx="22">
                  <c:v>2.4147034242173402</c:v>
                </c:pt>
                <c:pt idx="23">
                  <c:v>2.4082753096883902</c:v>
                </c:pt>
                <c:pt idx="24">
                  <c:v>2.4018643072635499</c:v>
                </c:pt>
                <c:pt idx="25">
                  <c:v>2.3954703713891701</c:v>
                </c:pt>
                <c:pt idx="26">
                  <c:v>2.3890934566328599</c:v>
                </c:pt>
                <c:pt idx="27">
                  <c:v>2.3827335176831901</c:v>
                </c:pt>
                <c:pt idx="28">
                  <c:v>2.3763905093493198</c:v>
                </c:pt>
                <c:pt idx="29">
                  <c:v>2.3700643865607298</c:v>
                </c:pt>
                <c:pt idx="30">
                  <c:v>2.3637551043668998</c:v>
                </c:pt>
                <c:pt idx="31">
                  <c:v>2.35746261793695</c:v>
                </c:pt>
                <c:pt idx="32">
                  <c:v>2.3511868825593298</c:v>
                </c:pt>
                <c:pt idx="33">
                  <c:v>2.3449278536415399</c:v>
                </c:pt>
                <c:pt idx="34">
                  <c:v>2.3386854867097799</c:v>
                </c:pt>
                <c:pt idx="35">
                  <c:v>2.3324597374086502</c:v>
                </c:pt>
                <c:pt idx="36">
                  <c:v>2.3262505615008102</c:v>
                </c:pt>
                <c:pt idx="37">
                  <c:v>2.3200579148667</c:v>
                </c:pt>
                <c:pt idx="38">
                  <c:v>2.31388175350419</c:v>
                </c:pt>
                <c:pt idx="39">
                  <c:v>2.3077220335283202</c:v>
                </c:pt>
                <c:pt idx="40">
                  <c:v>2.3015787111709098</c:v>
                </c:pt>
                <c:pt idx="41">
                  <c:v>2.29545174278033</c:v>
                </c:pt>
                <c:pt idx="42">
                  <c:v>2.28934108482115</c:v>
                </c:pt>
                <c:pt idx="43">
                  <c:v>2.2832466938738101</c:v>
                </c:pt>
                <c:pt idx="44">
                  <c:v>2.27716852663435</c:v>
                </c:pt>
                <c:pt idx="45">
                  <c:v>2.2711065399141099</c:v>
                </c:pt>
                <c:pt idx="46">
                  <c:v>2.2650606906393702</c:v>
                </c:pt>
                <c:pt idx="47">
                  <c:v>2.25903093585109</c:v>
                </c:pt>
                <c:pt idx="48">
                  <c:v>2.2530172327045901</c:v>
                </c:pt>
                <c:pt idx="49">
                  <c:v>2.24701953846923</c:v>
                </c:pt>
                <c:pt idx="50">
                  <c:v>2.2410378105281499</c:v>
                </c:pt>
                <c:pt idx="51">
                  <c:v>2.2350720063779201</c:v>
                </c:pt>
                <c:pt idx="52">
                  <c:v>2.2291220836282499</c:v>
                </c:pt>
                <c:pt idx="53">
                  <c:v>2.2231880000017199</c:v>
                </c:pt>
                <c:pt idx="54">
                  <c:v>2.2172697133334398</c:v>
                </c:pt>
                <c:pt idx="55">
                  <c:v>2.2113671815707701</c:v>
                </c:pt>
                <c:pt idx="56">
                  <c:v>2.20548036277301</c:v>
                </c:pt>
                <c:pt idx="57">
                  <c:v>2.19960921511111</c:v>
                </c:pt>
                <c:pt idx="58">
                  <c:v>2.1937536968673998</c:v>
                </c:pt>
                <c:pt idx="59">
                  <c:v>2.1879137664352202</c:v>
                </c:pt>
                <c:pt idx="60">
                  <c:v>2.1820893823187002</c:v>
                </c:pt>
                <c:pt idx="61">
                  <c:v>2.1762805031324302</c:v>
                </c:pt>
                <c:pt idx="62">
                  <c:v>2.1704870876011699</c:v>
                </c:pt>
                <c:pt idx="63">
                  <c:v>2.1647090945595502</c:v>
                </c:pt>
                <c:pt idx="64">
                  <c:v>2.1589464829517899</c:v>
                </c:pt>
                <c:pt idx="65">
                  <c:v>2.1531992118314101</c:v>
                </c:pt>
                <c:pt idx="66">
                  <c:v>2.1474672403609301</c:v>
                </c:pt>
                <c:pt idx="67">
                  <c:v>2.1417505278115598</c:v>
                </c:pt>
                <c:pt idx="68">
                  <c:v>2.1360490335629798</c:v>
                </c:pt>
                <c:pt idx="69">
                  <c:v>2.13036271710296</c:v>
                </c:pt>
                <c:pt idx="70">
                  <c:v>2.1246915380271401</c:v>
                </c:pt>
                <c:pt idx="71">
                  <c:v>2.1190354560386999</c:v>
                </c:pt>
                <c:pt idx="72">
                  <c:v>2.1133944309481199</c:v>
                </c:pt>
                <c:pt idx="73">
                  <c:v>2.1077684226728501</c:v>
                </c:pt>
                <c:pt idx="74">
                  <c:v>2.1021573912370299</c:v>
                </c:pt>
                <c:pt idx="75">
                  <c:v>2.0965612967712599</c:v>
                </c:pt>
                <c:pt idx="76">
                  <c:v>2.0909800995122301</c:v>
                </c:pt>
                <c:pt idx="77">
                  <c:v>2.0854137598025102</c:v>
                </c:pt>
                <c:pt idx="78">
                  <c:v>2.0798622380902301</c:v>
                </c:pt>
                <c:pt idx="79">
                  <c:v>2.0743254949288099</c:v>
                </c:pt>
                <c:pt idx="80">
                  <c:v>2.0688034909767001</c:v>
                </c:pt>
                <c:pt idx="81">
                  <c:v>2.0632961869970399</c:v>
                </c:pt>
                <c:pt idx="82">
                  <c:v>2.05780354385745</c:v>
                </c:pt>
                <c:pt idx="83">
                  <c:v>2.0523255225297201</c:v>
                </c:pt>
                <c:pt idx="84">
                  <c:v>2.0468620840895402</c:v>
                </c:pt>
                <c:pt idx="85">
                  <c:v>2.0414131897162102</c:v>
                </c:pt>
                <c:pt idx="86">
                  <c:v>2.03597880069236</c:v>
                </c:pt>
                <c:pt idx="87">
                  <c:v>2.0305588784037201</c:v>
                </c:pt>
                <c:pt idx="88">
                  <c:v>2.0251533843387999</c:v>
                </c:pt>
                <c:pt idx="89">
                  <c:v>2.0197622800886199</c:v>
                </c:pt>
                <c:pt idx="90">
                  <c:v>2.0143855273464601</c:v>
                </c:pt>
                <c:pt idx="91">
                  <c:v>2.0090230879075701</c:v>
                </c:pt>
                <c:pt idx="92">
                  <c:v>2.00367492366891</c:v>
                </c:pt>
                <c:pt idx="93">
                  <c:v>1.9983409966288599</c:v>
                </c:pt>
                <c:pt idx="94">
                  <c:v>1.9930212688869799</c:v>
                </c:pt>
                <c:pt idx="95">
                  <c:v>1.98771570264371</c:v>
                </c:pt>
                <c:pt idx="96">
                  <c:v>1.9824242602001201</c:v>
                </c:pt>
                <c:pt idx="97">
                  <c:v>1.9771469039576399</c:v>
                </c:pt>
                <c:pt idx="98">
                  <c:v>1.9718835964177801</c:v>
                </c:pt>
                <c:pt idx="99">
                  <c:v>1.9666343001819</c:v>
                </c:pt>
                <c:pt idx="100">
                  <c:v>1.96139897795087</c:v>
                </c:pt>
                <c:pt idx="101">
                  <c:v>1.9561775925249101</c:v>
                </c:pt>
                <c:pt idx="102">
                  <c:v>1.9509701068032199</c:v>
                </c:pt>
                <c:pt idx="103">
                  <c:v>1.9457764837838001</c:v>
                </c:pt>
                <c:pt idx="104">
                  <c:v>1.9405966865631401</c:v>
                </c:pt>
                <c:pt idx="105">
                  <c:v>1.9354306783359501</c:v>
                </c:pt>
                <c:pt idx="106">
                  <c:v>1.9302784223949401</c:v>
                </c:pt>
                <c:pt idx="107">
                  <c:v>1.9251398821305501</c:v>
                </c:pt>
                <c:pt idx="108">
                  <c:v>1.9200150210306399</c:v>
                </c:pt>
                <c:pt idx="109">
                  <c:v>1.9149038026803</c:v>
                </c:pt>
                <c:pt idx="110">
                  <c:v>1.90980619076154</c:v>
                </c:pt>
                <c:pt idx="111">
                  <c:v>1.9047221490530699</c:v>
                </c:pt>
                <c:pt idx="112">
                  <c:v>1.89965164143</c:v>
                </c:pt>
                <c:pt idx="113">
                  <c:v>1.89459463186363</c:v>
                </c:pt>
                <c:pt idx="114">
                  <c:v>1.8895510844211501</c:v>
                </c:pt>
                <c:pt idx="115">
                  <c:v>1.8845209632654301</c:v>
                </c:pt>
                <c:pt idx="116">
                  <c:v>1.87950423265471</c:v>
                </c:pt>
                <c:pt idx="117">
                  <c:v>1.8745008569424</c:v>
                </c:pt>
                <c:pt idx="118">
                  <c:v>1.86951080057681</c:v>
                </c:pt>
                <c:pt idx="119">
                  <c:v>1.86453402810086</c:v>
                </c:pt>
                <c:pt idx="120">
                  <c:v>1.8595705041519</c:v>
                </c:pt>
                <c:pt idx="121">
                  <c:v>1.85462019346137</c:v>
                </c:pt>
                <c:pt idx="122">
                  <c:v>1.84968306085465</c:v>
                </c:pt>
                <c:pt idx="123">
                  <c:v>1.84475907125071</c:v>
                </c:pt>
                <c:pt idx="124">
                  <c:v>1.8398481896619501</c:v>
                </c:pt>
                <c:pt idx="125">
                  <c:v>1.8349503811938701</c:v>
                </c:pt>
                <c:pt idx="126">
                  <c:v>1.8300656110448901</c:v>
                </c:pt>
                <c:pt idx="127">
                  <c:v>1.82519384450606</c:v>
                </c:pt>
                <c:pt idx="128">
                  <c:v>1.8203350469608499</c:v>
                </c:pt>
                <c:pt idx="129">
                  <c:v>1.8154891838848399</c:v>
                </c:pt>
                <c:pt idx="130">
                  <c:v>1.8106562208455499</c:v>
                </c:pt>
                <c:pt idx="131">
                  <c:v>1.8058361235021601</c:v>
                </c:pt>
                <c:pt idx="132">
                  <c:v>1.80102885760525</c:v>
                </c:pt>
                <c:pt idx="133">
                  <c:v>1.7962343889965899</c:v>
                </c:pt>
                <c:pt idx="134">
                  <c:v>1.79145268360888</c:v>
                </c:pt>
                <c:pt idx="135">
                  <c:v>1.7866837074655</c:v>
                </c:pt>
                <c:pt idx="136">
                  <c:v>1.78192742668028</c:v>
                </c:pt>
                <c:pt idx="137">
                  <c:v>1.7771838074572801</c:v>
                </c:pt>
                <c:pt idx="138">
                  <c:v>1.77245281609049</c:v>
                </c:pt>
                <c:pt idx="139">
                  <c:v>1.7677344189636499</c:v>
                </c:pt>
                <c:pt idx="140">
                  <c:v>1.7630285825499901</c:v>
                </c:pt>
                <c:pt idx="141">
                  <c:v>1.7583352734119899</c:v>
                </c:pt>
                <c:pt idx="142">
                  <c:v>1.75365445820114</c:v>
                </c:pt>
                <c:pt idx="143">
                  <c:v>1.7489861036576899</c:v>
                </c:pt>
                <c:pt idx="144">
                  <c:v>1.74433017661046</c:v>
                </c:pt>
                <c:pt idx="145">
                  <c:v>1.7396866439765499</c:v>
                </c:pt>
                <c:pt idx="146">
                  <c:v>1.73505547276115</c:v>
                </c:pt>
                <c:pt idx="147">
                  <c:v>1.73043663005727</c:v>
                </c:pt>
                <c:pt idx="148">
                  <c:v>1.72583008304552</c:v>
                </c:pt>
                <c:pt idx="149">
                  <c:v>1.72123579899388</c:v>
                </c:pt>
                <c:pt idx="150">
                  <c:v>1.71665374525746</c:v>
                </c:pt>
                <c:pt idx="151">
                  <c:v>1.7120838892782999</c:v>
                </c:pt>
                <c:pt idx="152">
                  <c:v>1.70752619858508</c:v>
                </c:pt>
                <c:pt idx="153">
                  <c:v>1.70298064079292</c:v>
                </c:pt>
                <c:pt idx="154">
                  <c:v>1.69844718360319</c:v>
                </c:pt>
                <c:pt idx="155">
                  <c:v>1.6939257948031901</c:v>
                </c:pt>
                <c:pt idx="156">
                  <c:v>1.6894164422660101</c:v>
                </c:pt>
                <c:pt idx="157">
                  <c:v>1.6849190939502401</c:v>
                </c:pt>
                <c:pt idx="158">
                  <c:v>1.6804337178997899</c:v>
                </c:pt>
                <c:pt idx="159">
                  <c:v>1.6759602822436199</c:v>
                </c:pt>
                <c:pt idx="160">
                  <c:v>1.67149875519554</c:v>
                </c:pt>
                <c:pt idx="161">
                  <c:v>1.66704910505398</c:v>
                </c:pt>
                <c:pt idx="162">
                  <c:v>1.66261130020176</c:v>
                </c:pt>
                <c:pt idx="163">
                  <c:v>1.65818530910586</c:v>
                </c:pt>
                <c:pt idx="164">
                  <c:v>1.65377110031721</c:v>
                </c:pt>
                <c:pt idx="165">
                  <c:v>1.6493686424704701</c:v>
                </c:pt>
                <c:pt idx="166">
                  <c:v>1.64497790428377</c:v>
                </c:pt>
                <c:pt idx="167">
                  <c:v>1.6405988545585399</c:v>
                </c:pt>
                <c:pt idx="168">
                  <c:v>1.63623146217926</c:v>
                </c:pt>
                <c:pt idx="169">
                  <c:v>1.6318756961132099</c:v>
                </c:pt>
                <c:pt idx="170">
                  <c:v>1.62753152541034</c:v>
                </c:pt>
                <c:pt idx="171">
                  <c:v>1.6231989192029299</c:v>
                </c:pt>
                <c:pt idx="172">
                  <c:v>1.6188778467054701</c:v>
                </c:pt>
                <c:pt idx="173">
                  <c:v>1.6145682772143899</c:v>
                </c:pt>
                <c:pt idx="174">
                  <c:v>1.61027018010787</c:v>
                </c:pt>
                <c:pt idx="175">
                  <c:v>1.60598352484558</c:v>
                </c:pt>
                <c:pt idx="176">
                  <c:v>1.6017082809685199</c:v>
                </c:pt>
                <c:pt idx="177">
                  <c:v>1.5974444180987399</c:v>
                </c:pt>
                <c:pt idx="178">
                  <c:v>1.5931919059391999</c:v>
                </c:pt>
                <c:pt idx="179">
                  <c:v>1.58895071427348</c:v>
                </c:pt>
                <c:pt idx="180">
                  <c:v>1.5847208129656201</c:v>
                </c:pt>
                <c:pt idx="181">
                  <c:v>1.58050217195986</c:v>
                </c:pt>
                <c:pt idx="182">
                  <c:v>1.5762947612804701</c:v>
                </c:pt>
                <c:pt idx="183">
                  <c:v>1.57209855103151</c:v>
                </c:pt>
                <c:pt idx="184">
                  <c:v>1.56791351139663</c:v>
                </c:pt>
                <c:pt idx="185">
                  <c:v>1.5637396126388501</c:v>
                </c:pt>
                <c:pt idx="186">
                  <c:v>1.5595768251003499</c:v>
                </c:pt>
                <c:pt idx="187">
                  <c:v>1.5554251192022699</c:v>
                </c:pt>
                <c:pt idx="188">
                  <c:v>1.55128446544448</c:v>
                </c:pt>
                <c:pt idx="189">
                  <c:v>1.54715483440539</c:v>
                </c:pt>
                <c:pt idx="190">
                  <c:v>1.5430361967417101</c:v>
                </c:pt>
                <c:pt idx="191">
                  <c:v>1.5389285231883101</c:v>
                </c:pt>
                <c:pt idx="192">
                  <c:v>1.53483178455792</c:v>
                </c:pt>
                <c:pt idx="193">
                  <c:v>1.530745951741</c:v>
                </c:pt>
                <c:pt idx="194">
                  <c:v>1.52667099570547</c:v>
                </c:pt>
                <c:pt idx="195">
                  <c:v>1.5226068874965699</c:v>
                </c:pt>
                <c:pt idx="196">
                  <c:v>1.5185535982366001</c:v>
                </c:pt>
                <c:pt idx="197">
                  <c:v>1.5145110991247399</c:v>
                </c:pt>
                <c:pt idx="198">
                  <c:v>1.5104793614368299</c:v>
                </c:pt>
                <c:pt idx="199">
                  <c:v>1.5064583565251899</c:v>
                </c:pt>
                <c:pt idx="200">
                  <c:v>1.5024480558183899</c:v>
                </c:pt>
                <c:pt idx="201">
                  <c:v>1.4984484308210799</c:v>
                </c:pt>
                <c:pt idx="202">
                  <c:v>1.4944594531137401</c:v>
                </c:pt>
                <c:pt idx="203">
                  <c:v>1.49048109435252</c:v>
                </c:pt>
                <c:pt idx="204">
                  <c:v>1.48651332626901</c:v>
                </c:pt>
                <c:pt idx="205">
                  <c:v>1.4825561206700899</c:v>
                </c:pt>
                <c:pt idx="206">
                  <c:v>1.4786094494376301</c:v>
                </c:pt>
                <c:pt idx="207">
                  <c:v>1.4746732845284101</c:v>
                </c:pt>
                <c:pt idx="208">
                  <c:v>1.47074759797384</c:v>
                </c:pt>
                <c:pt idx="209">
                  <c:v>1.4668323618797801</c:v>
                </c:pt>
                <c:pt idx="210">
                  <c:v>1.46292754842635</c:v>
                </c:pt>
                <c:pt idx="211">
                  <c:v>1.4590331298677199</c:v>
                </c:pt>
                <c:pt idx="212">
                  <c:v>1.4551490785319501</c:v>
                </c:pt>
                <c:pt idx="213">
                  <c:v>1.4512753668207401</c:v>
                </c:pt>
                <c:pt idx="214">
                  <c:v>1.44741196720926</c:v>
                </c:pt>
                <c:pt idx="215">
                  <c:v>1.4435588522459499</c:v>
                </c:pt>
                <c:pt idx="216">
                  <c:v>1.4397159945523501</c:v>
                </c:pt>
                <c:pt idx="217">
                  <c:v>1.4358833668228601</c:v>
                </c:pt>
                <c:pt idx="218">
                  <c:v>1.43206094182459</c:v>
                </c:pt>
                <c:pt idx="219">
                  <c:v>1.42824869239712</c:v>
                </c:pt>
                <c:pt idx="220">
                  <c:v>1.4244465914523501</c:v>
                </c:pt>
                <c:pt idx="221">
                  <c:v>1.42065461197429</c:v>
                </c:pt>
                <c:pt idx="222">
                  <c:v>1.4168727270188699</c:v>
                </c:pt>
                <c:pt idx="223">
                  <c:v>1.4131009097137399</c:v>
                </c:pt>
                <c:pt idx="224">
                  <c:v>1.40933913325809</c:v>
                </c:pt>
                <c:pt idx="225">
                  <c:v>1.40558737092245</c:v>
                </c:pt>
                <c:pt idx="226">
                  <c:v>1.4018455960485201</c:v>
                </c:pt>
                <c:pt idx="227">
                  <c:v>1.39811378204895</c:v>
                </c:pt>
                <c:pt idx="228">
                  <c:v>1.39439190240717</c:v>
                </c:pt>
                <c:pt idx="229">
                  <c:v>1.39067993067722</c:v>
                </c:pt>
                <c:pt idx="230">
                  <c:v>1.38697784048351</c:v>
                </c:pt>
                <c:pt idx="231">
                  <c:v>1.3832856055206899</c:v>
                </c:pt>
                <c:pt idx="232">
                  <c:v>1.3796031995534199</c:v>
                </c:pt>
                <c:pt idx="233">
                  <c:v>1.3759305964162001</c:v>
                </c:pt>
                <c:pt idx="234">
                  <c:v>1.37226777001319</c:v>
                </c:pt>
                <c:pt idx="235">
                  <c:v>1.36861469431803</c:v>
                </c:pt>
                <c:pt idx="236">
                  <c:v>1.3649713433736299</c:v>
                </c:pt>
                <c:pt idx="237">
                  <c:v>1.3613376912919899</c:v>
                </c:pt>
                <c:pt idx="238">
                  <c:v>1.3577137122540499</c:v>
                </c:pt>
                <c:pt idx="239">
                  <c:v>1.3540993805094701</c:v>
                </c:pt>
                <c:pt idx="240">
                  <c:v>1.35049467037646</c:v>
                </c:pt>
                <c:pt idx="241">
                  <c:v>1.34689955624159</c:v>
                </c:pt>
                <c:pt idx="242">
                  <c:v>1.3433140125596299</c:v>
                </c:pt>
                <c:pt idx="243">
                  <c:v>1.3397380138533399</c:v>
                </c:pt>
                <c:pt idx="244">
                  <c:v>1.3361715347133101</c:v>
                </c:pt>
                <c:pt idx="245">
                  <c:v>1.33261454979776</c:v>
                </c:pt>
                <c:pt idx="246">
                  <c:v>1.32906703383239</c:v>
                </c:pt>
                <c:pt idx="247">
                  <c:v>1.32552896161017</c:v>
                </c:pt>
                <c:pt idx="248">
                  <c:v>1.32200030799117</c:v>
                </c:pt>
                <c:pt idx="249">
                  <c:v>1.3184810479024001</c:v>
                </c:pt>
                <c:pt idx="250">
                  <c:v>1.3149711563375901</c:v>
                </c:pt>
                <c:pt idx="251">
                  <c:v>1.31147060835707</c:v>
                </c:pt>
                <c:pt idx="252">
                  <c:v>1.30797937908754</c:v>
                </c:pt>
                <c:pt idx="253">
                  <c:v>1.3044974437219099</c:v>
                </c:pt>
                <c:pt idx="254">
                  <c:v>1.3010247775191499</c:v>
                </c:pt>
                <c:pt idx="255">
                  <c:v>1.2975613558040799</c:v>
                </c:pt>
                <c:pt idx="256">
                  <c:v>1.2941071539672</c:v>
                </c:pt>
                <c:pt idx="257">
                  <c:v>1.2906621474645401</c:v>
                </c:pt>
                <c:pt idx="258">
                  <c:v>1.2872263118174501</c:v>
                </c:pt>
                <c:pt idx="259">
                  <c:v>1.28379962261245</c:v>
                </c:pt>
                <c:pt idx="260">
                  <c:v>1.2803820555010501</c:v>
                </c:pt>
                <c:pt idx="261">
                  <c:v>1.2769735861995899</c:v>
                </c:pt>
                <c:pt idx="262">
                  <c:v>1.2735741904890401</c:v>
                </c:pt>
                <c:pt idx="263">
                  <c:v>1.2701838442148501</c:v>
                </c:pt>
                <c:pt idx="264">
                  <c:v>1.2668025232867599</c:v>
                </c:pt>
                <c:pt idx="265">
                  <c:v>1.26343020367865</c:v>
                </c:pt>
                <c:pt idx="266">
                  <c:v>1.2600668614283701</c:v>
                </c:pt>
                <c:pt idx="267">
                  <c:v>1.2567124726375301</c:v>
                </c:pt>
                <c:pt idx="268">
                  <c:v>1.2533670134713799</c:v>
                </c:pt>
                <c:pt idx="269">
                  <c:v>1.2500304601586201</c:v>
                </c:pt>
                <c:pt idx="270">
                  <c:v>1.2467027889912301</c:v>
                </c:pt>
                <c:pt idx="271">
                  <c:v>1.24338397632429</c:v>
                </c:pt>
                <c:pt idx="272">
                  <c:v>1.24007399857584</c:v>
                </c:pt>
                <c:pt idx="273">
                  <c:v>1.23677283222668</c:v>
                </c:pt>
                <c:pt idx="274">
                  <c:v>1.23348045382024</c:v>
                </c:pt>
                <c:pt idx="275">
                  <c:v>1.2301968399623799</c:v>
                </c:pt>
                <c:pt idx="276">
                  <c:v>1.2269219673212499</c:v>
                </c:pt>
                <c:pt idx="277">
                  <c:v>1.22365581262708</c:v>
                </c:pt>
                <c:pt idx="278">
                  <c:v>1.2203983526720801</c:v>
                </c:pt>
                <c:pt idx="279">
                  <c:v>1.2171495643102299</c:v>
                </c:pt>
                <c:pt idx="280">
                  <c:v>1.21390942445712</c:v>
                </c:pt>
                <c:pt idx="281">
                  <c:v>1.21067794243555</c:v>
                </c:pt>
                <c:pt idx="282">
                  <c:v>1.2074552563237499</c:v>
                </c:pt>
                <c:pt idx="283">
                  <c:v>1.2042415347188899</c:v>
                </c:pt>
                <c:pt idx="284">
                  <c:v>1.20103694423242</c:v>
                </c:pt>
                <c:pt idx="285">
                  <c:v>1.19784164950431</c:v>
                </c:pt>
                <c:pt idx="286">
                  <c:v>1.19465581321751</c:v>
                </c:pt>
                <c:pt idx="287">
                  <c:v>1.1914795961126801</c:v>
                </c:pt>
                <c:pt idx="288">
                  <c:v>1.1883131570030001</c:v>
                </c:pt>
                <c:pt idx="289">
                  <c:v>1.18515665278934</c:v>
                </c:pt>
                <c:pt idx="290">
                  <c:v>1.18201023847554</c:v>
                </c:pt>
                <c:pt idx="291">
                  <c:v>1.17887406718391</c:v>
                </c:pt>
                <c:pt idx="292">
                  <c:v>1.17574829017091</c:v>
                </c:pt>
                <c:pt idx="293">
                  <c:v>1.1726330568430501</c:v>
                </c:pt>
                <c:pt idx="294">
                  <c:v>1.16952851477293</c:v>
                </c:pt>
                <c:pt idx="295">
                  <c:v>1.16643480971549</c:v>
                </c:pt>
                <c:pt idx="296">
                  <c:v>1.1633520856244399</c:v>
                </c:pt>
                <c:pt idx="297">
                  <c:v>1.16028048466878</c:v>
                </c:pt>
                <c:pt idx="298">
                  <c:v>1.15722014724962</c:v>
                </c:pt>
                <c:pt idx="299">
                  <c:v>1.15417121201703</c:v>
                </c:pt>
                <c:pt idx="300">
                  <c:v>1.1511338158871001</c:v>
                </c:pt>
                <c:pt idx="301">
                  <c:v>1.1481080940591699</c:v>
                </c:pt>
                <c:pt idx="302">
                  <c:v>1.14509418003318</c:v>
                </c:pt>
                <c:pt idx="303">
                  <c:v>1.1420922056271601</c:v>
                </c:pt>
                <c:pt idx="304">
                  <c:v>1.13910230099487</c:v>
                </c:pt>
                <c:pt idx="305">
                  <c:v>1.1361245946435501</c:v>
                </c:pt>
                <c:pt idx="306">
                  <c:v>1.13315921345185</c:v>
                </c:pt>
                <c:pt idx="307">
                  <c:v>1.1302062826878401</c:v>
                </c:pt>
                <c:pt idx="308">
                  <c:v>1.12726592602715</c:v>
                </c:pt>
                <c:pt idx="309">
                  <c:v>1.1243382655712599</c:v>
                </c:pt>
                <c:pt idx="310">
                  <c:v>1.1214234218658401</c:v>
                </c:pt>
                <c:pt idx="311">
                  <c:v>1.1185215139193101</c:v>
                </c:pt>
                <c:pt idx="312">
                  <c:v>1.1156326592213699</c:v>
                </c:pt>
                <c:pt idx="313">
                  <c:v>1.11275697376177</c:v>
                </c:pt>
                <c:pt idx="314">
                  <c:v>1.1098945720490601</c:v>
                </c:pt>
                <c:pt idx="315">
                  <c:v>1.1070455671295301</c:v>
                </c:pt>
                <c:pt idx="316">
                  <c:v>1.1042100706062199</c:v>
                </c:pt>
                <c:pt idx="317">
                  <c:v>1.10138819265798</c:v>
                </c:pt>
                <c:pt idx="318">
                  <c:v>1.09858004205867</c:v>
                </c:pt>
                <c:pt idx="319">
                  <c:v>1.0957857261964301</c:v>
                </c:pt>
                <c:pt idx="320">
                  <c:v>1.09300535109302</c:v>
                </c:pt>
                <c:pt idx="321">
                  <c:v>1.09023902142325</c:v>
                </c:pt>
                <c:pt idx="322">
                  <c:v>1.0874868405345</c:v>
                </c:pt>
                <c:pt idx="323">
                  <c:v>1.08474891046629</c:v>
                </c:pt>
                <c:pt idx="324">
                  <c:v>1.08202533196992</c:v>
                </c:pt>
                <c:pt idx="325">
                  <c:v>1.0793162045282301</c:v>
                </c:pt>
                <c:pt idx="326">
                  <c:v>1.0766216263753501</c:v>
                </c:pt>
                <c:pt idx="327">
                  <c:v>1.0739416945165801</c:v>
                </c:pt>
                <c:pt idx="328">
                  <c:v>1.0712765047483199</c:v>
                </c:pt>
                <c:pt idx="329">
                  <c:v>1.06862615167798</c:v>
                </c:pt>
                <c:pt idx="330">
                  <c:v>1.0659907287441099</c:v>
                </c:pt>
                <c:pt idx="331">
                  <c:v>1.06337032823642</c:v>
                </c:pt>
                <c:pt idx="332">
                  <c:v>1.06076504131595</c:v>
                </c:pt>
                <c:pt idx="333">
                  <c:v>1.05817495803526</c:v>
                </c:pt>
                <c:pt idx="334">
                  <c:v>1.0556001673587201</c:v>
                </c:pt>
                <c:pt idx="335">
                  <c:v>1.0530407571827201</c:v>
                </c:pt>
                <c:pt idx="336">
                  <c:v>1.05049681435609</c:v>
                </c:pt>
                <c:pt idx="337">
                  <c:v>1.0479684247004699</c:v>
                </c:pt>
                <c:pt idx="338">
                  <c:v>1.0454556730307101</c:v>
                </c:pt>
                <c:pt idx="339">
                  <c:v>1.0429586431753799</c:v>
                </c:pt>
                <c:pt idx="340">
                  <c:v>1.04047741799727</c:v>
                </c:pt>
                <c:pt idx="341">
                  <c:v>1.03801207941394</c:v>
                </c:pt>
                <c:pt idx="342">
                  <c:v>1.0355627084183401</c:v>
                </c:pt>
                <c:pt idx="343">
                  <c:v>1.0331293850993799</c:v>
                </c:pt>
                <c:pt idx="344">
                  <c:v>1.03071218866267</c:v>
                </c:pt>
                <c:pt idx="345">
                  <c:v>1.0283111974511601</c:v>
                </c:pt>
                <c:pt idx="346">
                  <c:v>1.0259264889659301</c:v>
                </c:pt>
                <c:pt idx="347">
                  <c:v>1.0235581398869</c:v>
                </c:pt>
                <c:pt idx="348">
                  <c:v>1.0212062260936601</c:v>
                </c:pt>
                <c:pt idx="349">
                  <c:v>1.0188708226863099</c:v>
                </c:pt>
                <c:pt idx="350">
                  <c:v>1.0165520040063301</c:v>
                </c:pt>
                <c:pt idx="351">
                  <c:v>1.0142498436574201</c:v>
                </c:pt>
                <c:pt idx="352">
                  <c:v>1.0119644145264901</c:v>
                </c:pt>
                <c:pt idx="353">
                  <c:v>1.0096957888045901</c:v>
                </c:pt>
                <c:pt idx="354">
                  <c:v>1.00744403800786</c:v>
                </c:pt>
                <c:pt idx="355">
                  <c:v>1.0052092329986</c:v>
                </c:pt>
                <c:pt idx="356">
                  <c:v>1.0029914440062599</c:v>
                </c:pt>
                <c:pt idx="357">
                  <c:v>1.0007907406485399</c:v>
                </c:pt>
                <c:pt idx="358">
                  <c:v>0.99860719195248404</c:v>
                </c:pt>
                <c:pt idx="359">
                  <c:v>0.99644086637558904</c:v>
                </c:pt>
                <c:pt idx="360">
                  <c:v>0.994291831826978</c:v>
                </c:pt>
                <c:pt idx="361">
                  <c:v>0.99216015568857696</c:v>
                </c:pt>
                <c:pt idx="362">
                  <c:v>0.99004590483633004</c:v>
                </c:pt>
                <c:pt idx="363">
                  <c:v>0.98794914566144199</c:v>
                </c:pt>
                <c:pt idx="364">
                  <c:v>0.98586994409165296</c:v>
                </c:pt>
                <c:pt idx="365">
                  <c:v>0.98380836561253504</c:v>
                </c:pt>
                <c:pt idx="366">
                  <c:v>0.98176447528883704</c:v>
                </c:pt>
                <c:pt idx="367">
                  <c:v>0.97973833778583697</c:v>
                </c:pt>
                <c:pt idx="368">
                  <c:v>0.97773001739075305</c:v>
                </c:pt>
                <c:pt idx="369">
                  <c:v>0.975739578034164</c:v>
                </c:pt>
                <c:pt idx="370">
                  <c:v>0.97376708331147599</c:v>
                </c:pt>
                <c:pt idx="371">
                  <c:v>0.97181259650442597</c:v>
                </c:pt>
                <c:pt idx="372">
                  <c:v>0.96987618060260805</c:v>
                </c:pt>
                <c:pt idx="373">
                  <c:v>0.96795789832505597</c:v>
                </c:pt>
                <c:pt idx="374">
                  <c:v>0.96605781214183895</c:v>
                </c:pt>
                <c:pt idx="375">
                  <c:v>0.96417598429572005</c:v>
                </c:pt>
                <c:pt idx="376">
                  <c:v>0.96231247682384102</c:v>
                </c:pt>
                <c:pt idx="377">
                  <c:v>0.96046735157945096</c:v>
                </c:pt>
                <c:pt idx="378">
                  <c:v>0.95864067025368205</c:v>
                </c:pt>
                <c:pt idx="379">
                  <c:v>0.95683249439736395</c:v>
                </c:pt>
                <c:pt idx="380">
                  <c:v>0.95504288544289095</c:v>
                </c:pt>
                <c:pt idx="381">
                  <c:v>0.95327190472613099</c:v>
                </c:pt>
                <c:pt idx="382">
                  <c:v>0.95151961350838798</c:v>
                </c:pt>
                <c:pt idx="383">
                  <c:v>0.949786072998414</c:v>
                </c:pt>
                <c:pt idx="384">
                  <c:v>0.94807134437447405</c:v>
                </c:pt>
                <c:pt idx="385">
                  <c:v>0.94637548880646805</c:v>
                </c:pt>
                <c:pt idx="386">
                  <c:v>0.94469856747810699</c:v>
                </c:pt>
                <c:pt idx="387">
                  <c:v>0.94304064160915202</c:v>
                </c:pt>
                <c:pt idx="388">
                  <c:v>0.94140177247771195</c:v>
                </c:pt>
                <c:pt idx="389">
                  <c:v>0.93978202144260603</c:v>
                </c:pt>
                <c:pt idx="390">
                  <c:v>0.938181449965791</c:v>
                </c:pt>
                <c:pt idx="391">
                  <c:v>0.93660011963486001</c:v>
                </c:pt>
                <c:pt idx="392">
                  <c:v>0.93503809218561096</c:v>
                </c:pt>
                <c:pt idx="393">
                  <c:v>0.93349542952468401</c:v>
                </c:pt>
                <c:pt idx="394">
                  <c:v>0.93197219375228402</c:v>
                </c:pt>
                <c:pt idx="395">
                  <c:v>0.93046844718497701</c:v>
                </c:pt>
                <c:pt idx="396">
                  <c:v>0.92898425237856397</c:v>
                </c:pt>
                <c:pt idx="397">
                  <c:v>0.92751967215105002</c:v>
                </c:pt>
                <c:pt idx="398">
                  <c:v>0.92607476960569202</c:v>
                </c:pt>
                <c:pt idx="399">
                  <c:v>0.92464960815414199</c:v>
                </c:pt>
                <c:pt idx="400">
                  <c:v>0.92324425153968204</c:v>
                </c:pt>
                <c:pt idx="401">
                  <c:v>0.92185876386055798</c:v>
                </c:pt>
                <c:pt idx="402">
                  <c:v>0.92049320959341296</c:v>
                </c:pt>
                <c:pt idx="403">
                  <c:v>0.91914765361682604</c:v>
                </c:pt>
                <c:pt idx="404">
                  <c:v>0.91782216123495297</c:v>
                </c:pt>
                <c:pt idx="405">
                  <c:v>0.91651679820128895</c:v>
                </c:pt>
                <c:pt idx="406">
                  <c:v>0.915231630742533</c:v>
                </c:pt>
                <c:pt idx="407">
                  <c:v>0.91396672558258296</c:v>
                </c:pt>
                <c:pt idx="408">
                  <c:v>0.91272214996664203</c:v>
                </c:pt>
                <c:pt idx="409">
                  <c:v>0.91149797168546398</c:v>
                </c:pt>
                <c:pt idx="410">
                  <c:v>0.91029425909971096</c:v>
                </c:pt>
                <c:pt idx="411">
                  <c:v>0.90911108116446904</c:v>
                </c:pt>
                <c:pt idx="412">
                  <c:v>0.907948507453881</c:v>
                </c:pt>
                <c:pt idx="413">
                  <c:v>0.90680660818593395</c:v>
                </c:pt>
                <c:pt idx="414">
                  <c:v>0.90568545424739499</c:v>
                </c:pt>
                <c:pt idx="415">
                  <c:v>0.90458511721889201</c:v>
                </c:pt>
                <c:pt idx="416">
                  <c:v>0.90350566940015797</c:v>
                </c:pt>
                <c:pt idx="417">
                  <c:v>0.90244718383543099</c:v>
                </c:pt>
                <c:pt idx="418">
                  <c:v>0.90140973433902805</c:v>
                </c:pt>
                <c:pt idx="419">
                  <c:v>0.900393395521083</c:v>
                </c:pt>
                <c:pt idx="420">
                  <c:v>0.89939824281346203</c:v>
                </c:pt>
                <c:pt idx="421">
                  <c:v>0.89842435249586805</c:v>
                </c:pt>
                <c:pt idx="422">
                  <c:v>0.89747180172212004</c:v>
                </c:pt>
                <c:pt idx="423">
                  <c:v>0.89654066854663494</c:v>
                </c:pt>
                <c:pt idx="424">
                  <c:v>0.89563103195109794</c:v>
                </c:pt>
                <c:pt idx="425">
                  <c:v>0.89474297187135099</c:v>
                </c:pt>
                <c:pt idx="426">
                  <c:v>0.89387656922446801</c:v>
                </c:pt>
                <c:pt idx="427">
                  <c:v>0.89303190593606796</c:v>
                </c:pt>
                <c:pt idx="428">
                  <c:v>0.89220906496783203</c:v>
                </c:pt>
                <c:pt idx="429">
                  <c:v>0.89140813034525801</c:v>
                </c:pt>
                <c:pt idx="430">
                  <c:v>0.89062918718564199</c:v>
                </c:pt>
                <c:pt idx="431">
                  <c:v>0.88987232172630104</c:v>
                </c:pt>
                <c:pt idx="432">
                  <c:v>0.88913762135304397</c:v>
                </c:pt>
                <c:pt idx="433">
                  <c:v>0.88842517462889403</c:v>
                </c:pt>
                <c:pt idx="434">
                  <c:v>0.88773507132306495</c:v>
                </c:pt>
                <c:pt idx="435">
                  <c:v>0.88706740244021498</c:v>
                </c:pt>
                <c:pt idx="436">
                  <c:v>0.88642226024996496</c:v>
                </c:pt>
                <c:pt idx="437">
                  <c:v>0.88579973831669701</c:v>
                </c:pt>
                <c:pt idx="438">
                  <c:v>0.88519993152964405</c:v>
                </c:pt>
                <c:pt idx="439">
                  <c:v>0.88462293613327803</c:v>
                </c:pt>
                <c:pt idx="440">
                  <c:v>0.88406884975798905</c:v>
                </c:pt>
                <c:pt idx="441">
                  <c:v>0.88353777145108803</c:v>
                </c:pt>
                <c:pt idx="442">
                  <c:v>0.88302980170811995</c:v>
                </c:pt>
                <c:pt idx="443">
                  <c:v>0.88254504250450305</c:v>
                </c:pt>
                <c:pt idx="444">
                  <c:v>0.88208359732751096</c:v>
                </c:pt>
                <c:pt idx="445">
                  <c:v>0.881645571208582</c:v>
                </c:pt>
                <c:pt idx="446">
                  <c:v>0.88123107075600204</c:v>
                </c:pt>
                <c:pt idx="447">
                  <c:v>0.88084020418792497</c:v>
                </c:pt>
                <c:pt idx="448">
                  <c:v>0.88047308136577396</c:v>
                </c:pt>
                <c:pt idx="449">
                  <c:v>0.88012981382802802</c:v>
                </c:pt>
                <c:pt idx="450">
                  <c:v>0.879810514824374</c:v>
                </c:pt>
                <c:pt idx="451">
                  <c:v>0.87951529935027895</c:v>
                </c:pt>
                <c:pt idx="452">
                  <c:v>0.879244284181953</c:v>
                </c:pt>
                <c:pt idx="453">
                  <c:v>0.87899758791173799</c:v>
                </c:pt>
                <c:pt idx="454">
                  <c:v>0.87877533098391103</c:v>
                </c:pt>
                <c:pt idx="455">
                  <c:v>0.87857763573094005</c:v>
                </c:pt>
                <c:pt idx="456">
                  <c:v>0.87840462641017103</c:v>
                </c:pt>
                <c:pt idx="457">
                  <c:v>0.87825642924098002</c:v>
                </c:pt>
                <c:pt idx="458">
                  <c:v>0.87813317244239797</c:v>
                </c:pt>
                <c:pt idx="459">
                  <c:v>0.87803498627119703</c:v>
                </c:pt>
                <c:pt idx="460">
                  <c:v>0.87796200306049199</c:v>
                </c:pt>
                <c:pt idx="461">
                  <c:v>0.87791435725882105</c:v>
                </c:pt>
                <c:pt idx="462">
                  <c:v>0.877892185469756</c:v>
                </c:pt>
                <c:pt idx="463">
                  <c:v>0.87789562649202701</c:v>
                </c:pt>
                <c:pt idx="464">
                  <c:v>0.87792482136019101</c:v>
                </c:pt>
                <c:pt idx="465">
                  <c:v>0.87797991338585002</c:v>
                </c:pt>
                <c:pt idx="466">
                  <c:v>0.87806104819942998</c:v>
                </c:pt>
                <c:pt idx="467">
                  <c:v>0.87816837379253598</c:v>
                </c:pt>
                <c:pt idx="468">
                  <c:v>0.878302040560894</c:v>
                </c:pt>
                <c:pt idx="469">
                  <c:v>0.87846220134790198</c:v>
                </c:pt>
                <c:pt idx="470">
                  <c:v>0.87864901148878904</c:v>
                </c:pt>
                <c:pt idx="471">
                  <c:v>0.878862628855406</c:v>
                </c:pt>
                <c:pt idx="472">
                  <c:v>0.87910321390166601</c:v>
                </c:pt>
                <c:pt idx="473">
                  <c:v>0.87937092970963904</c:v>
                </c:pt>
                <c:pt idx="474">
                  <c:v>0.87966594203631698</c:v>
                </c:pt>
                <c:pt idx="475">
                  <c:v>0.87998841936107697</c:v>
                </c:pt>
                <c:pt idx="476">
                  <c:v>0.88033853293383901</c:v>
                </c:pt>
                <c:pt idx="477">
                  <c:v>0.88071645682395205</c:v>
                </c:pt>
                <c:pt idx="478">
                  <c:v>0.88112236796980803</c:v>
                </c:pt>
                <c:pt idx="479">
                  <c:v>0.88155644622922102</c:v>
                </c:pt>
                <c:pt idx="480">
                  <c:v>0.88201887443056004</c:v>
                </c:pt>
                <c:pt idx="481">
                  <c:v>0.882509838424681</c:v>
                </c:pt>
                <c:pt idx="482">
                  <c:v>0.88302952713766003</c:v>
                </c:pt>
                <c:pt idx="483">
                  <c:v>0.88357813262434404</c:v>
                </c:pt>
                <c:pt idx="484">
                  <c:v>0.884155850122746</c:v>
                </c:pt>
                <c:pt idx="485">
                  <c:v>0.88476287810930199</c:v>
                </c:pt>
                <c:pt idx="486">
                  <c:v>0.88539941835499802</c:v>
                </c:pt>
                <c:pt idx="487">
                  <c:v>0.88606567598240304</c:v>
                </c:pt>
                <c:pt idx="488">
                  <c:v>0.88676185952361097</c:v>
                </c:pt>
                <c:pt idx="489">
                  <c:v>0.88748818097912996</c:v>
                </c:pt>
                <c:pt idx="490">
                  <c:v>0.88824485587771795</c:v>
                </c:pt>
                <c:pt idx="491">
                  <c:v>0.88903210333720994</c:v>
                </c:pt>
                <c:pt idx="492">
                  <c:v>0.88985014612633595</c:v>
                </c:pt>
                <c:pt idx="493">
                  <c:v>0.89069921072756797</c:v>
                </c:pt>
                <c:pt idx="494">
                  <c:v>0.89157952740101298</c:v>
                </c:pt>
                <c:pt idx="495">
                  <c:v>0.892491330249365</c:v>
                </c:pt>
                <c:pt idx="496">
                  <c:v>0.89343485728396299</c:v>
                </c:pt>
                <c:pt idx="497">
                  <c:v>0.89441035049195405</c:v>
                </c:pt>
                <c:pt idx="498">
                  <c:v>0.895418055904601</c:v>
                </c:pt>
                <c:pt idx="499">
                  <c:v>0.89645822366675199</c:v>
                </c:pt>
                <c:pt idx="500">
                  <c:v>0.89753110810751102</c:v>
                </c:pt>
                <c:pt idx="501">
                  <c:v>0.89863696781211</c:v>
                </c:pt>
                <c:pt idx="502">
                  <c:v>0.89977606569503599</c:v>
                </c:pt>
                <c:pt idx="503">
                  <c:v>0.90094866907442805</c:v>
                </c:pt>
                <c:pt idx="504">
                  <c:v>0.90215504974776795</c:v>
                </c:pt>
                <c:pt idx="505">
                  <c:v>0.90339548406890302</c:v>
                </c:pt>
                <c:pt idx="506">
                  <c:v>0.90467025302642001</c:v>
                </c:pt>
                <c:pt idx="507">
                  <c:v>0.90597964232341599</c:v>
                </c:pt>
                <c:pt idx="508">
                  <c:v>0.90732394245866999</c:v>
                </c:pt>
                <c:pt idx="509">
                  <c:v>0.908703448809276</c:v>
                </c:pt>
                <c:pt idx="510">
                  <c:v>0.91011846171474897</c:v>
                </c:pt>
                <c:pt idx="511">
                  <c:v>0.91156928656264202</c:v>
                </c:pt>
                <c:pt idx="512">
                  <c:v>0.913056233875711</c:v>
                </c:pt>
                <c:pt idx="513">
                  <c:v>0.91457961940066002</c:v>
                </c:pt>
                <c:pt idx="514">
                  <c:v>0.91613976419848997</c:v>
                </c:pt>
                <c:pt idx="515">
                  <c:v>0.91773699473651305</c:v>
                </c:pt>
                <c:pt idx="516">
                  <c:v>0.919371642982038</c:v>
                </c:pt>
                <c:pt idx="517">
                  <c:v>0.92104404649778204</c:v>
                </c:pt>
                <c:pt idx="518">
                  <c:v>0.92275454853904504</c:v>
                </c:pt>
                <c:pt idx="519">
                  <c:v>0.92450349815268396</c:v>
                </c:pt>
                <c:pt idx="520">
                  <c:v>0.92629125027792003</c:v>
                </c:pt>
                <c:pt idx="521">
                  <c:v>0.92811816584902895</c:v>
                </c:pt>
                <c:pt idx="522">
                  <c:v>0.92998461189995196</c:v>
                </c:pt>
                <c:pt idx="523">
                  <c:v>0.93189096167086805</c:v>
                </c:pt>
                <c:pt idx="524">
                  <c:v>0.93383759471677497</c:v>
                </c:pt>
                <c:pt idx="525">
                  <c:v>0.935824897018116</c:v>
                </c:pt>
                <c:pt idx="526">
                  <c:v>0.93785326109350997</c:v>
                </c:pt>
                <c:pt idx="527">
                  <c:v>0.93992308611461595</c:v>
                </c:pt>
                <c:pt idx="528">
                  <c:v>0.94203477802319702</c:v>
                </c:pt>
                <c:pt idx="529">
                  <c:v>0.944188749650411</c:v>
                </c:pt>
                <c:pt idx="530">
                  <c:v>0.94638542083839905</c:v>
                </c:pt>
                <c:pt idx="531">
                  <c:v>0.94862521856421</c:v>
                </c:pt>
                <c:pt idx="532">
                  <c:v>0.95090857706611498</c:v>
                </c:pt>
                <c:pt idx="533">
                  <c:v>0.95323593797236705</c:v>
                </c:pt>
                <c:pt idx="534">
                  <c:v>0.95560775043245805</c:v>
                </c:pt>
                <c:pt idx="535">
                  <c:v>0.95802447125093704</c:v>
                </c:pt>
                <c:pt idx="536">
                  <c:v>0.96048656502382801</c:v>
                </c:pt>
                <c:pt idx="537">
                  <c:v>0.96299450427772804</c:v>
                </c:pt>
                <c:pt idx="538">
                  <c:v>0.96554876961163105</c:v>
                </c:pt>
                <c:pt idx="539">
                  <c:v>0.96814984984154495</c:v>
                </c:pt>
                <c:pt idx="540">
                  <c:v>0.97079824214795796</c:v>
                </c:pt>
                <c:pt idx="541">
                  <c:v>0.97349445222622699</c:v>
                </c:pt>
                <c:pt idx="542">
                  <c:v>0.97623899443994699</c:v>
                </c:pt>
                <c:pt idx="543">
                  <c:v>0.97903239197737302</c:v>
                </c:pt>
                <c:pt idx="544">
                  <c:v>0.98187517701095595</c:v>
                </c:pt>
                <c:pt idx="545">
                  <c:v>0.98476789086007899</c:v>
                </c:pt>
                <c:pt idx="546">
                  <c:v>0.98771108415704401</c:v>
                </c:pt>
                <c:pt idx="547">
                  <c:v>0.99070531701639797</c:v>
                </c:pt>
                <c:pt idx="548">
                  <c:v>0.99375115920767598</c:v>
                </c:pt>
                <c:pt idx="549">
                  <c:v>0.996849190331626</c:v>
                </c:pt>
                <c:pt idx="550">
                  <c:v>1</c:v>
                </c:pt>
                <c:pt idx="551">
                  <c:v>1.00320408884917</c:v>
                </c:pt>
                <c:pt idx="552">
                  <c:v>1.0064615686414</c:v>
                </c:pt>
                <c:pt idx="553">
                  <c:v>1.00977245531258</c:v>
                </c:pt>
                <c:pt idx="554">
                  <c:v>1.01313676738647</c:v>
                </c:pt>
                <c:pt idx="555">
                  <c:v>1.01655452584744</c:v>
                </c:pt>
                <c:pt idx="556">
                  <c:v>1.0200257540131199</c:v>
                </c:pt>
                <c:pt idx="557">
                  <c:v>1.02355047740709</c:v>
                </c:pt>
                <c:pt idx="558">
                  <c:v>1.0271287236315001</c:v>
                </c:pt>
                <c:pt idx="559">
                  <c:v>1.03076052223946</c:v>
                </c:pt>
                <c:pt idx="560">
                  <c:v>1.03444590460737</c:v>
                </c:pt>
                <c:pt idx="561">
                  <c:v>1.0381849038069799</c:v>
                </c:pt>
                <c:pt idx="562">
                  <c:v>1.0419775544771599</c:v>
                </c:pt>
                <c:pt idx="563">
                  <c:v>1.04582389269544</c:v>
                </c:pt>
                <c:pt idx="564">
                  <c:v>1.04972395584915</c:v>
                </c:pt>
                <c:pt idx="565">
                  <c:v>1.05367778250622</c:v>
                </c:pt>
                <c:pt idx="566">
                  <c:v>1.0576854122854999</c:v>
                </c:pt>
                <c:pt idx="567">
                  <c:v>1.0617468857266801</c:v>
                </c:pt>
                <c:pt idx="568">
                  <c:v>1.0658622441596901</c:v>
                </c:pt>
                <c:pt idx="569">
                  <c:v>1.0700315295735701</c:v>
                </c:pt>
                <c:pt idx="570">
                  <c:v>1.0742547844847601</c:v>
                </c:pt>
                <c:pt idx="571">
                  <c:v>1.0785320518047901</c:v>
                </c:pt>
                <c:pt idx="572">
                  <c:v>1.0828633747073899</c:v>
                </c:pt>
                <c:pt idx="573">
                  <c:v>1.0872487964948201</c:v>
                </c:pt>
                <c:pt idx="574">
                  <c:v>1.0916883604635901</c:v>
                </c:pt>
                <c:pt idx="575">
                  <c:v>1.09618210976946</c:v>
                </c:pt>
                <c:pt idx="576">
                  <c:v>1.1007300872915999</c:v>
                </c:pt>
                <c:pt idx="577">
                  <c:v>1.1053323354960001</c:v>
                </c:pt>
                <c:pt idx="578">
                  <c:v>1.1099888962981199</c:v>
                </c:pt>
                <c:pt idx="579">
                  <c:v>1.11469981092459</c:v>
                </c:pt>
                <c:pt idx="580">
                  <c:v>1.1194651197741401</c:v>
                </c:pt>
                <c:pt idx="581">
                  <c:v>1.1242848622775601</c:v>
                </c:pt>
                <c:pt idx="582">
                  <c:v>1.1291590767568001</c:v>
                </c:pt>
                <c:pt idx="583">
                  <c:v>1.1340878002830701</c:v>
                </c:pt>
                <c:pt idx="584">
                  <c:v>1.13907106853403</c:v>
                </c:pt>
                <c:pt idx="585">
                  <c:v>1.1441089156499999</c:v>
                </c:pt>
                <c:pt idx="586">
                  <c:v>1.1492013740890901</c:v>
                </c:pt>
                <c:pt idx="587">
                  <c:v>1.1543484744813599</c:v>
                </c:pt>
                <c:pt idx="588">
                  <c:v>1.1595502454819799</c:v>
                </c:pt>
                <c:pt idx="589">
                  <c:v>1.16480671362326</c:v>
                </c:pt>
                <c:pt idx="590">
                  <c:v>1.1701179031655999</c:v>
                </c:pt>
                <c:pt idx="591">
                  <c:v>1.17548383594745</c:v>
                </c:pt>
                <c:pt idx="592">
                  <c:v>1.1809045312340301</c:v>
                </c:pt>
                <c:pt idx="593">
                  <c:v>1.18638000556507</c:v>
                </c:pt>
                <c:pt idx="594">
                  <c:v>1.19191027260131</c:v>
                </c:pt>
                <c:pt idx="595">
                  <c:v>1.19749534296991</c:v>
                </c:pt>
                <c:pt idx="596">
                  <c:v>1.2031352241087701</c:v>
                </c:pt>
                <c:pt idx="597">
                  <c:v>1.20882992010958</c:v>
                </c:pt>
                <c:pt idx="598">
                  <c:v>1.21457943155978</c:v>
                </c:pt>
                <c:pt idx="599">
                  <c:v>1.2203837553833801</c:v>
                </c:pt>
                <c:pt idx="600">
                  <c:v>1.22624288468053</c:v>
                </c:pt>
                <c:pt idx="601">
                  <c:v>1.23215680856597</c:v>
                </c:pt>
                <c:pt idx="602">
                  <c:v>1.2381255120063099</c:v>
                </c:pt>
                <c:pt idx="603">
                  <c:v>1.24414897565607</c:v>
                </c:pt>
                <c:pt idx="604">
                  <c:v>1.25022717569265</c:v>
                </c:pt>
                <c:pt idx="605">
                  <c:v>1.25636008365001</c:v>
                </c:pt>
                <c:pt idx="606">
                  <c:v>1.26254766625126</c:v>
                </c:pt>
                <c:pt idx="607">
                  <c:v>1.2687898852400601</c:v>
                </c:pt>
                <c:pt idx="608">
                  <c:v>1.2750866972108601</c:v>
                </c:pt>
                <c:pt idx="609">
                  <c:v>1.2814380534379499</c:v>
                </c:pt>
                <c:pt idx="610">
                  <c:v>1.28784389970347</c:v>
                </c:pt>
                <c:pt idx="611">
                  <c:v>1.29430417612418</c:v>
                </c:pt>
                <c:pt idx="612">
                  <c:v>1.30081881697715</c:v>
                </c:pt>
                <c:pt idx="613">
                  <c:v>1.3073877505243701</c:v>
                </c:pt>
                <c:pt idx="614">
                  <c:v>1.31401089883621</c:v>
                </c:pt>
                <c:pt idx="615">
                  <c:v>1.3206881776138599</c:v>
                </c:pt>
                <c:pt idx="616">
                  <c:v>1.3274194960107</c:v>
                </c:pt>
                <c:pt idx="617">
                  <c:v>1.3342047564525801</c:v>
                </c:pt>
                <c:pt idx="618">
                  <c:v>1.3410438544571801</c:v>
                </c:pt>
                <c:pt idx="619">
                  <c:v>1.3479366784522699</c:v>
                </c:pt>
                <c:pt idx="620">
                  <c:v>1.3548831095931</c:v>
                </c:pt>
                <c:pt idx="621">
                  <c:v>1.3618830215787701</c:v>
                </c:pt>
                <c:pt idx="622">
                  <c:v>1.3689362804677401</c:v>
                </c:pt>
                <c:pt idx="623">
                  <c:v>1.3760427444923999</c:v>
                </c:pt>
                <c:pt idx="624">
                  <c:v>1.38320226387287</c:v>
                </c:pt>
                <c:pt idx="625">
                  <c:v>1.3904146806298701</c:v>
                </c:pt>
                <c:pt idx="626">
                  <c:v>1.3976798283969101</c:v>
                </c:pt>
                <c:pt idx="627">
                  <c:v>1.4049975322316901</c:v>
                </c:pt>
                <c:pt idx="628">
                  <c:v>1.41236760842674</c:v>
                </c:pt>
                <c:pt idx="629">
                  <c:v>1.4197898643195099</c:v>
                </c:pt>
                <c:pt idx="630">
                  <c:v>1.42726409810168</c:v>
                </c:pt>
                <c:pt idx="631">
                  <c:v>1.4347900986280699</c:v>
                </c:pt>
                <c:pt idx="632">
                  <c:v>1.44236764522483</c:v>
                </c:pt>
                <c:pt idx="633">
                  <c:v>1.4499965074973</c:v>
                </c:pt>
                <c:pt idx="634">
                  <c:v>1.4576764451373301</c:v>
                </c:pt>
                <c:pt idx="635">
                  <c:v>1.46540720773025</c:v>
                </c:pt>
                <c:pt idx="636">
                  <c:v>1.4731885345615301</c:v>
                </c:pt>
                <c:pt idx="637">
                  <c:v>1.4810201544231401</c:v>
                </c:pt>
                <c:pt idx="638">
                  <c:v>1.48890178541972</c:v>
                </c:pt>
                <c:pt idx="639">
                  <c:v>1.49683313477455</c:v>
                </c:pt>
                <c:pt idx="640">
                  <c:v>1.50481389863549</c:v>
                </c:pt>
                <c:pt idx="641">
                  <c:v>1.5128437618808399</c:v>
                </c:pt>
                <c:pt idx="642">
                  <c:v>1.5209223979252799</c:v>
                </c:pt>
                <c:pt idx="643">
                  <c:v>1.52904946852587</c:v>
                </c:pt>
                <c:pt idx="644">
                  <c:v>1.53722462358832</c:v>
                </c:pt>
                <c:pt idx="645">
                  <c:v>1.5454475009733699</c:v>
                </c:pt>
                <c:pt idx="646">
                  <c:v>1.5537177263036599</c:v>
                </c:pt>
                <c:pt idx="647">
                  <c:v>1.5620349127708599</c:v>
                </c:pt>
                <c:pt idx="648">
                  <c:v>1.57039866094342</c:v>
                </c:pt>
                <c:pt idx="649">
                  <c:v>1.57880855857476</c:v>
                </c:pt>
                <c:pt idx="650">
                  <c:v>1.5872641804122001</c:v>
                </c:pt>
                <c:pt idx="651">
                  <c:v>1.5957652031187799</c:v>
                </c:pt>
                <c:pt idx="652">
                  <c:v>1.60431175535216</c:v>
                </c:pt>
                <c:pt idx="653">
                  <c:v>1.6129040809580599</c:v>
                </c:pt>
                <c:pt idx="654">
                  <c:v>1.6215424250881401</c:v>
                </c:pt>
                <c:pt idx="655">
                  <c:v>1.6302270342070699</c:v>
                </c:pt>
                <c:pt idx="656">
                  <c:v>1.6389581560994999</c:v>
                </c:pt>
                <c:pt idx="657">
                  <c:v>1.6477360398771801</c:v>
                </c:pt>
                <c:pt idx="658">
                  <c:v>1.65656093598603</c:v>
                </c:pt>
                <c:pt idx="659">
                  <c:v>1.6654330962133099</c:v>
                </c:pt>
                <c:pt idx="660">
                  <c:v>1.6743527736948001</c:v>
                </c:pt>
                <c:pt idx="661">
                  <c:v>1.6833202229219999</c:v>
                </c:pt>
                <c:pt idx="662">
                  <c:v>1.6923356997494201</c:v>
                </c:pt>
                <c:pt idx="663">
                  <c:v>1.7013994614018599</c:v>
                </c:pt>
                <c:pt idx="664">
                  <c:v>1.7105117664817799</c:v>
                </c:pt>
                <c:pt idx="665">
                  <c:v>1.7196728749766199</c:v>
                </c:pt>
                <c:pt idx="666">
                  <c:v>1.72888304826627</c:v>
                </c:pt>
                <c:pt idx="667">
                  <c:v>1.73814254913053</c:v>
                </c:pt>
                <c:pt idx="668">
                  <c:v>1.74745164175655</c:v>
                </c:pt>
                <c:pt idx="669">
                  <c:v>1.7568105917464401</c:v>
                </c:pt>
                <c:pt idx="670">
                  <c:v>1.76621966612479</c:v>
                </c:pt>
                <c:pt idx="671">
                  <c:v>1.77567913334632</c:v>
                </c:pt>
                <c:pt idx="672">
                  <c:v>1.78518926330355</c:v>
                </c:pt>
                <c:pt idx="673">
                  <c:v>1.7947503273344501</c:v>
                </c:pt>
                <c:pt idx="674">
                  <c:v>1.80436259823024</c:v>
                </c:pt>
                <c:pt idx="675">
                  <c:v>1.81402635024314</c:v>
                </c:pt>
                <c:pt idx="676">
                  <c:v>1.8237418590941801</c:v>
                </c:pt>
                <c:pt idx="677">
                  <c:v>1.83350940198113</c:v>
                </c:pt>
                <c:pt idx="678">
                  <c:v>1.84332925758634</c:v>
                </c:pt>
                <c:pt idx="679">
                  <c:v>1.8532017060847099</c:v>
                </c:pt>
                <c:pt idx="680">
                  <c:v>1.8631270291517299</c:v>
                </c:pt>
                <c:pt idx="681">
                  <c:v>1.87310550997144</c:v>
                </c:pt>
                <c:pt idx="682">
                  <c:v>1.8831374332445701</c:v>
                </c:pt>
                <c:pt idx="683">
                  <c:v>1.8932230851966301</c:v>
                </c:pt>
                <c:pt idx="684">
                  <c:v>1.90336275358611</c:v>
                </c:pt>
                <c:pt idx="685">
                  <c:v>1.91355672771263</c:v>
                </c:pt>
                <c:pt idx="686">
                  <c:v>1.92380529842528</c:v>
                </c:pt>
                <c:pt idx="687">
                  <c:v>1.9341087581308301</c:v>
                </c:pt>
                <c:pt idx="688">
                  <c:v>1.9444674008021401</c:v>
                </c:pt>
                <c:pt idx="689">
                  <c:v>1.9548815219865101</c:v>
                </c:pt>
                <c:pt idx="690">
                  <c:v>1.9653514188141199</c:v>
                </c:pt>
                <c:pt idx="691">
                  <c:v>1.9758773900065201</c:v>
                </c:pt>
                <c:pt idx="692">
                  <c:v>1.9864597358851299</c:v>
                </c:pt>
                <c:pt idx="693">
                  <c:v>1.9970987583798401</c:v>
                </c:pt>
                <c:pt idx="694">
                  <c:v>2.0077947610376099</c:v>
                </c:pt>
                <c:pt idx="695">
                  <c:v>2.0185480490311001</c:v>
                </c:pt>
                <c:pt idx="696">
                  <c:v>2.0293589291674299</c:v>
                </c:pt>
                <c:pt idx="697">
                  <c:v>2.0402277098969002</c:v>
                </c:pt>
                <c:pt idx="698">
                  <c:v>2.0511547013218099</c:v>
                </c:pt>
                <c:pt idx="699">
                  <c:v>2.0621402152052699</c:v>
                </c:pt>
                <c:pt idx="700">
                  <c:v>2.0731845649801399</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1.9562315466051501</c:v>
                </c:pt>
                <c:pt idx="1">
                  <c:v>1.9521649381417101</c:v>
                </c:pt>
                <c:pt idx="2">
                  <c:v>1.94810673645053</c:v>
                </c:pt>
                <c:pt idx="3">
                  <c:v>1.94405692394375</c:v>
                </c:pt>
                <c:pt idx="4">
                  <c:v>1.94001548306871</c:v>
                </c:pt>
                <c:pt idx="5">
                  <c:v>1.93598239630783</c:v>
                </c:pt>
                <c:pt idx="6">
                  <c:v>1.9319576461786201</c:v>
                </c:pt>
                <c:pt idx="7">
                  <c:v>1.9279412152334801</c:v>
                </c:pt>
                <c:pt idx="8">
                  <c:v>1.9239330860596899</c:v>
                </c:pt>
                <c:pt idx="9">
                  <c:v>1.9199332412793</c:v>
                </c:pt>
                <c:pt idx="10">
                  <c:v>1.9159416635490301</c:v>
                </c:pt>
                <c:pt idx="11">
                  <c:v>1.9119583355602101</c:v>
                </c:pt>
                <c:pt idx="12">
                  <c:v>1.90798324003868</c:v>
                </c:pt>
                <c:pt idx="13">
                  <c:v>1.90401635974469</c:v>
                </c:pt>
                <c:pt idx="14">
                  <c:v>1.9000576774728599</c:v>
                </c:pt>
                <c:pt idx="15">
                  <c:v>1.8961071760520301</c:v>
                </c:pt>
                <c:pt idx="16">
                  <c:v>1.8921648383452401</c:v>
                </c:pt>
                <c:pt idx="17">
                  <c:v>1.88823064724956</c:v>
                </c:pt>
                <c:pt idx="18">
                  <c:v>1.88430458569612</c:v>
                </c:pt>
                <c:pt idx="19">
                  <c:v>1.8803866366499</c:v>
                </c:pt>
                <c:pt idx="20">
                  <c:v>1.87647678310974</c:v>
                </c:pt>
                <c:pt idx="21">
                  <c:v>1.8725750081082</c:v>
                </c:pt>
                <c:pt idx="22">
                  <c:v>1.8686812947114899</c:v>
                </c:pt>
                <c:pt idx="23">
                  <c:v>1.8647956260193801</c:v>
                </c:pt>
                <c:pt idx="24">
                  <c:v>1.8609179851651301</c:v>
                </c:pt>
                <c:pt idx="25">
                  <c:v>1.85704835531537</c:v>
                </c:pt>
                <c:pt idx="26">
                  <c:v>1.85318671967005</c:v>
                </c:pt>
                <c:pt idx="27">
                  <c:v>1.84933306146233</c:v>
                </c:pt>
                <c:pt idx="28">
                  <c:v>1.8454873639585101</c:v>
                </c:pt>
                <c:pt idx="29">
                  <c:v>1.8416496104579201</c:v>
                </c:pt>
                <c:pt idx="30">
                  <c:v>1.8378197842928601</c:v>
                </c:pt>
                <c:pt idx="31">
                  <c:v>1.8339978688284899</c:v>
                </c:pt>
                <c:pt idx="32">
                  <c:v>1.8301838474627501</c:v>
                </c:pt>
                <c:pt idx="33">
                  <c:v>1.8263777036263</c:v>
                </c:pt>
                <c:pt idx="34">
                  <c:v>1.82257942078238</c:v>
                </c:pt>
                <c:pt idx="35">
                  <c:v>1.81878898242679</c:v>
                </c:pt>
                <c:pt idx="36">
                  <c:v>1.8150063720877201</c:v>
                </c:pt>
                <c:pt idx="37">
                  <c:v>1.81123157332574</c:v>
                </c:pt>
                <c:pt idx="38">
                  <c:v>1.80746456973368</c:v>
                </c:pt>
                <c:pt idx="39">
                  <c:v>1.8037053449365399</c:v>
                </c:pt>
                <c:pt idx="40">
                  <c:v>1.7999538825913901</c:v>
                </c:pt>
                <c:pt idx="41">
                  <c:v>1.79621016638733</c:v>
                </c:pt>
                <c:pt idx="42">
                  <c:v>1.7924741800453401</c:v>
                </c:pt>
                <c:pt idx="43">
                  <c:v>1.7887459073182399</c:v>
                </c:pt>
                <c:pt idx="44">
                  <c:v>1.7850253319906</c:v>
                </c:pt>
                <c:pt idx="45">
                  <c:v>1.7813124378786001</c:v>
                </c:pt>
                <c:pt idx="46">
                  <c:v>1.7776072088300101</c:v>
                </c:pt>
                <c:pt idx="47">
                  <c:v>1.7739096287240601</c:v>
                </c:pt>
                <c:pt idx="48">
                  <c:v>1.77021968147137</c:v>
                </c:pt>
                <c:pt idx="49">
                  <c:v>1.76653735101384</c:v>
                </c:pt>
                <c:pt idx="50">
                  <c:v>1.7628626213245799</c:v>
                </c:pt>
                <c:pt idx="51">
                  <c:v>1.7591954764078399</c:v>
                </c:pt>
                <c:pt idx="52">
                  <c:v>1.75553590029887</c:v>
                </c:pt>
                <c:pt idx="53">
                  <c:v>1.7518838770638601</c:v>
                </c:pt>
                <c:pt idx="54">
                  <c:v>1.7482393907998599</c:v>
                </c:pt>
                <c:pt idx="55">
                  <c:v>1.7446024256346799</c:v>
                </c:pt>
                <c:pt idx="56">
                  <c:v>1.7409729657267901</c:v>
                </c:pt>
                <c:pt idx="57">
                  <c:v>1.7373509952652599</c:v>
                </c:pt>
                <c:pt idx="58">
                  <c:v>1.73373649846963</c:v>
                </c:pt>
                <c:pt idx="59">
                  <c:v>1.73012945958985</c:v>
                </c:pt>
                <c:pt idx="60">
                  <c:v>1.7265298629061701</c:v>
                </c:pt>
                <c:pt idx="61">
                  <c:v>1.72293769272907</c:v>
                </c:pt>
                <c:pt idx="62">
                  <c:v>1.71935293339916</c:v>
                </c:pt>
                <c:pt idx="63">
                  <c:v>1.71577556928709</c:v>
                </c:pt>
                <c:pt idx="64">
                  <c:v>1.7122055847934301</c:v>
                </c:pt>
                <c:pt idx="65">
                  <c:v>1.7086429643486301</c:v>
                </c:pt>
                <c:pt idx="66">
                  <c:v>1.7050876924129099</c:v>
                </c:pt>
                <c:pt idx="67">
                  <c:v>1.7015397534761301</c:v>
                </c:pt>
                <c:pt idx="68">
                  <c:v>1.6979991320577601</c:v>
                </c:pt>
                <c:pt idx="69">
                  <c:v>1.69446581270674</c:v>
                </c:pt>
                <c:pt idx="70">
                  <c:v>1.6909397800014001</c:v>
                </c:pt>
                <c:pt idx="71">
                  <c:v>1.6874210185493901</c:v>
                </c:pt>
                <c:pt idx="72">
                  <c:v>1.6839095129875401</c:v>
                </c:pt>
                <c:pt idx="73">
                  <c:v>1.6804052479818301</c:v>
                </c:pt>
                <c:pt idx="74">
                  <c:v>1.67690820822722</c:v>
                </c:pt>
                <c:pt idx="75">
                  <c:v>1.67341837844763</c:v>
                </c:pt>
                <c:pt idx="76">
                  <c:v>1.66993574339579</c:v>
                </c:pt>
                <c:pt idx="77">
                  <c:v>1.66646028785318</c:v>
                </c:pt>
                <c:pt idx="78">
                  <c:v>1.66299199662991</c:v>
                </c:pt>
                <c:pt idx="79">
                  <c:v>1.6595308545646601</c:v>
                </c:pt>
                <c:pt idx="80">
                  <c:v>1.6560768465245299</c:v>
                </c:pt>
                <c:pt idx="81">
                  <c:v>1.6526299574049901</c:v>
                </c:pt>
                <c:pt idx="82">
                  <c:v>1.6491901721297699</c:v>
                </c:pt>
                <c:pt idx="83">
                  <c:v>1.64575747565076</c:v>
                </c:pt>
                <c:pt idx="84">
                  <c:v>1.6423318529479101</c:v>
                </c:pt>
                <c:pt idx="85">
                  <c:v>1.63891328902916</c:v>
                </c:pt>
                <c:pt idx="86">
                  <c:v>1.63550176893027</c:v>
                </c:pt>
                <c:pt idx="87">
                  <c:v>1.6320972777148199</c:v>
                </c:pt>
                <c:pt idx="88">
                  <c:v>1.6286998004740401</c:v>
                </c:pt>
                <c:pt idx="89">
                  <c:v>1.6253093223267301</c:v>
                </c:pt>
                <c:pt idx="90">
                  <c:v>1.62192582841917</c:v>
                </c:pt>
                <c:pt idx="91">
                  <c:v>1.6185493039250101</c:v>
                </c:pt>
                <c:pt idx="92">
                  <c:v>1.6151797340451699</c:v>
                </c:pt>
                <c:pt idx="93">
                  <c:v>1.61181710400776</c:v>
                </c:pt>
                <c:pt idx="94">
                  <c:v>1.60846139906793</c:v>
                </c:pt>
                <c:pt idx="95">
                  <c:v>1.6051126045078301</c:v>
                </c:pt>
                <c:pt idx="96">
                  <c:v>1.6017707056364401</c:v>
                </c:pt>
                <c:pt idx="97">
                  <c:v>1.59843568778953</c:v>
                </c:pt>
                <c:pt idx="98">
                  <c:v>1.59510753632953</c:v>
                </c:pt>
                <c:pt idx="99">
                  <c:v>1.5917862366454001</c:v>
                </c:pt>
                <c:pt idx="100">
                  <c:v>1.58847177415258</c:v>
                </c:pt>
                <c:pt idx="101">
                  <c:v>1.58516413429284</c:v>
                </c:pt>
                <c:pt idx="102">
                  <c:v>1.5818633025341999</c:v>
                </c:pt>
                <c:pt idx="103">
                  <c:v>1.57856926437079</c:v>
                </c:pt>
                <c:pt idx="104">
                  <c:v>1.5752820053228</c:v>
                </c:pt>
                <c:pt idx="105">
                  <c:v>1.5720015109363199</c:v>
                </c:pt>
                <c:pt idx="106">
                  <c:v>1.56872776678325</c:v>
                </c:pt>
                <c:pt idx="107">
                  <c:v>1.5654607584611999</c:v>
                </c:pt>
                <c:pt idx="108">
                  <c:v>1.5622004715933699</c:v>
                </c:pt>
                <c:pt idx="109">
                  <c:v>1.5589468918284399</c:v>
                </c:pt>
                <c:pt idx="110">
                  <c:v>1.5557000048404599</c:v>
                </c:pt>
                <c:pt idx="111">
                  <c:v>1.5524597963287601</c:v>
                </c:pt>
                <c:pt idx="112">
                  <c:v>1.54922625201779</c:v>
                </c:pt>
                <c:pt idx="113">
                  <c:v>1.5459993576570601</c:v>
                </c:pt>
                <c:pt idx="114">
                  <c:v>1.54277909902099</c:v>
                </c:pt>
                <c:pt idx="115">
                  <c:v>1.5395654619087999</c:v>
                </c:pt>
                <c:pt idx="116">
                  <c:v>1.5363584321444299</c:v>
                </c:pt>
                <c:pt idx="117">
                  <c:v>1.5331579955763499</c:v>
                </c:pt>
                <c:pt idx="118">
                  <c:v>1.5299641380775399</c:v>
                </c:pt>
                <c:pt idx="119">
                  <c:v>1.5267768455452899</c:v>
                </c:pt>
                <c:pt idx="120">
                  <c:v>1.5235961039011101</c:v>
                </c:pt>
                <c:pt idx="121">
                  <c:v>1.52042189909064</c:v>
                </c:pt>
                <c:pt idx="122">
                  <c:v>1.51725421708348</c:v>
                </c:pt>
                <c:pt idx="123">
                  <c:v>1.51409304387309</c:v>
                </c:pt>
                <c:pt idx="124">
                  <c:v>1.5109383654766899</c:v>
                </c:pt>
                <c:pt idx="125">
                  <c:v>1.5077901679351</c:v>
                </c:pt>
                <c:pt idx="126">
                  <c:v>1.5046484373126401</c:v>
                </c:pt>
                <c:pt idx="127">
                  <c:v>1.50151315969698</c:v>
                </c:pt>
                <c:pt idx="128">
                  <c:v>1.49838432119906</c:v>
                </c:pt>
                <c:pt idx="129">
                  <c:v>1.4952619079528999</c:v>
                </c:pt>
                <c:pt idx="130">
                  <c:v>1.49214590611553</c:v>
                </c:pt>
                <c:pt idx="131">
                  <c:v>1.48903630186684</c:v>
                </c:pt>
                <c:pt idx="132">
                  <c:v>1.4859330814094101</c:v>
                </c:pt>
                <c:pt idx="133">
                  <c:v>1.48283623096844</c:v>
                </c:pt>
                <c:pt idx="134">
                  <c:v>1.47974573679159</c:v>
                </c:pt>
                <c:pt idx="135">
                  <c:v>1.47666158514885</c:v>
                </c:pt>
                <c:pt idx="136">
                  <c:v>1.47358376233237</c:v>
                </c:pt>
                <c:pt idx="137">
                  <c:v>1.4705122546564</c:v>
                </c:pt>
                <c:pt idx="138">
                  <c:v>1.4674470484570601</c:v>
                </c:pt>
                <c:pt idx="139">
                  <c:v>1.4643881300922901</c:v>
                </c:pt>
                <c:pt idx="140">
                  <c:v>1.4613354859416301</c:v>
                </c:pt>
                <c:pt idx="141">
                  <c:v>1.45828910240613</c:v>
                </c:pt>
                <c:pt idx="142">
                  <c:v>1.45524896590821</c:v>
                </c:pt>
                <c:pt idx="143">
                  <c:v>1.4522150628914501</c:v>
                </c:pt>
                <c:pt idx="144">
                  <c:v>1.4491873798205299</c:v>
                </c:pt>
                <c:pt idx="145">
                  <c:v>1.4461659031810401</c:v>
                </c:pt>
                <c:pt idx="146">
                  <c:v>1.4431506194793</c:v>
                </c:pt>
                <c:pt idx="147">
                  <c:v>1.4401415152422801</c:v>
                </c:pt>
                <c:pt idx="148">
                  <c:v>1.4371385770174001</c:v>
                </c:pt>
                <c:pt idx="149">
                  <c:v>1.43414179137236</c:v>
                </c:pt>
                <c:pt idx="150">
                  <c:v>1.43115114489504</c:v>
                </c:pt>
                <c:pt idx="151">
                  <c:v>1.42816662419329</c:v>
                </c:pt>
                <c:pt idx="152">
                  <c:v>1.4251882158948199</c:v>
                </c:pt>
                <c:pt idx="153">
                  <c:v>1.4222159066469899</c:v>
                </c:pt>
                <c:pt idx="154">
                  <c:v>1.4192496831166701</c:v>
                </c:pt>
                <c:pt idx="155">
                  <c:v>1.4162895319900699</c:v>
                </c:pt>
                <c:pt idx="156">
                  <c:v>1.4133354399725999</c:v>
                </c:pt>
                <c:pt idx="157">
                  <c:v>1.41038739378865</c:v>
                </c:pt>
                <c:pt idx="158">
                  <c:v>1.4074453801814599</c:v>
                </c:pt>
                <c:pt idx="159">
                  <c:v>1.4045093859129401</c:v>
                </c:pt>
                <c:pt idx="160">
                  <c:v>1.4015793977634901</c:v>
                </c:pt>
                <c:pt idx="161">
                  <c:v>1.3986554025318101</c:v>
                </c:pt>
                <c:pt idx="162">
                  <c:v>1.39573738703474</c:v>
                </c:pt>
                <c:pt idx="163">
                  <c:v>1.3928253381070701</c:v>
                </c:pt>
                <c:pt idx="164">
                  <c:v>1.38991924260137</c:v>
                </c:pt>
                <c:pt idx="165">
                  <c:v>1.3870190873877699</c:v>
                </c:pt>
                <c:pt idx="166">
                  <c:v>1.38412485935382</c:v>
                </c:pt>
                <c:pt idx="167">
                  <c:v>1.3812365454042399</c:v>
                </c:pt>
                <c:pt idx="168">
                  <c:v>1.37835413246079</c:v>
                </c:pt>
                <c:pt idx="169">
                  <c:v>1.3754776074620101</c:v>
                </c:pt>
                <c:pt idx="170">
                  <c:v>1.3726069573630899</c:v>
                </c:pt>
                <c:pt idx="171">
                  <c:v>1.3697421691356</c:v>
                </c:pt>
                <c:pt idx="172">
                  <c:v>1.3668832297673299</c:v>
                </c:pt>
                <c:pt idx="173">
                  <c:v>1.36403012626208</c:v>
                </c:pt>
                <c:pt idx="174">
                  <c:v>1.3611828456394099</c:v>
                </c:pt>
                <c:pt idx="175">
                  <c:v>1.3583413749344899</c:v>
                </c:pt>
                <c:pt idx="176">
                  <c:v>1.35550570119784</c:v>
                </c:pt>
                <c:pt idx="177">
                  <c:v>1.3526758114951001</c:v>
                </c:pt>
                <c:pt idx="178">
                  <c:v>1.34985169290685</c:v>
                </c:pt>
                <c:pt idx="179">
                  <c:v>1.3470333325283801</c:v>
                </c:pt>
                <c:pt idx="180">
                  <c:v>1.3442207174693901</c:v>
                </c:pt>
                <c:pt idx="181">
                  <c:v>1.34141383485387</c:v>
                </c:pt>
                <c:pt idx="182">
                  <c:v>1.33861267181977</c:v>
                </c:pt>
                <c:pt idx="183">
                  <c:v>1.3358172155187999</c:v>
                </c:pt>
                <c:pt idx="184">
                  <c:v>1.3330274531162001</c:v>
                </c:pt>
                <c:pt idx="185">
                  <c:v>1.33024337179045</c:v>
                </c:pt>
                <c:pt idx="186">
                  <c:v>1.32746495873307</c:v>
                </c:pt>
                <c:pt idx="187">
                  <c:v>1.32469220114832</c:v>
                </c:pt>
                <c:pt idx="188">
                  <c:v>1.3219250862529599</c:v>
                </c:pt>
                <c:pt idx="189">
                  <c:v>1.3191636012760199</c:v>
                </c:pt>
                <c:pt idx="190">
                  <c:v>1.3164077334584501</c:v>
                </c:pt>
                <c:pt idx="191">
                  <c:v>1.31365747005294</c:v>
                </c:pt>
                <c:pt idx="192">
                  <c:v>1.31091279832358</c:v>
                </c:pt>
                <c:pt idx="193">
                  <c:v>1.30817370554561</c:v>
                </c:pt>
                <c:pt idx="194">
                  <c:v>1.30544017900513</c:v>
                </c:pt>
                <c:pt idx="195">
                  <c:v>1.3027122059988101</c:v>
                </c:pt>
                <c:pt idx="196">
                  <c:v>1.2999897738335799</c:v>
                </c:pt>
                <c:pt idx="197">
                  <c:v>1.29727286982634</c:v>
                </c:pt>
                <c:pt idx="198">
                  <c:v>1.2945614813036701</c:v>
                </c:pt>
                <c:pt idx="199">
                  <c:v>1.2918555956015001</c:v>
                </c:pt>
                <c:pt idx="200">
                  <c:v>1.2891552000648101</c:v>
                </c:pt>
                <c:pt idx="201">
                  <c:v>1.2864602820472699</c:v>
                </c:pt>
                <c:pt idx="202">
                  <c:v>1.2837708289109799</c:v>
                </c:pt>
                <c:pt idx="203">
                  <c:v>1.2810868280260801</c:v>
                </c:pt>
                <c:pt idx="204">
                  <c:v>1.27840826677042</c:v>
                </c:pt>
                <c:pt idx="205">
                  <c:v>1.2757351325292501</c:v>
                </c:pt>
                <c:pt idx="206">
                  <c:v>1.27306741269483</c:v>
                </c:pt>
                <c:pt idx="207">
                  <c:v>1.2704050946660901</c:v>
                </c:pt>
                <c:pt idx="208">
                  <c:v>1.2677481658482701</c:v>
                </c:pt>
                <c:pt idx="209">
                  <c:v>1.2650966136525199</c:v>
                </c:pt>
                <c:pt idx="210">
                  <c:v>1.26245042549557</c:v>
                </c:pt>
                <c:pt idx="211">
                  <c:v>1.2598095887993099</c:v>
                </c:pt>
                <c:pt idx="212">
                  <c:v>1.2571740909903999</c:v>
                </c:pt>
                <c:pt idx="213">
                  <c:v>1.2545439194999</c:v>
                </c:pt>
                <c:pt idx="214">
                  <c:v>1.25191906176281</c:v>
                </c:pt>
                <c:pt idx="215">
                  <c:v>1.24929950521771</c:v>
                </c:pt>
                <c:pt idx="216">
                  <c:v>1.2466852373063</c:v>
                </c:pt>
                <c:pt idx="217">
                  <c:v>1.2440762454729799</c:v>
                </c:pt>
                <c:pt idx="218">
                  <c:v>1.2414725171644201</c:v>
                </c:pt>
                <c:pt idx="219">
                  <c:v>1.2388740398291</c:v>
                </c:pt>
                <c:pt idx="220">
                  <c:v>1.23628080091686</c:v>
                </c:pt>
                <c:pt idx="221">
                  <c:v>1.2336927878784101</c:v>
                </c:pt>
                <c:pt idx="222">
                  <c:v>1.2311099881648899</c:v>
                </c:pt>
                <c:pt idx="223">
                  <c:v>1.2285323892273601</c:v>
                </c:pt>
                <c:pt idx="224">
                  <c:v>1.22595997851632</c:v>
                </c:pt>
                <c:pt idx="225">
                  <c:v>1.22339274348119</c:v>
                </c:pt>
                <c:pt idx="226">
                  <c:v>1.2208306715698001</c:v>
                </c:pt>
                <c:pt idx="227">
                  <c:v>1.21827375022786</c:v>
                </c:pt>
                <c:pt idx="228">
                  <c:v>1.21572196689844</c:v>
                </c:pt>
                <c:pt idx="229">
                  <c:v>1.2131753090213899</c:v>
                </c:pt>
                <c:pt idx="230">
                  <c:v>1.2106337640328</c:v>
                </c:pt>
                <c:pt idx="231">
                  <c:v>1.20809731936444</c:v>
                </c:pt>
                <c:pt idx="232">
                  <c:v>1.2055659624431501</c:v>
                </c:pt>
                <c:pt idx="233">
                  <c:v>1.2030396806902399</c:v>
                </c:pt>
                <c:pt idx="234">
                  <c:v>1.2005184615209099</c:v>
                </c:pt>
                <c:pt idx="235">
                  <c:v>1.19800229234361</c:v>
                </c:pt>
                <c:pt idx="236">
                  <c:v>1.1954911605594001</c:v>
                </c:pt>
                <c:pt idx="237">
                  <c:v>1.1929850535613</c:v>
                </c:pt>
                <c:pt idx="238">
                  <c:v>1.19048395873363</c:v>
                </c:pt>
                <c:pt idx="239">
                  <c:v>1.1879878634513401</c:v>
                </c:pt>
                <c:pt idx="240">
                  <c:v>1.1854967550792901</c:v>
                </c:pt>
                <c:pt idx="241">
                  <c:v>1.1830106209715501</c:v>
                </c:pt>
                <c:pt idx="242">
                  <c:v>1.1805294484707101</c:v>
                </c:pt>
                <c:pt idx="243">
                  <c:v>1.1780532249070701</c:v>
                </c:pt>
                <c:pt idx="244">
                  <c:v>1.1755819375979499</c:v>
                </c:pt>
                <c:pt idx="245">
                  <c:v>1.1731155738468599</c:v>
                </c:pt>
                <c:pt idx="246">
                  <c:v>1.1706541209427299</c:v>
                </c:pt>
                <c:pt idx="247">
                  <c:v>1.16819756615911</c:v>
                </c:pt>
                <c:pt idx="248">
                  <c:v>1.1657458967533001</c:v>
                </c:pt>
                <c:pt idx="249">
                  <c:v>1.1632990999655499</c:v>
                </c:pt>
                <c:pt idx="250">
                  <c:v>1.1608571630181399</c:v>
                </c:pt>
                <c:pt idx="251">
                  <c:v>1.15842007311454</c:v>
                </c:pt>
                <c:pt idx="252">
                  <c:v>1.1559878174384399</c:v>
                </c:pt>
                <c:pt idx="253">
                  <c:v>1.15356038315288</c:v>
                </c:pt>
                <c:pt idx="254">
                  <c:v>1.1511377573992501</c:v>
                </c:pt>
                <c:pt idx="255">
                  <c:v>1.14871992729632</c:v>
                </c:pt>
                <c:pt idx="256">
                  <c:v>1.14630687993925</c:v>
                </c:pt>
                <c:pt idx="257">
                  <c:v>1.14389860239856</c:v>
                </c:pt>
                <c:pt idx="258">
                  <c:v>1.1414950817190901</c:v>
                </c:pt>
                <c:pt idx="259">
                  <c:v>1.13909630491889</c:v>
                </c:pt>
                <c:pt idx="260">
                  <c:v>1.1367022589881699</c:v>
                </c:pt>
                <c:pt idx="261">
                  <c:v>1.1343129308881299</c:v>
                </c:pt>
                <c:pt idx="262">
                  <c:v>1.1319283075497999</c:v>
                </c:pt>
                <c:pt idx="263">
                  <c:v>1.1295483758728899</c:v>
                </c:pt>
                <c:pt idx="264">
                  <c:v>1.1271731227245601</c:v>
                </c:pt>
                <c:pt idx="265">
                  <c:v>1.1248025349381601</c:v>
                </c:pt>
                <c:pt idx="266">
                  <c:v>1.12243659931198</c:v>
                </c:pt>
                <c:pt idx="267">
                  <c:v>1.12007530260792</c:v>
                </c:pt>
                <c:pt idx="268">
                  <c:v>1.1177186315501499</c:v>
                </c:pt>
                <c:pt idx="269">
                  <c:v>1.1153665728237601</c:v>
                </c:pt>
                <c:pt idx="270">
                  <c:v>1.11301911307332</c:v>
                </c:pt>
                <c:pt idx="271">
                  <c:v>1.11067623890145</c:v>
                </c:pt>
                <c:pt idx="272">
                  <c:v>1.1083379368673401</c:v>
                </c:pt>
                <c:pt idx="273">
                  <c:v>1.1060041934852201</c:v>
                </c:pt>
                <c:pt idx="274">
                  <c:v>1.10367499522281</c:v>
                </c:pt>
                <c:pt idx="275">
                  <c:v>1.1013503284997099</c:v>
                </c:pt>
                <c:pt idx="276">
                  <c:v>1.09903017968577</c:v>
                </c:pt>
                <c:pt idx="277">
                  <c:v>1.0967145350993801</c:v>
                </c:pt>
                <c:pt idx="278">
                  <c:v>1.0944033810057801</c:v>
                </c:pt>
                <c:pt idx="279">
                  <c:v>1.09209670361525</c:v>
                </c:pt>
                <c:pt idx="280">
                  <c:v>1.08979448908131</c:v>
                </c:pt>
                <c:pt idx="281">
                  <c:v>1.08749675023685</c:v>
                </c:pt>
                <c:pt idx="282">
                  <c:v>1.0852036064002499</c:v>
                </c:pt>
                <c:pt idx="283">
                  <c:v>1.08291520245302</c:v>
                </c:pt>
                <c:pt idx="284">
                  <c:v>1.0806316820073301</c:v>
                </c:pt>
                <c:pt idx="285">
                  <c:v>1.0783531874135499</c:v>
                </c:pt>
                <c:pt idx="286">
                  <c:v>1.07607985976814</c:v>
                </c:pt>
                <c:pt idx="287">
                  <c:v>1.07381183892163</c:v>
                </c:pt>
                <c:pt idx="288">
                  <c:v>1.07154926348686</c:v>
                </c:pt>
                <c:pt idx="289">
                  <c:v>1.06929227084736</c:v>
                </c:pt>
                <c:pt idx="290">
                  <c:v>1.0670409971659101</c:v>
                </c:pt>
                <c:pt idx="291">
                  <c:v>1.0647955773933799</c:v>
                </c:pt>
                <c:pt idx="292">
                  <c:v>1.06255614527758</c:v>
                </c:pt>
                <c:pt idx="293">
                  <c:v>1.0603228333725001</c:v>
                </c:pt>
                <c:pt idx="294">
                  <c:v>1.0580957730475</c:v>
                </c:pt>
                <c:pt idx="295">
                  <c:v>1.0558750944969</c:v>
                </c:pt>
                <c:pt idx="296">
                  <c:v>1.05366092674956</c:v>
                </c:pt>
                <c:pt idx="297">
                  <c:v>1.0514533976786999</c:v>
                </c:pt>
                <c:pt idx="298">
                  <c:v>1.0492526340119499</c:v>
                </c:pt>
                <c:pt idx="299">
                  <c:v>1.0470587613414299</c:v>
                </c:pt>
                <c:pt idx="300">
                  <c:v>1.0448719041341401</c:v>
                </c:pt>
                <c:pt idx="301">
                  <c:v>1.0426921857423801</c:v>
                </c:pt>
                <c:pt idx="302">
                  <c:v>1.0405197284144301</c:v>
                </c:pt>
                <c:pt idx="303">
                  <c:v>1.0383546533053101</c:v>
                </c:pt>
                <c:pt idx="304">
                  <c:v>1.03619708048779</c:v>
                </c:pt>
                <c:pt idx="305">
                  <c:v>1.0340471289634201</c:v>
                </c:pt>
                <c:pt idx="306">
                  <c:v>1.0319049166738801</c:v>
                </c:pt>
                <c:pt idx="307">
                  <c:v>1.0297705605123</c:v>
                </c:pt>
                <c:pt idx="308">
                  <c:v>1.02764417633489</c:v>
                </c:pt>
                <c:pt idx="309">
                  <c:v>1.0255258789725901</c:v>
                </c:pt>
                <c:pt idx="310">
                  <c:v>1.0234157822429699</c:v>
                </c:pt>
                <c:pt idx="311">
                  <c:v>1.02131399896218</c:v>
                </c:pt>
                <c:pt idx="312">
                  <c:v>1.01922064095714</c:v>
                </c:pt>
                <c:pt idx="313">
                  <c:v>1.01713581907777</c:v>
                </c:pt>
                <c:pt idx="314">
                  <c:v>1.0150596432094301</c:v>
                </c:pt>
                <c:pt idx="315">
                  <c:v>1.0129922222854899</c:v>
                </c:pt>
                <c:pt idx="316">
                  <c:v>1.01093366430002</c:v>
                </c:pt>
                <c:pt idx="317">
                  <c:v>1.0088840763206</c:v>
                </c:pt>
                <c:pt idx="318">
                  <c:v>1.0068435645013101</c:v>
                </c:pt>
                <c:pt idx="319">
                  <c:v>1.0048122340958501</c:v>
                </c:pt>
                <c:pt idx="320">
                  <c:v>1.0027901894707401</c:v>
                </c:pt>
                <c:pt idx="321">
                  <c:v>1.00077753411869</c:v>
                </c:pt>
                <c:pt idx="322">
                  <c:v>0.99877437067213504</c:v>
                </c:pt>
                <c:pt idx="323">
                  <c:v>0.99678080091682597</c:v>
                </c:pt>
                <c:pt idx="324">
                  <c:v>0.99479692580561496</c:v>
                </c:pt>
                <c:pt idx="325">
                  <c:v>0.99282284547233601</c:v>
                </c:pt>
                <c:pt idx="326">
                  <c:v>0.99085865924582595</c:v>
                </c:pt>
                <c:pt idx="327">
                  <c:v>0.98890446566406798</c:v>
                </c:pt>
                <c:pt idx="328">
                  <c:v>0.98696036248847296</c:v>
                </c:pt>
                <c:pt idx="329">
                  <c:v>0.985026446718275</c:v>
                </c:pt>
                <c:pt idx="330">
                  <c:v>0.98310281460506399</c:v>
                </c:pt>
                <c:pt idx="331">
                  <c:v>0.98118956166744298</c:v>
                </c:pt>
                <c:pt idx="332">
                  <c:v>0.97928678270580505</c:v>
                </c:pt>
                <c:pt idx="333">
                  <c:v>0.97739457181724898</c:v>
                </c:pt>
                <c:pt idx="334">
                  <c:v>0.975513022410608</c:v>
                </c:pt>
                <c:pt idx="335">
                  <c:v>0.97364222722161198</c:v>
                </c:pt>
                <c:pt idx="336">
                  <c:v>0.97178227832817698</c:v>
                </c:pt>
                <c:pt idx="337">
                  <c:v>0.96993326716581696</c:v>
                </c:pt>
                <c:pt idx="338">
                  <c:v>0.96809528454318095</c:v>
                </c:pt>
                <c:pt idx="339">
                  <c:v>0.966268420657723</c:v>
                </c:pt>
                <c:pt idx="340">
                  <c:v>0.96445276511149003</c:v>
                </c:pt>
                <c:pt idx="341">
                  <c:v>0.96264840692704801</c:v>
                </c:pt>
                <c:pt idx="342">
                  <c:v>0.96085543456352396</c:v>
                </c:pt>
                <c:pt idx="343">
                  <c:v>0.95907393593278301</c:v>
                </c:pt>
                <c:pt idx="344">
                  <c:v>0.95730399841573</c:v>
                </c:pt>
                <c:pt idx="345">
                  <c:v>0.95554570887874501</c:v>
                </c:pt>
                <c:pt idx="346">
                  <c:v>0.95379915369024604</c:v>
                </c:pt>
                <c:pt idx="347">
                  <c:v>0.95206441873737602</c:v>
                </c:pt>
                <c:pt idx="348">
                  <c:v>0.95034158944282898</c:v>
                </c:pt>
                <c:pt idx="349">
                  <c:v>0.94863075078180703</c:v>
                </c:pt>
                <c:pt idx="350">
                  <c:v>0.94693198729910499</c:v>
                </c:pt>
                <c:pt idx="351">
                  <c:v>0.945245383126331</c:v>
                </c:pt>
                <c:pt idx="352">
                  <c:v>0.94357102199926202</c:v>
                </c:pt>
                <c:pt idx="353">
                  <c:v>0.94190898727533601</c:v>
                </c:pt>
                <c:pt idx="354">
                  <c:v>0.94025936195127902</c:v>
                </c:pt>
                <c:pt idx="355">
                  <c:v>0.93862222868086398</c:v>
                </c:pt>
                <c:pt idx="356">
                  <c:v>0.93699766979282295</c:v>
                </c:pt>
                <c:pt idx="357">
                  <c:v>0.93538576730888201</c:v>
                </c:pt>
                <c:pt idx="358">
                  <c:v>0.93378660296195004</c:v>
                </c:pt>
                <c:pt idx="359">
                  <c:v>0.93220025821444497</c:v>
                </c:pt>
                <c:pt idx="360">
                  <c:v>0.93062681427675797</c:v>
                </c:pt>
                <c:pt idx="361">
                  <c:v>0.92906635212587896</c:v>
                </c:pt>
                <c:pt idx="362">
                  <c:v>0.92751895252414995</c:v>
                </c:pt>
                <c:pt idx="363">
                  <c:v>0.92598469603817601</c:v>
                </c:pt>
                <c:pt idx="364">
                  <c:v>0.92446366305788796</c:v>
                </c:pt>
                <c:pt idx="365">
                  <c:v>0.92295593381574903</c:v>
                </c:pt>
                <c:pt idx="366">
                  <c:v>0.92146158840611603</c:v>
                </c:pt>
                <c:pt idx="367">
                  <c:v>0.91998070680476196</c:v>
                </c:pt>
                <c:pt idx="368">
                  <c:v>0.91851336888853996</c:v>
                </c:pt>
                <c:pt idx="369">
                  <c:v>0.91705965445522097</c:v>
                </c:pt>
                <c:pt idx="370">
                  <c:v>0.915619643243475</c:v>
                </c:pt>
                <c:pt idx="371">
                  <c:v>0.91419341495302497</c:v>
                </c:pt>
                <c:pt idx="372">
                  <c:v>0.91278104926495696</c:v>
                </c:pt>
                <c:pt idx="373">
                  <c:v>0.91138262586219598</c:v>
                </c:pt>
                <c:pt idx="374">
                  <c:v>0.909998224450147</c:v>
                </c:pt>
                <c:pt idx="375">
                  <c:v>0.90862792477750498</c:v>
                </c:pt>
                <c:pt idx="376">
                  <c:v>0.90727180665723295</c:v>
                </c:pt>
                <c:pt idx="377">
                  <c:v>0.90592994998771204</c:v>
                </c:pt>
                <c:pt idx="378">
                  <c:v>0.90460243477406399</c:v>
                </c:pt>
                <c:pt idx="379">
                  <c:v>0.90328934114964898</c:v>
                </c:pt>
                <c:pt idx="380">
                  <c:v>0.90199074939774004</c:v>
                </c:pt>
                <c:pt idx="381">
                  <c:v>0.90070673997337303</c:v>
                </c:pt>
                <c:pt idx="382">
                  <c:v>0.89943739352538299</c:v>
                </c:pt>
                <c:pt idx="383">
                  <c:v>0.89818279091861497</c:v>
                </c:pt>
                <c:pt idx="384">
                  <c:v>0.89694301325632497</c:v>
                </c:pt>
                <c:pt idx="385">
                  <c:v>0.895718141902758</c:v>
                </c:pt>
                <c:pt idx="386">
                  <c:v>0.89450825850592697</c:v>
                </c:pt>
                <c:pt idx="387">
                  <c:v>0.89331344502056498</c:v>
                </c:pt>
                <c:pt idx="388">
                  <c:v>0.89213378373127605</c:v>
                </c:pt>
                <c:pt idx="389">
                  <c:v>0.890969357275882</c:v>
                </c:pt>
                <c:pt idx="390">
                  <c:v>0.88982024866895504</c:v>
                </c:pt>
                <c:pt idx="391">
                  <c:v>0.88868654132554803</c:v>
                </c:pt>
                <c:pt idx="392">
                  <c:v>0.88756831908512701</c:v>
                </c:pt>
                <c:pt idx="393">
                  <c:v>0.88646566623569401</c:v>
                </c:pt>
                <c:pt idx="394">
                  <c:v>0.885378667538122</c:v>
                </c:pt>
                <c:pt idx="395">
                  <c:v>0.884307408250678</c:v>
                </c:pt>
                <c:pt idx="396">
                  <c:v>0.883251974153759</c:v>
                </c:pt>
                <c:pt idx="397">
                  <c:v>0.88221245157482897</c:v>
                </c:pt>
                <c:pt idx="398">
                  <c:v>0.88118892741356403</c:v>
                </c:pt>
                <c:pt idx="399">
                  <c:v>0.88018148916720196</c:v>
                </c:pt>
                <c:pt idx="400">
                  <c:v>0.87919022495610499</c:v>
                </c:pt>
                <c:pt idx="401">
                  <c:v>0.87821522354952697</c:v>
                </c:pt>
                <c:pt idx="402">
                  <c:v>0.87725657439159999</c:v>
                </c:pt>
                <c:pt idx="403">
                  <c:v>0.87631436762752701</c:v>
                </c:pt>
                <c:pt idx="404">
                  <c:v>0.87538869412999099</c:v>
                </c:pt>
                <c:pt idx="405">
                  <c:v>0.87447964552577695</c:v>
                </c:pt>
                <c:pt idx="406">
                  <c:v>0.87358731422261704</c:v>
                </c:pt>
                <c:pt idx="407">
                  <c:v>0.87271179343624405</c:v>
                </c:pt>
                <c:pt idx="408">
                  <c:v>0.87185317721767097</c:v>
                </c:pt>
                <c:pt idx="409">
                  <c:v>0.87101156048068495</c:v>
                </c:pt>
                <c:pt idx="410">
                  <c:v>0.87018703902956596</c:v>
                </c:pt>
                <c:pt idx="411">
                  <c:v>0.86937970958702404</c:v>
                </c:pt>
                <c:pt idx="412">
                  <c:v>0.86858966982236097</c:v>
                </c:pt>
                <c:pt idx="413">
                  <c:v>0.86781701837985603</c:v>
                </c:pt>
                <c:pt idx="414">
                  <c:v>0.86706185490737897</c:v>
                </c:pt>
                <c:pt idx="415">
                  <c:v>0.866324280085222</c:v>
                </c:pt>
                <c:pt idx="416">
                  <c:v>0.865604395655165</c:v>
                </c:pt>
                <c:pt idx="417">
                  <c:v>0.86490230444976901</c:v>
                </c:pt>
                <c:pt idx="418">
                  <c:v>0.864218110421898</c:v>
                </c:pt>
                <c:pt idx="419">
                  <c:v>0.86355191867446601</c:v>
                </c:pt>
                <c:pt idx="420">
                  <c:v>0.86290383549042804</c:v>
                </c:pt>
                <c:pt idx="421">
                  <c:v>0.86227396836298997</c:v>
                </c:pt>
                <c:pt idx="422">
                  <c:v>0.86166242602606602</c:v>
                </c:pt>
                <c:pt idx="423">
                  <c:v>0.86106931848496404</c:v>
                </c:pt>
                <c:pt idx="424">
                  <c:v>0.86049475704731004</c:v>
                </c:pt>
                <c:pt idx="425">
                  <c:v>0.85993885435421302</c:v>
                </c:pt>
                <c:pt idx="426">
                  <c:v>0.85940172441167395</c:v>
                </c:pt>
                <c:pt idx="427">
                  <c:v>0.85888348262223202</c:v>
                </c:pt>
                <c:pt idx="428">
                  <c:v>0.85838424581686001</c:v>
                </c:pt>
                <c:pt idx="429">
                  <c:v>0.85790413228710505</c:v>
                </c:pt>
                <c:pt idx="430">
                  <c:v>0.85744326181748198</c:v>
                </c:pt>
                <c:pt idx="431">
                  <c:v>0.85700175571811898</c:v>
                </c:pt>
                <c:pt idx="432">
                  <c:v>0.85657973685765598</c:v>
                </c:pt>
                <c:pt idx="433">
                  <c:v>0.85617732969640403</c:v>
                </c:pt>
                <c:pt idx="434">
                  <c:v>0.85579466031976903</c:v>
                </c:pt>
                <c:pt idx="435">
                  <c:v>0.85543185647193598</c:v>
                </c:pt>
                <c:pt idx="436">
                  <c:v>0.85508904758982895</c:v>
                </c:pt>
                <c:pt idx="437">
                  <c:v>0.85476636483733903</c:v>
                </c:pt>
                <c:pt idx="438">
                  <c:v>0.85446394113983504</c:v>
                </c:pt>
                <c:pt idx="439">
                  <c:v>0.85418191121896103</c:v>
                </c:pt>
                <c:pt idx="440">
                  <c:v>0.85392041162771204</c:v>
                </c:pt>
                <c:pt idx="441">
                  <c:v>0.85367958078581596</c:v>
                </c:pt>
                <c:pt idx="442">
                  <c:v>0.85345955901541204</c:v>
                </c:pt>
                <c:pt idx="443">
                  <c:v>0.85326048857703096</c:v>
                </c:pt>
                <c:pt idx="444">
                  <c:v>0.85308251370590005</c:v>
                </c:pt>
                <c:pt idx="445">
                  <c:v>0.85292578064855995</c:v>
                </c:pt>
                <c:pt idx="446">
                  <c:v>0.85279043769982299</c:v>
                </c:pt>
                <c:pt idx="447">
                  <c:v>0.852676635240051</c:v>
                </c:pt>
                <c:pt idx="448">
                  <c:v>0.85258452577280497</c:v>
                </c:pt>
                <c:pt idx="449">
                  <c:v>0.85251426396282703</c:v>
                </c:pt>
                <c:pt idx="450">
                  <c:v>0.85246600667440597</c:v>
                </c:pt>
                <c:pt idx="451">
                  <c:v>0.85243991301011601</c:v>
                </c:pt>
                <c:pt idx="452">
                  <c:v>0.85243614434993598</c:v>
                </c:pt>
                <c:pt idx="453">
                  <c:v>0.852454864390783</c:v>
                </c:pt>
                <c:pt idx="454">
                  <c:v>0.85249623918644502</c:v>
                </c:pt>
                <c:pt idx="455">
                  <c:v>0.85256043718795005</c:v>
                </c:pt>
                <c:pt idx="456">
                  <c:v>0.85264762928436999</c:v>
                </c:pt>
                <c:pt idx="457">
                  <c:v>0.85275798884407805</c:v>
                </c:pt>
                <c:pt idx="458">
                  <c:v>0.85289169175647805</c:v>
                </c:pt>
                <c:pt idx="459">
                  <c:v>0.85304891647421599</c:v>
                </c:pt>
                <c:pt idx="460">
                  <c:v>0.85322984405589497</c:v>
                </c:pt>
                <c:pt idx="461">
                  <c:v>0.85343465820930797</c:v>
                </c:pt>
                <c:pt idx="462">
                  <c:v>0.85366354533520505</c:v>
                </c:pt>
                <c:pt idx="463">
                  <c:v>0.85391669457161801</c:v>
                </c:pt>
                <c:pt idx="464">
                  <c:v>0.85419429783876</c:v>
                </c:pt>
                <c:pt idx="465">
                  <c:v>0.85449654988451196</c:v>
                </c:pt>
                <c:pt idx="466">
                  <c:v>0.85482364833053504</c:v>
                </c:pt>
                <c:pt idx="467">
                  <c:v>0.85517579371900998</c:v>
                </c:pt>
                <c:pt idx="468">
                  <c:v>0.85555318956004001</c:v>
                </c:pt>
                <c:pt idx="469">
                  <c:v>0.85595604237973</c:v>
                </c:pt>
                <c:pt idx="470">
                  <c:v>0.85638456176898003</c:v>
                </c:pt>
                <c:pt idx="471">
                  <c:v>0.85683896043299401</c:v>
                </c:pt>
                <c:pt idx="472">
                  <c:v>0.85731945424155898</c:v>
                </c:pt>
                <c:pt idx="473">
                  <c:v>0.85782626228008796</c:v>
                </c:pt>
                <c:pt idx="474">
                  <c:v>0.85835960690148305</c:v>
                </c:pt>
                <c:pt idx="475">
                  <c:v>0.85891971377882503</c:v>
                </c:pt>
                <c:pt idx="476">
                  <c:v>0.85950681195892698</c:v>
                </c:pt>
                <c:pt idx="477">
                  <c:v>0.86012113391677603</c:v>
                </c:pt>
                <c:pt idx="478">
                  <c:v>0.86076291561089502</c:v>
                </c:pt>
                <c:pt idx="479">
                  <c:v>0.86143239653965897</c:v>
                </c:pt>
                <c:pt idx="480">
                  <c:v>0.86212981979858305</c:v>
                </c:pt>
                <c:pt idx="481">
                  <c:v>0.86285543213862903</c:v>
                </c:pt>
                <c:pt idx="482">
                  <c:v>0.86360948402555004</c:v>
                </c:pt>
                <c:pt idx="483">
                  <c:v>0.86439222970031704</c:v>
                </c:pt>
                <c:pt idx="484">
                  <c:v>0.86520392724064399</c:v>
                </c:pt>
                <c:pt idx="485">
                  <c:v>0.86604483862367199</c:v>
                </c:pt>
                <c:pt idx="486">
                  <c:v>0.86691522978981495</c:v>
                </c:pt>
                <c:pt idx="487">
                  <c:v>0.86781537070782899</c:v>
                </c:pt>
                <c:pt idx="488">
                  <c:v>0.86874553544112199</c:v>
                </c:pt>
                <c:pt idx="489">
                  <c:v>0.86970600221535599</c:v>
                </c:pt>
                <c:pt idx="490">
                  <c:v>0.87069705348736604</c:v>
                </c:pt>
                <c:pt idx="491">
                  <c:v>0.87171897601543402</c:v>
                </c:pt>
                <c:pt idx="492">
                  <c:v>0.87277206093097304</c:v>
                </c:pt>
                <c:pt idx="493">
                  <c:v>0.87385660381163099</c:v>
                </c:pt>
                <c:pt idx="494">
                  <c:v>0.87497290475588296</c:v>
                </c:pt>
                <c:pt idx="495">
                  <c:v>0.87612126845912897</c:v>
                </c:pt>
                <c:pt idx="496">
                  <c:v>0.87730200429135397</c:v>
                </c:pt>
                <c:pt idx="497">
                  <c:v>0.87851542637637703</c:v>
                </c:pt>
                <c:pt idx="498">
                  <c:v>0.87976185367274695</c:v>
                </c:pt>
                <c:pt idx="499">
                  <c:v>0.88104161005630599</c:v>
                </c:pt>
                <c:pt idx="500">
                  <c:v>0.88235502440448998</c:v>
                </c:pt>
                <c:pt idx="501">
                  <c:v>0.88370243068238796</c:v>
                </c:pt>
                <c:pt idx="502">
                  <c:v>0.88508416803060397</c:v>
                </c:pt>
                <c:pt idx="503">
                  <c:v>0.88650058085498995</c:v>
                </c:pt>
                <c:pt idx="504">
                  <c:v>0.88795201891826203</c:v>
                </c:pt>
                <c:pt idx="505">
                  <c:v>0.88943883743357699</c:v>
                </c:pt>
                <c:pt idx="506">
                  <c:v>0.89096139716008904</c:v>
                </c:pt>
                <c:pt idx="507">
                  <c:v>0.89252006450055099</c:v>
                </c:pt>
                <c:pt idx="508">
                  <c:v>0.89411521160100504</c:v>
                </c:pt>
                <c:pt idx="509">
                  <c:v>0.89574721645260003</c:v>
                </c:pt>
                <c:pt idx="510">
                  <c:v>0.89741646299560895</c:v>
                </c:pt>
                <c:pt idx="511">
                  <c:v>0.89912334122566595</c:v>
                </c:pt>
                <c:pt idx="512">
                  <c:v>0.90086824730229698</c:v>
                </c:pt>
                <c:pt idx="513">
                  <c:v>0.90265158365979103</c:v>
                </c:pt>
                <c:pt idx="514">
                  <c:v>0.90447375912045302</c:v>
                </c:pt>
                <c:pt idx="515">
                  <c:v>0.90633518901030496</c:v>
                </c:pt>
                <c:pt idx="516">
                  <c:v>0.90823629527729</c:v>
                </c:pt>
                <c:pt idx="517">
                  <c:v>0.91017750661201602</c:v>
                </c:pt>
                <c:pt idx="518">
                  <c:v>0.91215925857112301</c:v>
                </c:pt>
                <c:pt idx="519">
                  <c:v>0.91418199370330999</c:v>
                </c:pt>
                <c:pt idx="520">
                  <c:v>0.91624616167808204</c:v>
                </c:pt>
                <c:pt idx="521">
                  <c:v>0.91835221941729295</c:v>
                </c:pt>
                <c:pt idx="522">
                  <c:v>0.92050063122951897</c:v>
                </c:pt>
                <c:pt idx="523">
                  <c:v>0.922691868947353</c:v>
                </c:pt>
                <c:pt idx="524">
                  <c:v>0.92492641206765502</c:v>
                </c:pt>
                <c:pt idx="525">
                  <c:v>0.92720474789484097</c:v>
                </c:pt>
                <c:pt idx="526">
                  <c:v>0.92952737168727695</c:v>
                </c:pt>
                <c:pt idx="527">
                  <c:v>0.93189478680682503</c:v>
                </c:pt>
                <c:pt idx="528">
                  <c:v>0.93430750487163405</c:v>
                </c:pt>
                <c:pt idx="529">
                  <c:v>0.936766045912231</c:v>
                </c:pt>
                <c:pt idx="530">
                  <c:v>0.93927093853098698</c:v>
                </c:pt>
                <c:pt idx="531">
                  <c:v>0.94182272006502898</c:v>
                </c:pt>
                <c:pt idx="532">
                  <c:v>0.94442193675267905</c:v>
                </c:pt>
                <c:pt idx="533">
                  <c:v>0.94706914390348595</c:v>
                </c:pt>
                <c:pt idx="534">
                  <c:v>0.94976490607193698</c:v>
                </c:pt>
                <c:pt idx="535">
                  <c:v>0.95250979723492901</c:v>
                </c:pt>
                <c:pt idx="536">
                  <c:v>0.95530440097307201</c:v>
                </c:pt>
                <c:pt idx="537">
                  <c:v>0.95814931065591402</c:v>
                </c:pt>
                <c:pt idx="538">
                  <c:v>0.96104512963118405</c:v>
                </c:pt>
                <c:pt idx="539">
                  <c:v>0.96399247141811595</c:v>
                </c:pt>
                <c:pt idx="540">
                  <c:v>0.966991959904968</c:v>
                </c:pt>
                <c:pt idx="541">
                  <c:v>0.97004422955081804</c:v>
                </c:pt>
                <c:pt idx="542">
                  <c:v>0.97314992559172797</c:v>
                </c:pt>
                <c:pt idx="543">
                  <c:v>0.97630970425137897</c:v>
                </c:pt>
                <c:pt idx="544">
                  <c:v>0.979524232956276</c:v>
                </c:pt>
                <c:pt idx="545">
                  <c:v>0.982794190555623</c:v>
                </c:pt>
                <c:pt idx="546">
                  <c:v>0.98612026754597104</c:v>
                </c:pt>
                <c:pt idx="547">
                  <c:v>0.98950316630075097</c:v>
                </c:pt>
                <c:pt idx="548">
                  <c:v>0.99294360130479198</c:v>
                </c:pt>
                <c:pt idx="549">
                  <c:v>0.99644229939396001</c:v>
                </c:pt>
                <c:pt idx="550">
                  <c:v>1</c:v>
                </c:pt>
                <c:pt idx="551">
                  <c:v>1.0027909999850499</c:v>
                </c:pt>
                <c:pt idx="552">
                  <c:v>1.00562925889273</c:v>
                </c:pt>
                <c:pt idx="553">
                  <c:v>1.0085147010090101</c:v>
                </c:pt>
                <c:pt idx="554">
                  <c:v>1.01144725366597</c:v>
                </c:pt>
                <c:pt idx="555">
                  <c:v>1.01442684709075</c:v>
                </c:pt>
                <c:pt idx="556">
                  <c:v>1.01745341425643</c:v>
                </c:pt>
                <c:pt idx="557">
                  <c:v>1.02052689073424</c:v>
                </c:pt>
                <c:pt idx="558">
                  <c:v>1.02364721454751</c:v>
                </c:pt>
                <c:pt idx="559">
                  <c:v>1.02681432602691</c:v>
                </c:pt>
                <c:pt idx="560">
                  <c:v>1.0300281676671199</c:v>
                </c:pt>
                <c:pt idx="561">
                  <c:v>1.0332886839847599</c:v>
                </c:pt>
                <c:pt idx="562">
                  <c:v>1.0365958213775699</c:v>
                </c:pt>
                <c:pt idx="563">
                  <c:v>1.03994952798472</c:v>
                </c:pt>
                <c:pt idx="564">
                  <c:v>1.0433497535482099</c:v>
                </c:pt>
                <c:pt idx="565">
                  <c:v>1.0467964492752899</c:v>
                </c:pt>
                <c:pt idx="566">
                  <c:v>1.05028956770184</c:v>
                </c:pt>
                <c:pt idx="567">
                  <c:v>1.0538290625566</c:v>
                </c:pt>
                <c:pt idx="568">
                  <c:v>1.0574148886263199</c:v>
                </c:pt>
                <c:pt idx="569">
                  <c:v>1.0610470016216</c:v>
                </c:pt>
                <c:pt idx="570">
                  <c:v>1.0647253580434599</c:v>
                </c:pt>
                <c:pt idx="571">
                  <c:v>1.06844991505058</c:v>
                </c:pt>
                <c:pt idx="572">
                  <c:v>1.0722206303271999</c:v>
                </c:pt>
                <c:pt idx="573">
                  <c:v>1.0760374619514399</c:v>
                </c:pt>
                <c:pt idx="574">
                  <c:v>1.07990036826427</c:v>
                </c:pt>
                <c:pt idx="575">
                  <c:v>1.08380930773882</c:v>
                </c:pt>
                <c:pt idx="576">
                  <c:v>1.08776423885016</c:v>
                </c:pt>
                <c:pt idx="577">
                  <c:v>1.0917651199454299</c:v>
                </c:pt>
                <c:pt idx="578">
                  <c:v>1.09581190911427</c:v>
                </c:pt>
                <c:pt idx="579">
                  <c:v>1.09990456405954</c:v>
                </c:pt>
                <c:pt idx="580">
                  <c:v>1.1040430419682601</c:v>
                </c:pt>
                <c:pt idx="581">
                  <c:v>1.10822729938274</c:v>
                </c:pt>
                <c:pt idx="582">
                  <c:v>1.11245729207193</c:v>
                </c:pt>
                <c:pt idx="583">
                  <c:v>1.1167329749027901</c:v>
                </c:pt>
                <c:pt idx="584">
                  <c:v>1.12105430171179</c:v>
                </c:pt>
                <c:pt idx="585">
                  <c:v>1.1254212251765201</c:v>
                </c:pt>
                <c:pt idx="586">
                  <c:v>1.12983369668725</c:v>
                </c:pt>
                <c:pt idx="587">
                  <c:v>1.1342916662184599</c:v>
                </c:pt>
                <c:pt idx="588">
                  <c:v>1.13879508220043</c:v>
                </c:pt>
                <c:pt idx="589">
                  <c:v>1.1433438913906899</c:v>
                </c:pt>
                <c:pt idx="590">
                  <c:v>1.1479380387454099</c:v>
                </c:pt>
                <c:pt idx="591">
                  <c:v>1.1525774672906499</c:v>
                </c:pt>
                <c:pt idx="592">
                  <c:v>1.1572621179935101</c:v>
                </c:pt>
                <c:pt idx="593">
                  <c:v>1.1619919296330701</c:v>
                </c:pt>
                <c:pt idx="594">
                  <c:v>1.16676683867124</c:v>
                </c:pt>
                <c:pt idx="595">
                  <c:v>1.1715867791232899</c:v>
                </c:pt>
                <c:pt idx="596">
                  <c:v>1.17645168242828</c:v>
                </c:pt>
                <c:pt idx="597">
                  <c:v>1.1813614773191901</c:v>
                </c:pt>
                <c:pt idx="598">
                  <c:v>1.18631608969284</c:v>
                </c:pt>
                <c:pt idx="599">
                  <c:v>1.1913154424795001</c:v>
                </c:pt>
                <c:pt idx="600">
                  <c:v>1.19635945551235</c:v>
                </c:pt>
                <c:pt idx="601">
                  <c:v>1.20144804539647</c:v>
                </c:pt>
                <c:pt idx="602">
                  <c:v>1.2065811253777401</c:v>
                </c:pt>
                <c:pt idx="603">
                  <c:v>1.2117586052113101</c:v>
                </c:pt>
                <c:pt idx="604">
                  <c:v>1.2169803910297901</c:v>
                </c:pt>
                <c:pt idx="605">
                  <c:v>1.2222463852112</c:v>
                </c:pt>
                <c:pt idx="606">
                  <c:v>1.2275564862465</c:v>
                </c:pt>
                <c:pt idx="607">
                  <c:v>1.2329105886068901</c:v>
                </c:pt>
                <c:pt idx="608">
                  <c:v>1.2383085826107401</c:v>
                </c:pt>
                <c:pt idx="609">
                  <c:v>1.2437503542902499</c:v>
                </c:pt>
                <c:pt idx="610">
                  <c:v>1.24923578525775</c:v>
                </c:pt>
                <c:pt idx="611">
                  <c:v>1.2547647525717001</c:v>
                </c:pt>
                <c:pt idx="612">
                  <c:v>1.2603371286024001</c:v>
                </c:pt>
                <c:pt idx="613">
                  <c:v>1.2659527808973701</c:v>
                </c:pt>
                <c:pt idx="614">
                  <c:v>1.27161157204646</c:v>
                </c:pt>
                <c:pt idx="615">
                  <c:v>1.2773133595466299</c:v>
                </c:pt>
                <c:pt idx="616">
                  <c:v>1.28305799566649</c:v>
                </c:pt>
                <c:pt idx="617">
                  <c:v>1.28884532731056</c:v>
                </c:pt>
                <c:pt idx="618">
                  <c:v>1.2946751958832301</c:v>
                </c:pt>
                <c:pt idx="619">
                  <c:v>1.30054743715258</c:v>
                </c:pt>
                <c:pt idx="620">
                  <c:v>1.3064618811138</c:v>
                </c:pt>
                <c:pt idx="621">
                  <c:v>1.31241835185259</c:v>
                </c:pt>
                <c:pt idx="622">
                  <c:v>1.3184166674082101</c:v>
                </c:pt>
                <c:pt idx="623">
                  <c:v>1.3244566396364299</c:v>
                </c:pt>
                <c:pt idx="624">
                  <c:v>1.3305380740722801</c:v>
                </c:pt>
                <c:pt idx="625">
                  <c:v>1.33666076979268</c:v>
                </c:pt>
                <c:pt idx="626">
                  <c:v>1.3428245192789701</c:v>
                </c:pt>
                <c:pt idx="627">
                  <c:v>1.3490291082793</c:v>
                </c:pt>
                <c:pt idx="628">
                  <c:v>1.3552743156710101</c:v>
                </c:pt>
                <c:pt idx="629">
                  <c:v>1.3615599133228999</c:v>
                </c:pt>
                <c:pt idx="630">
                  <c:v>1.36788566595757</c:v>
                </c:pt>
                <c:pt idx="631">
                  <c:v>1.3742513310136899</c:v>
                </c:pt>
                <c:pt idx="632">
                  <c:v>1.3806566585083799</c:v>
                </c:pt>
                <c:pt idx="633">
                  <c:v>1.3871013908996099</c:v>
                </c:pt>
                <c:pt idx="634">
                  <c:v>1.3935852629487999</c:v>
                </c:pt>
                <c:pt idx="635">
                  <c:v>1.4001080015834499</c:v>
                </c:pt>
                <c:pt idx="636">
                  <c:v>1.40666932576004</c:v>
                </c:pt>
                <c:pt idx="637">
                  <c:v>1.41326894632713</c:v>
                </c:pt>
                <c:pt idx="638">
                  <c:v>1.41990656588866</c:v>
                </c:pt>
                <c:pt idx="639">
                  <c:v>1.4265818786676201</c:v>
                </c:pt>
                <c:pt idx="640">
                  <c:v>1.4332945703700299</c:v>
                </c:pt>
                <c:pt idx="641">
                  <c:v>1.4400443180493001</c:v>
                </c:pt>
                <c:pt idx="642">
                  <c:v>1.446830789971</c:v>
                </c:pt>
                <c:pt idx="643">
                  <c:v>1.4536536454781399</c:v>
                </c:pt>
                <c:pt idx="644">
                  <c:v>1.4605125348569099</c:v>
                </c:pt>
                <c:pt idx="645">
                  <c:v>1.4674070992030299</c:v>
                </c:pt>
                <c:pt idx="646">
                  <c:v>1.4743369702887501</c:v>
                </c:pt>
                <c:pt idx="647">
                  <c:v>1.4813017704303799</c:v>
                </c:pt>
                <c:pt idx="648">
                  <c:v>1.48830111235669</c:v>
                </c:pt>
                <c:pt idx="649">
                  <c:v>1.49533459907804</c:v>
                </c:pt>
                <c:pt idx="650">
                  <c:v>1.50240182375623</c:v>
                </c:pt>
                <c:pt idx="651">
                  <c:v>1.5095024668454</c:v>
                </c:pt>
                <c:pt idx="652">
                  <c:v>1.51663659138934</c:v>
                </c:pt>
                <c:pt idx="653">
                  <c:v>1.52380435747217</c:v>
                </c:pt>
                <c:pt idx="654">
                  <c:v>1.5310059258532001</c:v>
                </c:pt>
                <c:pt idx="655">
                  <c:v>1.5382414579743899</c:v>
                </c:pt>
                <c:pt idx="656">
                  <c:v>1.5455111159675701</c:v>
                </c:pt>
                <c:pt idx="657">
                  <c:v>1.5528150626614501</c:v>
                </c:pt>
                <c:pt idx="658">
                  <c:v>1.56015346158848</c:v>
                </c:pt>
                <c:pt idx="659">
                  <c:v>1.5675264769914199</c:v>
                </c:pt>
                <c:pt idx="660">
                  <c:v>1.57493427382982</c:v>
                </c:pt>
                <c:pt idx="661">
                  <c:v>1.5823770177863701</c:v>
                </c:pt>
                <c:pt idx="662">
                  <c:v>1.5898548752730199</c:v>
                </c:pt>
                <c:pt idx="663">
                  <c:v>1.5973680134370201</c:v>
                </c:pt>
                <c:pt idx="664">
                  <c:v>1.60491660016686</c:v>
                </c:pt>
                <c:pt idx="665">
                  <c:v>1.61250080409806</c:v>
                </c:pt>
                <c:pt idx="666">
                  <c:v>1.6201207946188501</c:v>
                </c:pt>
                <c:pt idx="667">
                  <c:v>1.62777674187579</c:v>
                </c:pt>
                <c:pt idx="668">
                  <c:v>1.6354688167792799</c:v>
                </c:pt>
                <c:pt idx="669">
                  <c:v>1.643197191009</c:v>
                </c:pt>
                <c:pt idx="670">
                  <c:v>1.6509620370192599</c:v>
                </c:pt>
                <c:pt idx="671">
                  <c:v>1.6587635280443001</c:v>
                </c:pt>
                <c:pt idx="672">
                  <c:v>1.6666018381035099</c:v>
                </c:pt>
                <c:pt idx="673">
                  <c:v>1.67447714200663</c:v>
                </c:pt>
                <c:pt idx="674">
                  <c:v>1.68238961535882</c:v>
                </c:pt>
                <c:pt idx="675">
                  <c:v>1.6903394345657801</c:v>
                </c:pt>
                <c:pt idx="676">
                  <c:v>1.69832677683874</c:v>
                </c:pt>
                <c:pt idx="677">
                  <c:v>1.7063518201994701</c:v>
                </c:pt>
                <c:pt idx="678">
                  <c:v>1.7144147434852299</c:v>
                </c:pt>
                <c:pt idx="679">
                  <c:v>1.7225157263536599</c:v>
                </c:pt>
                <c:pt idx="680">
                  <c:v>1.7306549492876999</c:v>
                </c:pt>
                <c:pt idx="681">
                  <c:v>1.7388325936004201</c:v>
                </c:pt>
                <c:pt idx="682">
                  <c:v>1.7470488414398999</c:v>
                </c:pt>
                <c:pt idx="683">
                  <c:v>1.7553038757939901</c:v>
                </c:pt>
                <c:pt idx="684">
                  <c:v>1.76359788049512</c:v>
                </c:pt>
                <c:pt idx="685">
                  <c:v>1.7719310402251101</c:v>
                </c:pt>
                <c:pt idx="686">
                  <c:v>1.7803035405198999</c:v>
                </c:pt>
                <c:pt idx="687">
                  <c:v>1.7887155677743001</c:v>
                </c:pt>
                <c:pt idx="688">
                  <c:v>1.79716730924674</c:v>
                </c:pt>
                <c:pt idx="689">
                  <c:v>1.8056589530639899</c:v>
                </c:pt>
                <c:pt idx="690">
                  <c:v>1.8141906882259</c:v>
                </c:pt>
                <c:pt idx="691">
                  <c:v>1.8227627046101</c:v>
                </c:pt>
                <c:pt idx="692">
                  <c:v>1.8313751929766799</c:v>
                </c:pt>
                <c:pt idx="693">
                  <c:v>1.8400283449729899</c:v>
                </c:pt>
                <c:pt idx="694">
                  <c:v>1.84872235313823</c:v>
                </c:pt>
                <c:pt idx="695">
                  <c:v>1.85745741090825</c:v>
                </c:pt>
                <c:pt idx="696">
                  <c:v>1.86623371262019</c:v>
                </c:pt>
                <c:pt idx="697">
                  <c:v>1.87505145351723</c:v>
                </c:pt>
                <c:pt idx="698">
                  <c:v>1.8839108297532901</c:v>
                </c:pt>
                <c:pt idx="699">
                  <c:v>1.89281203839774</c:v>
                </c:pt>
                <c:pt idx="700">
                  <c:v>1.9017552774401001</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3.3515413998464001</c:v>
                </c:pt>
                <c:pt idx="1">
                  <c:v>3.3406656275214801</c:v>
                </c:pt>
                <c:pt idx="2">
                  <c:v>3.3298252272772002</c:v>
                </c:pt>
                <c:pt idx="3">
                  <c:v>3.31902008433467</c:v>
                </c:pt>
                <c:pt idx="4">
                  <c:v>3.30825008428948</c:v>
                </c:pt>
                <c:pt idx="5">
                  <c:v>3.2975151131104599</c:v>
                </c:pt>
                <c:pt idx="6">
                  <c:v>3.28681505713848</c:v>
                </c:pt>
                <c:pt idx="7">
                  <c:v>3.27614980308527</c:v>
                </c:pt>
                <c:pt idx="8">
                  <c:v>3.26551923803222</c:v>
                </c:pt>
                <c:pt idx="9">
                  <c:v>3.25492324942919</c:v>
                </c:pt>
                <c:pt idx="10">
                  <c:v>3.2443617250933601</c:v>
                </c:pt>
                <c:pt idx="11">
                  <c:v>3.2338345532080099</c:v>
                </c:pt>
                <c:pt idx="12">
                  <c:v>3.22334162232135</c:v>
                </c:pt>
                <c:pt idx="13">
                  <c:v>3.21288282134537</c:v>
                </c:pt>
                <c:pt idx="14">
                  <c:v>3.2024580395546902</c:v>
                </c:pt>
                <c:pt idx="15">
                  <c:v>3.1920671665853302</c:v>
                </c:pt>
                <c:pt idx="16">
                  <c:v>3.1817100924336401</c:v>
                </c:pt>
                <c:pt idx="17">
                  <c:v>3.1713867074550599</c:v>
                </c:pt>
                <c:pt idx="18">
                  <c:v>3.1610969023630502</c:v>
                </c:pt>
                <c:pt idx="19">
                  <c:v>3.15084056822786</c:v>
                </c:pt>
                <c:pt idx="20">
                  <c:v>3.1406175964754701</c:v>
                </c:pt>
                <c:pt idx="21">
                  <c:v>3.13042787888639</c:v>
                </c:pt>
                <c:pt idx="22">
                  <c:v>3.1202713075945701</c:v>
                </c:pt>
                <c:pt idx="23">
                  <c:v>3.1101477750862201</c:v>
                </c:pt>
                <c:pt idx="24">
                  <c:v>3.1000571741987399</c:v>
                </c:pt>
                <c:pt idx="25">
                  <c:v>3.0899993981195402</c:v>
                </c:pt>
                <c:pt idx="26">
                  <c:v>3.0799743403849802</c:v>
                </c:pt>
                <c:pt idx="27">
                  <c:v>3.0699818948791999</c:v>
                </c:pt>
                <c:pt idx="28">
                  <c:v>3.0600219558330499</c:v>
                </c:pt>
                <c:pt idx="29">
                  <c:v>3.0500944178229399</c:v>
                </c:pt>
                <c:pt idx="30">
                  <c:v>3.0401991757697999</c:v>
                </c:pt>
                <c:pt idx="31">
                  <c:v>3.0303361249379202</c:v>
                </c:pt>
                <c:pt idx="32">
                  <c:v>3.0205051609338698</c:v>
                </c:pt>
                <c:pt idx="33">
                  <c:v>3.0107061797054402</c:v>
                </c:pt>
                <c:pt idx="34">
                  <c:v>3.0009390775405</c:v>
                </c:pt>
                <c:pt idx="35">
                  <c:v>2.9912037510659601</c:v>
                </c:pt>
                <c:pt idx="36">
                  <c:v>2.9815000972466601</c:v>
                </c:pt>
                <c:pt idx="37">
                  <c:v>2.97182801338433</c:v>
                </c:pt>
                <c:pt idx="38">
                  <c:v>2.9621873971164598</c:v>
                </c:pt>
                <c:pt idx="39">
                  <c:v>2.9525781464152798</c:v>
                </c:pt>
                <c:pt idx="40">
                  <c:v>2.9430001595866901</c:v>
                </c:pt>
                <c:pt idx="41">
                  <c:v>2.9334533352691499</c:v>
                </c:pt>
                <c:pt idx="42">
                  <c:v>2.9239375724326999</c:v>
                </c:pt>
                <c:pt idx="43">
                  <c:v>2.9144527703778298</c:v>
                </c:pt>
                <c:pt idx="44">
                  <c:v>2.9049988287344899</c:v>
                </c:pt>
                <c:pt idx="45">
                  <c:v>2.8955756474609999</c:v>
                </c:pt>
                <c:pt idx="46">
                  <c:v>2.88618312684304</c:v>
                </c:pt>
                <c:pt idx="47">
                  <c:v>2.8768211674925701</c:v>
                </c:pt>
                <c:pt idx="48">
                  <c:v>2.8674896703468602</c:v>
                </c:pt>
                <c:pt idx="49">
                  <c:v>2.8581885366673698</c:v>
                </c:pt>
                <c:pt idx="50">
                  <c:v>2.8489176680388102</c:v>
                </c:pt>
                <c:pt idx="51">
                  <c:v>2.8396769663680401</c:v>
                </c:pt>
                <c:pt idx="52">
                  <c:v>2.83046633388313</c:v>
                </c:pt>
                <c:pt idx="53">
                  <c:v>2.8212856731322602</c:v>
                </c:pt>
                <c:pt idx="54">
                  <c:v>2.8121348869827498</c:v>
                </c:pt>
                <c:pt idx="55">
                  <c:v>2.8030138786200598</c:v>
                </c:pt>
                <c:pt idx="56">
                  <c:v>2.7939225515467698</c:v>
                </c:pt>
                <c:pt idx="57">
                  <c:v>2.7848608095815499</c:v>
                </c:pt>
                <c:pt idx="58">
                  <c:v>2.7758285568582202</c:v>
                </c:pt>
                <c:pt idx="59">
                  <c:v>2.7668256978247001</c:v>
                </c:pt>
                <c:pt idx="60">
                  <c:v>2.7578521372420601</c:v>
                </c:pt>
                <c:pt idx="61">
                  <c:v>2.7489077801835</c:v>
                </c:pt>
                <c:pt idx="62">
                  <c:v>2.7399925320333902</c:v>
                </c:pt>
                <c:pt idx="63">
                  <c:v>2.73110629848627</c:v>
                </c:pt>
                <c:pt idx="64">
                  <c:v>2.72224898554588</c:v>
                </c:pt>
                <c:pt idx="65">
                  <c:v>2.7134204995242199</c:v>
                </c:pt>
                <c:pt idx="66">
                  <c:v>2.7046207470404999</c:v>
                </c:pt>
                <c:pt idx="67">
                  <c:v>2.6958496350202701</c:v>
                </c:pt>
                <c:pt idx="68">
                  <c:v>2.68710707069439</c:v>
                </c:pt>
                <c:pt idx="69">
                  <c:v>2.6783929615980799</c:v>
                </c:pt>
                <c:pt idx="70">
                  <c:v>2.6697072155700199</c:v>
                </c:pt>
                <c:pt idx="71">
                  <c:v>2.6610497407513001</c:v>
                </c:pt>
                <c:pt idx="72">
                  <c:v>2.6524204455845801</c:v>
                </c:pt>
                <c:pt idx="73">
                  <c:v>2.6438192388130499</c:v>
                </c:pt>
                <c:pt idx="74">
                  <c:v>2.6352460294795801</c:v>
                </c:pt>
                <c:pt idx="75">
                  <c:v>2.6267007269256801</c:v>
                </c:pt>
                <c:pt idx="76">
                  <c:v>2.61818324079068</c:v>
                </c:pt>
                <c:pt idx="77">
                  <c:v>2.60969348101069</c:v>
                </c:pt>
                <c:pt idx="78">
                  <c:v>2.6012313578177602</c:v>
                </c:pt>
                <c:pt idx="79">
                  <c:v>2.5927967817389099</c:v>
                </c:pt>
                <c:pt idx="80">
                  <c:v>2.5843896635952301</c:v>
                </c:pt>
                <c:pt idx="81">
                  <c:v>2.5760099145009399</c:v>
                </c:pt>
                <c:pt idx="82">
                  <c:v>2.5676574458625101</c:v>
                </c:pt>
                <c:pt idx="83">
                  <c:v>2.55933216937775</c:v>
                </c:pt>
                <c:pt idx="84">
                  <c:v>2.5510339970348599</c:v>
                </c:pt>
                <c:pt idx="85">
                  <c:v>2.5427628411115801</c:v>
                </c:pt>
                <c:pt idx="86">
                  <c:v>2.5345186141742699</c:v>
                </c:pt>
                <c:pt idx="87">
                  <c:v>2.5263012290770099</c:v>
                </c:pt>
                <c:pt idx="88">
                  <c:v>2.51811059896073</c:v>
                </c:pt>
                <c:pt idx="89">
                  <c:v>2.5099466372523098</c:v>
                </c:pt>
                <c:pt idx="90">
                  <c:v>2.5018092576636701</c:v>
                </c:pt>
                <c:pt idx="91">
                  <c:v>2.49369837419095</c:v>
                </c:pt>
                <c:pt idx="92">
                  <c:v>2.48561390111358</c:v>
                </c:pt>
                <c:pt idx="93">
                  <c:v>2.47755575299343</c:v>
                </c:pt>
                <c:pt idx="94">
                  <c:v>2.46952384467395</c:v>
                </c:pt>
                <c:pt idx="95">
                  <c:v>2.46151809127926</c:v>
                </c:pt>
                <c:pt idx="96">
                  <c:v>2.4535384082133498</c:v>
                </c:pt>
                <c:pt idx="97">
                  <c:v>2.4455847111591802</c:v>
                </c:pt>
                <c:pt idx="98">
                  <c:v>2.4376569160778301</c:v>
                </c:pt>
                <c:pt idx="99">
                  <c:v>2.4297549392076601</c:v>
                </c:pt>
                <c:pt idx="100">
                  <c:v>2.4218786970634598</c:v>
                </c:pt>
                <c:pt idx="101">
                  <c:v>2.41402810643558</c:v>
                </c:pt>
                <c:pt idx="102">
                  <c:v>2.4062030843891402</c:v>
                </c:pt>
                <c:pt idx="103">
                  <c:v>2.3984035482631501</c:v>
                </c:pt>
                <c:pt idx="104">
                  <c:v>2.3906294156696801</c:v>
                </c:pt>
                <c:pt idx="105">
                  <c:v>2.3828806044930602</c:v>
                </c:pt>
                <c:pt idx="106">
                  <c:v>2.3751570328890099</c:v>
                </c:pt>
                <c:pt idx="107">
                  <c:v>2.3674586192838598</c:v>
                </c:pt>
                <c:pt idx="108">
                  <c:v>2.3597852823737</c:v>
                </c:pt>
                <c:pt idx="109">
                  <c:v>2.3521369411236002</c:v>
                </c:pt>
                <c:pt idx="110">
                  <c:v>2.34451351476672</c:v>
                </c:pt>
                <c:pt idx="111">
                  <c:v>2.3369149228036199</c:v>
                </c:pt>
                <c:pt idx="112">
                  <c:v>2.3293410850013601</c:v>
                </c:pt>
                <c:pt idx="113">
                  <c:v>2.3217919213927098</c:v>
                </c:pt>
                <c:pt idx="114">
                  <c:v>2.31426735227542</c:v>
                </c:pt>
                <c:pt idx="115">
                  <c:v>2.3067672982113301</c:v>
                </c:pt>
                <c:pt idx="116">
                  <c:v>2.2992916800256702</c:v>
                </c:pt>
                <c:pt idx="117">
                  <c:v>2.29184041880622</c:v>
                </c:pt>
                <c:pt idx="118">
                  <c:v>2.2844134359025099</c:v>
                </c:pt>
                <c:pt idx="119">
                  <c:v>2.2770106529251199</c:v>
                </c:pt>
                <c:pt idx="120">
                  <c:v>2.26963199174482</c:v>
                </c:pt>
                <c:pt idx="121">
                  <c:v>2.2622773744918598</c:v>
                </c:pt>
                <c:pt idx="122">
                  <c:v>2.2549467235551499</c:v>
                </c:pt>
                <c:pt idx="123">
                  <c:v>2.2476399615815401</c:v>
                </c:pt>
                <c:pt idx="124">
                  <c:v>2.24035701147504</c:v>
                </c:pt>
                <c:pt idx="125">
                  <c:v>2.2330977963960699</c:v>
                </c:pt>
                <c:pt idx="126">
                  <c:v>2.22586223976068</c:v>
                </c:pt>
                <c:pt idx="127">
                  <c:v>2.2186502652398499</c:v>
                </c:pt>
                <c:pt idx="128">
                  <c:v>2.21146179675871</c:v>
                </c:pt>
                <c:pt idx="129">
                  <c:v>2.20429675849581</c:v>
                </c:pt>
                <c:pt idx="130">
                  <c:v>2.1971550748823701</c:v>
                </c:pt>
                <c:pt idx="131">
                  <c:v>2.1900366706015602</c:v>
                </c:pt>
                <c:pt idx="132">
                  <c:v>2.1829414705877799</c:v>
                </c:pt>
                <c:pt idx="133">
                  <c:v>2.1758694000259</c:v>
                </c:pt>
                <c:pt idx="134">
                  <c:v>2.1688203843505698</c:v>
                </c:pt>
                <c:pt idx="135">
                  <c:v>2.1617943492454899</c:v>
                </c:pt>
                <c:pt idx="136">
                  <c:v>2.1547912206426898</c:v>
                </c:pt>
                <c:pt idx="137">
                  <c:v>2.14781092472183</c:v>
                </c:pt>
                <c:pt idx="138">
                  <c:v>2.1408533879095</c:v>
                </c:pt>
                <c:pt idx="139">
                  <c:v>2.1339185368784799</c:v>
                </c:pt>
                <c:pt idx="140">
                  <c:v>2.1270062985471099</c:v>
                </c:pt>
                <c:pt idx="141">
                  <c:v>2.1201166000785001</c:v>
                </c:pt>
                <c:pt idx="142">
                  <c:v>2.1132493688799499</c:v>
                </c:pt>
                <c:pt idx="143">
                  <c:v>2.1064045326021801</c:v>
                </c:pt>
                <c:pt idx="144">
                  <c:v>2.09958201913867</c:v>
                </c:pt>
                <c:pt idx="145">
                  <c:v>2.0927817566250102</c:v>
                </c:pt>
                <c:pt idx="146">
                  <c:v>2.0860036734381899</c:v>
                </c:pt>
                <c:pt idx="147">
                  <c:v>2.0792476981959598</c:v>
                </c:pt>
                <c:pt idx="148">
                  <c:v>2.0725137597561201</c:v>
                </c:pt>
                <c:pt idx="149">
                  <c:v>2.06580178721594</c:v>
                </c:pt>
                <c:pt idx="150">
                  <c:v>2.0591117099114</c:v>
                </c:pt>
                <c:pt idx="151">
                  <c:v>2.0524434574166199</c:v>
                </c:pt>
                <c:pt idx="152">
                  <c:v>2.0457969595431802</c:v>
                </c:pt>
                <c:pt idx="153">
                  <c:v>2.0391721463394701</c:v>
                </c:pt>
                <c:pt idx="154">
                  <c:v>2.0325689480900602</c:v>
                </c:pt>
                <c:pt idx="155">
                  <c:v>2.0259872953150699</c:v>
                </c:pt>
                <c:pt idx="156">
                  <c:v>2.0194271187695301</c:v>
                </c:pt>
                <c:pt idx="157">
                  <c:v>2.0128883494427598</c:v>
                </c:pt>
                <c:pt idx="158">
                  <c:v>2.0063709185577299</c:v>
                </c:pt>
                <c:pt idx="159">
                  <c:v>1.9998747575704801</c:v>
                </c:pt>
                <c:pt idx="160">
                  <c:v>1.99339979816948</c:v>
                </c:pt>
                <c:pt idx="161">
                  <c:v>1.98694597227502</c:v>
                </c:pt>
                <c:pt idx="162">
                  <c:v>1.98051321203863</c:v>
                </c:pt>
                <c:pt idx="163">
                  <c:v>1.9741014498424601</c:v>
                </c:pt>
                <c:pt idx="164">
                  <c:v>1.9677106182987001</c:v>
                </c:pt>
                <c:pt idx="165">
                  <c:v>1.9613406502489701</c:v>
                </c:pt>
                <c:pt idx="166">
                  <c:v>1.9549914787637801</c:v>
                </c:pt>
                <c:pt idx="167">
                  <c:v>1.94866303714189</c:v>
                </c:pt>
                <c:pt idx="168">
                  <c:v>1.9423552589098001</c:v>
                </c:pt>
                <c:pt idx="169">
                  <c:v>1.9360680778211301</c:v>
                </c:pt>
                <c:pt idx="170">
                  <c:v>1.92980142785609</c:v>
                </c:pt>
                <c:pt idx="171">
                  <c:v>1.9235552432209</c:v>
                </c:pt>
                <c:pt idx="172">
                  <c:v>1.91732945834725</c:v>
                </c:pt>
                <c:pt idx="173">
                  <c:v>1.91112400789174</c:v>
                </c:pt>
                <c:pt idx="174">
                  <c:v>1.90493882673535</c:v>
                </c:pt>
                <c:pt idx="175">
                  <c:v>1.8987738499829001</c:v>
                </c:pt>
                <c:pt idx="176">
                  <c:v>1.8926290129625101</c:v>
                </c:pt>
                <c:pt idx="177">
                  <c:v>1.88650425122508</c:v>
                </c:pt>
                <c:pt idx="178">
                  <c:v>1.8803995005437499</c:v>
                </c:pt>
                <c:pt idx="179">
                  <c:v>1.8743146969134299</c:v>
                </c:pt>
                <c:pt idx="180">
                  <c:v>1.8682497765502499</c:v>
                </c:pt>
                <c:pt idx="181">
                  <c:v>1.86220467589105</c:v>
                </c:pt>
                <c:pt idx="182">
                  <c:v>1.85617933159293</c:v>
                </c:pt>
                <c:pt idx="183">
                  <c:v>1.8501736805327</c:v>
                </c:pt>
                <c:pt idx="184">
                  <c:v>1.8441876598064399</c:v>
                </c:pt>
                <c:pt idx="185">
                  <c:v>1.838221206729</c:v>
                </c:pt>
                <c:pt idx="186">
                  <c:v>1.8322742588335199</c:v>
                </c:pt>
                <c:pt idx="187">
                  <c:v>1.8263467538709599</c:v>
                </c:pt>
                <c:pt idx="188">
                  <c:v>1.82043862980966</c:v>
                </c:pt>
                <c:pt idx="189">
                  <c:v>1.8145498248348899</c:v>
                </c:pt>
                <c:pt idx="190">
                  <c:v>1.8086802773483499</c:v>
                </c:pt>
                <c:pt idx="191">
                  <c:v>1.80282992596778</c:v>
                </c:pt>
                <c:pt idx="192">
                  <c:v>1.7969987095265101</c:v>
                </c:pt>
                <c:pt idx="193">
                  <c:v>1.79118656707303</c:v>
                </c:pt>
                <c:pt idx="194">
                  <c:v>1.78539343787056</c:v>
                </c:pt>
                <c:pt idx="195">
                  <c:v>1.77961926139664</c:v>
                </c:pt>
                <c:pt idx="196">
                  <c:v>1.77386397734274</c:v>
                </c:pt>
                <c:pt idx="197">
                  <c:v>1.76812752561384</c:v>
                </c:pt>
                <c:pt idx="198">
                  <c:v>1.76240984632804</c:v>
                </c:pt>
                <c:pt idx="199">
                  <c:v>1.7567108798161699</c:v>
                </c:pt>
                <c:pt idx="200">
                  <c:v>1.7510305666214501</c:v>
                </c:pt>
                <c:pt idx="201">
                  <c:v>1.7453688474990501</c:v>
                </c:pt>
                <c:pt idx="202">
                  <c:v>1.7397256634158</c:v>
                </c:pt>
                <c:pt idx="203">
                  <c:v>1.7341009555497899</c:v>
                </c:pt>
                <c:pt idx="204">
                  <c:v>1.7284946652900499</c:v>
                </c:pt>
                <c:pt idx="205">
                  <c:v>1.7229067342361799</c:v>
                </c:pt>
                <c:pt idx="206">
                  <c:v>1.7173371041980601</c:v>
                </c:pt>
                <c:pt idx="207">
                  <c:v>1.71178571719551</c:v>
                </c:pt>
                <c:pt idx="208">
                  <c:v>1.70625251545797</c:v>
                </c:pt>
                <c:pt idx="209">
                  <c:v>1.70073744142421</c:v>
                </c:pt>
                <c:pt idx="210">
                  <c:v>1.69524043774203</c:v>
                </c:pt>
                <c:pt idx="211">
                  <c:v>1.68976144726799</c:v>
                </c:pt>
                <c:pt idx="212">
                  <c:v>1.6843004130671</c:v>
                </c:pt>
                <c:pt idx="213">
                  <c:v>1.6788572784125899</c:v>
                </c:pt>
                <c:pt idx="214">
                  <c:v>1.67343198678565</c:v>
                </c:pt>
                <c:pt idx="215">
                  <c:v>1.66802448187515</c:v>
                </c:pt>
                <c:pt idx="216">
                  <c:v>1.6626347075774399</c:v>
                </c:pt>
                <c:pt idx="217">
                  <c:v>1.6572626079961099</c:v>
                </c:pt>
                <c:pt idx="218">
                  <c:v>1.6519081274417899</c:v>
                </c:pt>
                <c:pt idx="219">
                  <c:v>1.6465712104319099</c:v>
                </c:pt>
                <c:pt idx="220">
                  <c:v>1.64125180169054</c:v>
                </c:pt>
                <c:pt idx="221">
                  <c:v>1.6359498461482</c:v>
                </c:pt>
                <c:pt idx="222">
                  <c:v>1.6306652889416799</c:v>
                </c:pt>
                <c:pt idx="223">
                  <c:v>1.6253980754138999</c:v>
                </c:pt>
                <c:pt idx="224">
                  <c:v>1.6201481511137299</c:v>
                </c:pt>
                <c:pt idx="225">
                  <c:v>1.6149154617959001</c:v>
                </c:pt>
                <c:pt idx="226">
                  <c:v>1.6096999534208201</c:v>
                </c:pt>
                <c:pt idx="227">
                  <c:v>1.6045015721545399</c:v>
                </c:pt>
                <c:pt idx="228">
                  <c:v>1.59932026436858</c:v>
                </c:pt>
                <c:pt idx="229">
                  <c:v>1.5941559766399001</c:v>
                </c:pt>
                <c:pt idx="230">
                  <c:v>1.5890086557508201</c:v>
                </c:pt>
                <c:pt idx="231">
                  <c:v>1.58387824868893</c:v>
                </c:pt>
                <c:pt idx="232">
                  <c:v>1.5787647026471101</c:v>
                </c:pt>
                <c:pt idx="233">
                  <c:v>1.57366796502342</c:v>
                </c:pt>
                <c:pt idx="234">
                  <c:v>1.56858798342118</c:v>
                </c:pt>
                <c:pt idx="235">
                  <c:v>1.5635247056488899</c:v>
                </c:pt>
                <c:pt idx="236">
                  <c:v>1.5584780797202999</c:v>
                </c:pt>
                <c:pt idx="237">
                  <c:v>1.55344805385442</c:v>
                </c:pt>
                <c:pt idx="238">
                  <c:v>1.54843457647558</c:v>
                </c:pt>
                <c:pt idx="239">
                  <c:v>1.5434375962134901</c:v>
                </c:pt>
                <c:pt idx="240">
                  <c:v>1.53845706190335</c:v>
                </c:pt>
                <c:pt idx="241">
                  <c:v>1.53349292258588</c:v>
                </c:pt>
                <c:pt idx="242">
                  <c:v>1.5285451275075399</c:v>
                </c:pt>
                <c:pt idx="243">
                  <c:v>1.5236136261205699</c:v>
                </c:pt>
                <c:pt idx="244">
                  <c:v>1.51869836808322</c:v>
                </c:pt>
                <c:pt idx="245">
                  <c:v>1.51379930325988</c:v>
                </c:pt>
                <c:pt idx="246">
                  <c:v>1.5089163817213</c:v>
                </c:pt>
                <c:pt idx="247">
                  <c:v>1.50404955374477</c:v>
                </c:pt>
                <c:pt idx="248">
                  <c:v>1.49919876981442</c:v>
                </c:pt>
                <c:pt idx="249">
                  <c:v>1.4943639806214</c:v>
                </c:pt>
                <c:pt idx="250">
                  <c:v>1.4895451370642101</c:v>
                </c:pt>
                <c:pt idx="251">
                  <c:v>1.4847421902489799</c:v>
                </c:pt>
                <c:pt idx="252">
                  <c:v>1.4799550914898101</c:v>
                </c:pt>
                <c:pt idx="253">
                  <c:v>1.4751837923091</c:v>
                </c:pt>
                <c:pt idx="254">
                  <c:v>1.4704282444379</c:v>
                </c:pt>
                <c:pt idx="255">
                  <c:v>1.4656883998163801</c:v>
                </c:pt>
                <c:pt idx="256">
                  <c:v>1.46096421059416</c:v>
                </c:pt>
                <c:pt idx="257">
                  <c:v>1.45625562913081</c:v>
                </c:pt>
                <c:pt idx="258">
                  <c:v>1.45156260799633</c:v>
                </c:pt>
                <c:pt idx="259">
                  <c:v>1.4468850999716001</c:v>
                </c:pt>
                <c:pt idx="260">
                  <c:v>1.4422230580489701</c:v>
                </c:pt>
                <c:pt idx="261">
                  <c:v>1.43757643543277</c:v>
                </c:pt>
                <c:pt idx="262">
                  <c:v>1.43294518553991</c:v>
                </c:pt>
                <c:pt idx="263">
                  <c:v>1.4283292620005299</c:v>
                </c:pt>
                <c:pt idx="264">
                  <c:v>1.42372861865857</c:v>
                </c:pt>
                <c:pt idx="265">
                  <c:v>1.41914320957255</c:v>
                </c:pt>
                <c:pt idx="266">
                  <c:v>1.41457298901621</c:v>
                </c:pt>
                <c:pt idx="267">
                  <c:v>1.4100179114792699</c:v>
                </c:pt>
                <c:pt idx="268">
                  <c:v>1.40547793166825</c:v>
                </c:pt>
                <c:pt idx="269">
                  <c:v>1.40095300450723</c:v>
                </c:pt>
                <c:pt idx="270">
                  <c:v>1.3964430851387599</c:v>
                </c:pt>
                <c:pt idx="271">
                  <c:v>1.39194812892471</c:v>
                </c:pt>
                <c:pt idx="272">
                  <c:v>1.38746809144721</c:v>
                </c:pt>
                <c:pt idx="273">
                  <c:v>1.3830029285096399</c:v>
                </c:pt>
                <c:pt idx="274">
                  <c:v>1.3785525961376299</c:v>
                </c:pt>
                <c:pt idx="275">
                  <c:v>1.3741170505800799</c:v>
                </c:pt>
                <c:pt idx="276">
                  <c:v>1.3696962483103401</c:v>
                </c:pt>
                <c:pt idx="277">
                  <c:v>1.36529014602725</c:v>
                </c:pt>
                <c:pt idx="278">
                  <c:v>1.3608987006564</c:v>
                </c:pt>
                <c:pt idx="279">
                  <c:v>1.3565218693513299</c:v>
                </c:pt>
                <c:pt idx="280">
                  <c:v>1.35215960949485</c:v>
                </c:pt>
                <c:pt idx="281">
                  <c:v>1.3478119175811201</c:v>
                </c:pt>
                <c:pt idx="282">
                  <c:v>1.3434789448037701</c:v>
                </c:pt>
                <c:pt idx="283">
                  <c:v>1.3391608785776801</c:v>
                </c:pt>
                <c:pt idx="284">
                  <c:v>1.3348579034178001</c:v>
                </c:pt>
                <c:pt idx="285">
                  <c:v>1.33057020096417</c:v>
                </c:pt>
                <c:pt idx="286">
                  <c:v>1.3262979500070999</c:v>
                </c:pt>
                <c:pt idx="287">
                  <c:v>1.3220413265125499</c:v>
                </c:pt>
                <c:pt idx="288">
                  <c:v>1.31780050364781</c:v>
                </c:pt>
                <c:pt idx="289">
                  <c:v>1.3135756518073001</c:v>
                </c:pt>
                <c:pt idx="290">
                  <c:v>1.30936693863859</c:v>
                </c:pt>
                <c:pt idx="291">
                  <c:v>1.3051745290686001</c:v>
                </c:pt>
                <c:pt idx="292">
                  <c:v>1.3009985853299799</c:v>
                </c:pt>
                <c:pt idx="293">
                  <c:v>1.2968392669876601</c:v>
                </c:pt>
                <c:pt idx="294">
                  <c:v>1.2926967309655399</c:v>
                </c:pt>
                <c:pt idx="295">
                  <c:v>1.2885711315733701</c:v>
                </c:pt>
                <c:pt idx="296">
                  <c:v>1.2844626205337299</c:v>
                </c:pt>
                <c:pt idx="297">
                  <c:v>1.28037134700915</c:v>
                </c:pt>
                <c:pt idx="298">
                  <c:v>1.2762974576294399</c:v>
                </c:pt>
                <c:pt idx="299">
                  <c:v>1.2722410965190001</c:v>
                </c:pt>
                <c:pt idx="300">
                  <c:v>1.2682024053243799</c:v>
                </c:pt>
                <c:pt idx="301">
                  <c:v>1.2641815232418501</c:v>
                </c:pt>
                <c:pt idx="302">
                  <c:v>1.2601785870451201</c:v>
                </c:pt>
                <c:pt idx="303">
                  <c:v>1.2561937311131699</c:v>
                </c:pt>
                <c:pt idx="304">
                  <c:v>1.2522270874581001</c:v>
                </c:pt>
                <c:pt idx="305">
                  <c:v>1.2482787857531299</c:v>
                </c:pt>
                <c:pt idx="306">
                  <c:v>1.24434895336062</c:v>
                </c:pt>
                <c:pt idx="307">
                  <c:v>1.2404377153602</c:v>
                </c:pt>
                <c:pt idx="308">
                  <c:v>1.2365451945769099</c:v>
                </c:pt>
                <c:pt idx="309">
                  <c:v>1.23267151160948</c:v>
                </c:pt>
                <c:pt idx="310">
                  <c:v>1.2288167848585401</c:v>
                </c:pt>
                <c:pt idx="311">
                  <c:v>1.224981130555</c:v>
                </c:pt>
                <c:pt idx="312">
                  <c:v>1.2211646627883499</c:v>
                </c:pt>
                <c:pt idx="313">
                  <c:v>1.21736749353508</c:v>
                </c:pt>
                <c:pt idx="314">
                  <c:v>1.2135897326870699</c:v>
                </c:pt>
                <c:pt idx="315">
                  <c:v>1.2098314880800201</c:v>
                </c:pt>
                <c:pt idx="316">
                  <c:v>1.2060928655219301</c:v>
                </c:pt>
                <c:pt idx="317">
                  <c:v>1.2023739688215</c:v>
                </c:pt>
                <c:pt idx="318">
                  <c:v>1.1986748998166199</c:v>
                </c:pt>
                <c:pt idx="319">
                  <c:v>1.1949957584028399</c:v>
                </c:pt>
                <c:pt idx="320">
                  <c:v>1.19133664256178</c:v>
                </c:pt>
                <c:pt idx="321">
                  <c:v>1.18769764838961</c:v>
                </c:pt>
                <c:pt idx="322">
                  <c:v>1.1840788701254401</c:v>
                </c:pt>
                <c:pt idx="323">
                  <c:v>1.18048040017976</c:v>
                </c:pt>
                <c:pt idx="324">
                  <c:v>1.17690232916279</c:v>
                </c:pt>
                <c:pt idx="325">
                  <c:v>1.1733447459128601</c:v>
                </c:pt>
                <c:pt idx="326">
                  <c:v>1.16980773752468</c:v>
                </c:pt>
                <c:pt idx="327">
                  <c:v>1.1662913893776901</c:v>
                </c:pt>
                <c:pt idx="328">
                  <c:v>1.1627957851642401</c:v>
                </c:pt>
                <c:pt idx="329">
                  <c:v>1.1593210069177999</c:v>
                </c:pt>
                <c:pt idx="330">
                  <c:v>1.1558671350411001</c:v>
                </c:pt>
                <c:pt idx="331">
                  <c:v>1.15243424833425</c:v>
                </c:pt>
                <c:pt idx="332">
                  <c:v>1.1490224240227001</c:v>
                </c:pt>
                <c:pt idx="333">
                  <c:v>1.14563173778532</c:v>
                </c:pt>
                <c:pt idx="334">
                  <c:v>1.1422622637822</c:v>
                </c:pt>
                <c:pt idx="335">
                  <c:v>1.1389140746825399</c:v>
                </c:pt>
                <c:pt idx="336">
                  <c:v>1.13558724169245</c:v>
                </c:pt>
                <c:pt idx="337">
                  <c:v>1.13228183458258</c:v>
                </c:pt>
                <c:pt idx="338">
                  <c:v>1.12899792171578</c:v>
                </c:pt>
                <c:pt idx="339">
                  <c:v>1.1257355700746301</c:v>
                </c:pt>
                <c:pt idx="340">
                  <c:v>1.1224948452888901</c:v>
                </c:pt>
                <c:pt idx="341">
                  <c:v>1.11927581166289</c:v>
                </c:pt>
                <c:pt idx="342">
                  <c:v>1.11607853220278</c:v>
                </c:pt>
                <c:pt idx="343">
                  <c:v>1.11290306864374</c:v>
                </c:pt>
                <c:pt idx="344">
                  <c:v>1.1097494814770701</c:v>
                </c:pt>
                <c:pt idx="345">
                  <c:v>1.10661782997723</c:v>
                </c:pt>
                <c:pt idx="346">
                  <c:v>1.1035081722286599</c:v>
                </c:pt>
                <c:pt idx="347">
                  <c:v>1.10042056515266</c:v>
                </c:pt>
                <c:pt idx="348">
                  <c:v>1.0973550645340699</c:v>
                </c:pt>
                <c:pt idx="349">
                  <c:v>1.09431172504786</c:v>
                </c:pt>
                <c:pt idx="350">
                  <c:v>1.0912906002856</c:v>
                </c:pt>
                <c:pt idx="351">
                  <c:v>1.0882917427819001</c:v>
                </c:pt>
                <c:pt idx="352">
                  <c:v>1.08531520404062</c:v>
                </c:pt>
                <c:pt idx="353">
                  <c:v>1.0823610345610799</c:v>
                </c:pt>
                <c:pt idx="354">
                  <c:v>1.07942928386409</c:v>
                </c:pt>
                <c:pt idx="355">
                  <c:v>1.0765200005178901</c:v>
                </c:pt>
                <c:pt idx="356">
                  <c:v>1.0736332321639499</c:v>
                </c:pt>
                <c:pt idx="357">
                  <c:v>1.07076902554271</c:v>
                </c:pt>
                <c:pt idx="358">
                  <c:v>1.0679274265191601</c:v>
                </c:pt>
                <c:pt idx="359">
                  <c:v>1.06510848010828</c:v>
                </c:pt>
                <c:pt idx="360">
                  <c:v>1.06231223050042</c:v>
                </c:pt>
                <c:pt idx="361">
                  <c:v>1.0595387210865299</c:v>
                </c:pt>
                <c:pt idx="362">
                  <c:v>1.0567879944832299</c:v>
                </c:pt>
                <c:pt idx="363">
                  <c:v>1.05406009255787</c:v>
                </c:pt>
                <c:pt idx="364">
                  <c:v>1.0513550564533301</c:v>
                </c:pt>
                <c:pt idx="365">
                  <c:v>1.0486729266128001</c:v>
                </c:pt>
                <c:pt idx="366">
                  <c:v>1.0460137428043901</c:v>
                </c:pt>
                <c:pt idx="367">
                  <c:v>1.0433775441456801</c:v>
                </c:pt>
                <c:pt idx="368">
                  <c:v>1.04076436912801</c:v>
                </c:pt>
                <c:pt idx="369">
                  <c:v>1.03817425564083</c:v>
                </c:pt>
                <c:pt idx="370">
                  <c:v>1.0356072409958099</c:v>
                </c:pt>
                <c:pt idx="371">
                  <c:v>1.03306336195082</c:v>
                </c:pt>
                <c:pt idx="372">
                  <c:v>1.0305426547339001</c:v>
                </c:pt>
                <c:pt idx="373">
                  <c:v>1.02804515506699</c:v>
                </c:pt>
                <c:pt idx="374">
                  <c:v>1.0255708981895999</c:v>
                </c:pt>
                <c:pt idx="375">
                  <c:v>1.0231199188823701</c:v>
                </c:pt>
                <c:pt idx="376">
                  <c:v>1.0206922514905099</c:v>
                </c:pt>
                <c:pt idx="377">
                  <c:v>1.01828792994708</c:v>
                </c:pt>
                <c:pt idx="378">
                  <c:v>1.0159069877961999</c:v>
                </c:pt>
                <c:pt idx="379">
                  <c:v>1.0135494582161799</c:v>
                </c:pt>
                <c:pt idx="380">
                  <c:v>1.0112153740424701</c:v>
                </c:pt>
                <c:pt idx="381">
                  <c:v>1.0089047677905101</c:v>
                </c:pt>
                <c:pt idx="382">
                  <c:v>1.00661767167856</c:v>
                </c:pt>
                <c:pt idx="383">
                  <c:v>1.0043541176502999</c:v>
                </c:pt>
                <c:pt idx="384">
                  <c:v>1.00211413739744</c:v>
                </c:pt>
                <c:pt idx="385">
                  <c:v>0.99989776238216799</c:v>
                </c:pt>
                <c:pt idx="386">
                  <c:v>0.99770502385951298</c:v>
                </c:pt>
                <c:pt idx="387">
                  <c:v>0.99553595289963304</c:v>
                </c:pt>
                <c:pt idx="388">
                  <c:v>0.99339058040999595</c:v>
                </c:pt>
                <c:pt idx="389">
                  <c:v>0.99126893715748399</c:v>
                </c:pt>
                <c:pt idx="390">
                  <c:v>0.98917105379040904</c:v>
                </c:pt>
                <c:pt idx="391">
                  <c:v>0.98709696086045096</c:v>
                </c:pt>
                <c:pt idx="392">
                  <c:v>0.98504668884452795</c:v>
                </c:pt>
                <c:pt idx="393">
                  <c:v>0.98302026816657595</c:v>
                </c:pt>
                <c:pt idx="394">
                  <c:v>0.98101772921928598</c:v>
                </c:pt>
                <c:pt idx="395">
                  <c:v>0.97903910238575997</c:v>
                </c:pt>
                <c:pt idx="396">
                  <c:v>0.97708441806111701</c:v>
                </c:pt>
                <c:pt idx="397">
                  <c:v>0.975153706674044</c:v>
                </c:pt>
                <c:pt idx="398">
                  <c:v>0.97324699870829801</c:v>
                </c:pt>
                <c:pt idx="399">
                  <c:v>0.97136432472416401</c:v>
                </c:pt>
                <c:pt idx="400">
                  <c:v>0.96950571537988195</c:v>
                </c:pt>
                <c:pt idx="401">
                  <c:v>0.96767120145303498</c:v>
                </c:pt>
                <c:pt idx="402">
                  <c:v>0.96586081386191203</c:v>
                </c:pt>
                <c:pt idx="403">
                  <c:v>0.96407458368685295</c:v>
                </c:pt>
                <c:pt idx="404">
                  <c:v>0.96231254219158102</c:v>
                </c:pt>
                <c:pt idx="405">
                  <c:v>0.960574720844524</c:v>
                </c:pt>
                <c:pt idx="406">
                  <c:v>0.95886115134013605</c:v>
                </c:pt>
                <c:pt idx="407">
                  <c:v>0.95717186562023104</c:v>
                </c:pt>
                <c:pt idx="408">
                  <c:v>0.95550689589532101</c:v>
                </c:pt>
                <c:pt idx="409">
                  <c:v>0.95386627466598095</c:v>
                </c:pt>
                <c:pt idx="410">
                  <c:v>0.95225003474423997</c:v>
                </c:pt>
                <c:pt idx="411">
                  <c:v>0.95065820927501199</c:v>
                </c:pt>
                <c:pt idx="412">
                  <c:v>0.94909083175756104</c:v>
                </c:pt>
                <c:pt idx="413">
                  <c:v>0.94754793606703103</c:v>
                </c:pt>
                <c:pt idx="414">
                  <c:v>0.94602955647602804</c:v>
                </c:pt>
                <c:pt idx="415">
                  <c:v>0.94453572767627103</c:v>
                </c:pt>
                <c:pt idx="416">
                  <c:v>0.94306648480032595</c:v>
                </c:pt>
                <c:pt idx="417">
                  <c:v>0.94162186344342003</c:v>
                </c:pt>
                <c:pt idx="418">
                  <c:v>0.94020189968535695</c:v>
                </c:pt>
                <c:pt idx="419">
                  <c:v>0.93880663011252996</c:v>
                </c:pt>
                <c:pt idx="420">
                  <c:v>0.93743609184005905</c:v>
                </c:pt>
                <c:pt idx="421">
                  <c:v>0.93609032253404301</c:v>
                </c:pt>
                <c:pt idx="422">
                  <c:v>0.93476936043394698</c:v>
                </c:pt>
                <c:pt idx="423">
                  <c:v>0.93347324437513501</c:v>
                </c:pt>
                <c:pt idx="424">
                  <c:v>0.93220201381155798</c:v>
                </c:pt>
                <c:pt idx="425">
                  <c:v>0.93095570883859602</c:v>
                </c:pt>
                <c:pt idx="426">
                  <c:v>0.92973437021608396</c:v>
                </c:pt>
                <c:pt idx="427">
                  <c:v>0.92853803939151702</c:v>
                </c:pt>
                <c:pt idx="428">
                  <c:v>0.92736675852344397</c:v>
                </c:pt>
                <c:pt idx="429">
                  <c:v>0.926220570505081</c:v>
                </c:pt>
                <c:pt idx="430">
                  <c:v>0.92509951898812004</c:v>
                </c:pt>
                <c:pt idx="431">
                  <c:v>0.92400364840677995</c:v>
                </c:pt>
                <c:pt idx="432">
                  <c:v>0.922933004002083</c:v>
                </c:pt>
                <c:pt idx="433">
                  <c:v>0.921887631846386</c:v>
                </c:pt>
                <c:pt idx="434">
                  <c:v>0.92086757886816195</c:v>
                </c:pt>
                <c:pt idx="435">
                  <c:v>0.91987289287705598</c:v>
                </c:pt>
                <c:pt idx="436">
                  <c:v>0.91890362258921598</c:v>
                </c:pt>
                <c:pt idx="437">
                  <c:v>0.91795981765291501</c:v>
                </c:pt>
                <c:pt idx="438">
                  <c:v>0.91704152867446997</c:v>
                </c:pt>
                <c:pt idx="439">
                  <c:v>0.91614880724448</c:v>
                </c:pt>
                <c:pt idx="440">
                  <c:v>0.91528170596437497</c:v>
                </c:pt>
                <c:pt idx="441">
                  <c:v>0.914440278473303</c:v>
                </c:pt>
                <c:pt idx="442">
                  <c:v>0.91362457947535902</c:v>
                </c:pt>
                <c:pt idx="443">
                  <c:v>0.91283466476715802</c:v>
                </c:pt>
                <c:pt idx="444">
                  <c:v>0.91207059126578505</c:v>
                </c:pt>
                <c:pt idx="445">
                  <c:v>0.9113324170371</c:v>
                </c:pt>
                <c:pt idx="446">
                  <c:v>0.91062020132444099</c:v>
                </c:pt>
                <c:pt idx="447">
                  <c:v>0.90993400457770701</c:v>
                </c:pt>
                <c:pt idx="448">
                  <c:v>0.90927388848284596</c:v>
                </c:pt>
                <c:pt idx="449">
                  <c:v>0.90863991599175897</c:v>
                </c:pt>
                <c:pt idx="450">
                  <c:v>0.90803215135260995</c:v>
                </c:pt>
                <c:pt idx="451">
                  <c:v>0.90745066014058295</c:v>
                </c:pt>
                <c:pt idx="452">
                  <c:v>0.90689550928905704</c:v>
                </c:pt>
                <c:pt idx="453">
                  <c:v>0.90636676712124498</c:v>
                </c:pt>
                <c:pt idx="454">
                  <c:v>0.90586450338227098</c:v>
                </c:pt>
                <c:pt idx="455">
                  <c:v>0.90538878927172195</c:v>
                </c:pt>
                <c:pt idx="456">
                  <c:v>0.90493969747666303</c:v>
                </c:pt>
                <c:pt idx="457">
                  <c:v>0.90451730220512905</c:v>
                </c:pt>
                <c:pt idx="458">
                  <c:v>0.904121679220112</c:v>
                </c:pt>
                <c:pt idx="459">
                  <c:v>0.90375290587402501</c:v>
                </c:pt>
                <c:pt idx="460">
                  <c:v>0.90341106114367797</c:v>
                </c:pt>
                <c:pt idx="461">
                  <c:v>0.90309622566575498</c:v>
                </c:pt>
                <c:pt idx="462">
                  <c:v>0.90280848177280304</c:v>
                </c:pt>
                <c:pt idx="463">
                  <c:v>0.90254791352974195</c:v>
                </c:pt>
                <c:pt idx="464">
                  <c:v>0.90231460677089703</c:v>
                </c:pt>
                <c:pt idx="465">
                  <c:v>0.90210864913756295</c:v>
                </c:pt>
                <c:pt idx="466">
                  <c:v>0.90193013011610501</c:v>
                </c:pt>
                <c:pt idx="467">
                  <c:v>0.90177914107659896</c:v>
                </c:pt>
                <c:pt idx="468">
                  <c:v>0.90165577531202201</c:v>
                </c:pt>
                <c:pt idx="469">
                  <c:v>0.90156012807799402</c:v>
                </c:pt>
                <c:pt idx="470">
                  <c:v>0.90149229663307295</c:v>
                </c:pt>
                <c:pt idx="471">
                  <c:v>0.90145238027961605</c:v>
                </c:pt>
                <c:pt idx="472">
                  <c:v>0.90144048040520497</c:v>
                </c:pt>
                <c:pt idx="473">
                  <c:v>0.901456700524643</c:v>
                </c:pt>
                <c:pt idx="474">
                  <c:v>0.90150114632252798</c:v>
                </c:pt>
                <c:pt idx="475">
                  <c:v>0.90157392569640304</c:v>
                </c:pt>
                <c:pt idx="476">
                  <c:v>0.90167514880049404</c:v>
                </c:pt>
                <c:pt idx="477">
                  <c:v>0.90180492809003199</c:v>
                </c:pt>
                <c:pt idx="478">
                  <c:v>0.90196337836617602</c:v>
                </c:pt>
                <c:pt idx="479">
                  <c:v>0.90215061682151998</c:v>
                </c:pt>
                <c:pt idx="480">
                  <c:v>0.90236676308621799</c:v>
                </c:pt>
                <c:pt idx="481">
                  <c:v>0.90261193927469996</c:v>
                </c:pt>
                <c:pt idx="482">
                  <c:v>0.90288627003300803</c:v>
                </c:pt>
                <c:pt idx="483">
                  <c:v>0.90318988258674304</c:v>
                </c:pt>
                <c:pt idx="484">
                  <c:v>0.90352290678963598</c:v>
                </c:pt>
                <c:pt idx="485">
                  <c:v>0.90388547517273798</c:v>
                </c:pt>
                <c:pt idx="486">
                  <c:v>0.90427772299424702</c:v>
                </c:pt>
                <c:pt idx="487">
                  <c:v>0.904699788289968</c:v>
                </c:pt>
                <c:pt idx="488">
                  <c:v>0.90515181192440997</c:v>
                </c:pt>
                <c:pt idx="489">
                  <c:v>0.90563393764253997</c:v>
                </c:pt>
                <c:pt idx="490">
                  <c:v>0.906146312122183</c:v>
                </c:pt>
                <c:pt idx="491">
                  <c:v>0.90668908502708701</c:v>
                </c:pt>
                <c:pt idx="492">
                  <c:v>0.90726240906064803</c:v>
                </c:pt>
                <c:pt idx="493">
                  <c:v>0.90786644002032102</c:v>
                </c:pt>
                <c:pt idx="494">
                  <c:v>0.90850133685270495</c:v>
                </c:pt>
                <c:pt idx="495">
                  <c:v>0.90916726170931905</c:v>
                </c:pt>
                <c:pt idx="496">
                  <c:v>0.90986438000308401</c:v>
                </c:pt>
                <c:pt idx="497">
                  <c:v>0.91059286046550703</c:v>
                </c:pt>
                <c:pt idx="498">
                  <c:v>0.91135287520458697</c:v>
                </c:pt>
                <c:pt idx="499">
                  <c:v>0.91214459976344398</c:v>
                </c:pt>
                <c:pt idx="500">
                  <c:v>0.91296821317969801</c:v>
                </c:pt>
                <c:pt idx="501">
                  <c:v>0.91382389804559006</c:v>
                </c:pt>
                <c:pt idx="502">
                  <c:v>0.91471184056886601</c:v>
                </c:pt>
                <c:pt idx="503">
                  <c:v>0.91563223063444399</c:v>
                </c:pt>
                <c:pt idx="504">
                  <c:v>0.91658526186685496</c:v>
                </c:pt>
                <c:pt idx="505">
                  <c:v>0.91757113169350901</c:v>
                </c:pt>
                <c:pt idx="506">
                  <c:v>0.918590041408753</c:v>
                </c:pt>
                <c:pt idx="507">
                  <c:v>0.91964219623877896</c:v>
                </c:pt>
                <c:pt idx="508">
                  <c:v>0.92072780540737498</c:v>
                </c:pt>
                <c:pt idx="509">
                  <c:v>0.92184708220253597</c:v>
                </c:pt>
                <c:pt idx="510">
                  <c:v>0.92300024404396697</c:v>
                </c:pt>
                <c:pt idx="511">
                  <c:v>0.92418751255148102</c:v>
                </c:pt>
                <c:pt idx="512">
                  <c:v>0.925409113614312</c:v>
                </c:pt>
                <c:pt idx="513">
                  <c:v>0.92666527746138105</c:v>
                </c:pt>
                <c:pt idx="514">
                  <c:v>0.92795623873250499</c:v>
                </c:pt>
                <c:pt idx="515">
                  <c:v>0.92928223655060005</c:v>
                </c:pt>
                <c:pt idx="516">
                  <c:v>0.93064351459488304</c:v>
                </c:pt>
                <c:pt idx="517">
                  <c:v>0.93204032117509295</c:v>
                </c:pt>
                <c:pt idx="518">
                  <c:v>0.93347290930677396</c:v>
                </c:pt>
                <c:pt idx="519">
                  <c:v>0.93494153678762804</c:v>
                </c:pt>
                <c:pt idx="520">
                  <c:v>0.93644646627495598</c:v>
                </c:pt>
                <c:pt idx="521">
                  <c:v>0.937987965364245</c:v>
                </c:pt>
                <c:pt idx="522">
                  <c:v>0.93956630666889296</c:v>
                </c:pt>
                <c:pt idx="523">
                  <c:v>0.94118176790111696</c:v>
                </c:pt>
                <c:pt idx="524">
                  <c:v>0.94283463195407602</c:v>
                </c:pt>
                <c:pt idx="525">
                  <c:v>0.94452518698522903</c:v>
                </c:pt>
                <c:pt idx="526">
                  <c:v>0.94625372650096196</c:v>
                </c:pt>
                <c:pt idx="527">
                  <c:v>0.94802054944251801</c:v>
                </c:pt>
                <c:pt idx="528">
                  <c:v>0.94982596027326205</c:v>
                </c:pt>
                <c:pt idx="529">
                  <c:v>0.95167026906730301</c:v>
                </c:pt>
                <c:pt idx="530">
                  <c:v>0.95355379159953102</c:v>
                </c:pt>
                <c:pt idx="531">
                  <c:v>0.955476849437079</c:v>
                </c:pt>
                <c:pt idx="532">
                  <c:v>0.957439770032256</c:v>
                </c:pt>
                <c:pt idx="533">
                  <c:v>0.95944288681699197</c:v>
                </c:pt>
                <c:pt idx="534">
                  <c:v>0.96148653929882899</c:v>
                </c:pt>
                <c:pt idx="535">
                  <c:v>0.963571073158491</c:v>
                </c:pt>
                <c:pt idx="536">
                  <c:v>0.96569684034908698</c:v>
                </c:pt>
                <c:pt idx="537">
                  <c:v>0.96786419919696098</c:v>
                </c:pt>
                <c:pt idx="538">
                  <c:v>0.97007351450427104</c:v>
                </c:pt>
                <c:pt idx="539">
                  <c:v>0.97232515765329297</c:v>
                </c:pt>
                <c:pt idx="540">
                  <c:v>0.97461950671253295</c:v>
                </c:pt>
                <c:pt idx="541">
                  <c:v>0.97695694654466803</c:v>
                </c:pt>
                <c:pt idx="542">
                  <c:v>0.97933786891636199</c:v>
                </c:pt>
                <c:pt idx="543">
                  <c:v>0.98176267261002403</c:v>
                </c:pt>
                <c:pt idx="544">
                  <c:v>0.98423176353752395</c:v>
                </c:pt>
                <c:pt idx="545">
                  <c:v>0.98674555485594595</c:v>
                </c:pt>
                <c:pt idx="546">
                  <c:v>0.98930446708540298</c:v>
                </c:pt>
                <c:pt idx="547">
                  <c:v>0.99190892822898302</c:v>
                </c:pt>
                <c:pt idx="548">
                  <c:v>0.99455937389485904</c:v>
                </c:pt>
                <c:pt idx="549">
                  <c:v>0.997256247420643</c:v>
                </c:pt>
                <c:pt idx="550">
                  <c:v>1</c:v>
                </c:pt>
                <c:pt idx="551">
                  <c:v>1.00361734788075</c:v>
                </c:pt>
                <c:pt idx="552">
                  <c:v>1.0072945672518101</c:v>
                </c:pt>
                <c:pt idx="553">
                  <c:v>1.0110317782059599</c:v>
                </c:pt>
                <c:pt idx="554">
                  <c:v>1.0148291032577199</c:v>
                </c:pt>
                <c:pt idx="555">
                  <c:v>1.01868666723927</c:v>
                </c:pt>
                <c:pt idx="556">
                  <c:v>1.02260459719467</c:v>
                </c:pt>
                <c:pt idx="557">
                  <c:v>1.0265830222724801</c:v>
                </c:pt>
                <c:pt idx="558">
                  <c:v>1.03062207361666</c:v>
                </c:pt>
                <c:pt idx="559">
                  <c:v>1.03472188425575</c:v>
                </c:pt>
                <c:pt idx="560">
                  <c:v>1.0388825889903099</c:v>
                </c:pt>
                <c:pt idx="561">
                  <c:v>1.04310432427865</c:v>
                </c:pt>
                <c:pt idx="562">
                  <c:v>1.0473872281207399</c:v>
                </c:pt>
                <c:pt idx="563">
                  <c:v>1.0517314399403199</c:v>
                </c:pt>
                <c:pt idx="564">
                  <c:v>1.0561371004653</c:v>
                </c:pt>
                <c:pt idx="565">
                  <c:v>1.0606043516061301</c:v>
                </c:pt>
                <c:pt idx="566">
                  <c:v>1.0651333363325599</c:v>
                </c:pt>
                <c:pt idx="567">
                  <c:v>1.0697241985483299</c:v>
                </c:pt>
                <c:pt idx="568">
                  <c:v>1.07437708296407</c:v>
                </c:pt>
                <c:pt idx="569">
                  <c:v>1.07909213496829</c:v>
                </c:pt>
                <c:pt idx="570">
                  <c:v>1.0838695004963801</c:v>
                </c:pt>
                <c:pt idx="571">
                  <c:v>1.08870932589778</c:v>
                </c:pt>
                <c:pt idx="572">
                  <c:v>1.09361175780105</c:v>
                </c:pt>
                <c:pt idx="573">
                  <c:v>1.09857694297707</c:v>
                </c:pt>
                <c:pt idx="574">
                  <c:v>1.1036050282001899</c:v>
                </c:pt>
                <c:pt idx="575">
                  <c:v>1.1086961601073499</c:v>
                </c:pt>
                <c:pt idx="576">
                  <c:v>1.11385048505522</c:v>
                </c:pt>
                <c:pt idx="577">
                  <c:v>1.1190681489752199</c:v>
                </c:pt>
                <c:pt idx="578">
                  <c:v>1.1243492972265501</c:v>
                </c:pt>
                <c:pt idx="579">
                  <c:v>1.1296940744470401</c:v>
                </c:pt>
                <c:pt idx="580">
                  <c:v>1.1351026244019999</c:v>
                </c:pt>
                <c:pt idx="581">
                  <c:v>1.14057508983086</c:v>
                </c:pt>
                <c:pt idx="582">
                  <c:v>1.1461116122917401</c:v>
                </c:pt>
                <c:pt idx="583">
                  <c:v>1.15171233200385</c:v>
                </c:pt>
                <c:pt idx="584">
                  <c:v>1.15737738768772</c:v>
                </c:pt>
                <c:pt idx="585">
                  <c:v>1.1631069164032499</c:v>
                </c:pt>
                <c:pt idx="586">
                  <c:v>1.1689010533855799</c:v>
                </c:pt>
                <c:pt idx="587">
                  <c:v>1.17475993187876</c:v>
                </c:pt>
                <c:pt idx="588">
                  <c:v>1.1806836829672001</c:v>
                </c:pt>
                <c:pt idx="589">
                  <c:v>1.1866724354048199</c:v>
                </c:pt>
                <c:pt idx="590">
                  <c:v>1.1927263154421199</c:v>
                </c:pt>
                <c:pt idx="591">
                  <c:v>1.1988454466508101</c:v>
                </c:pt>
                <c:pt idx="592">
                  <c:v>1.2050299497463499</c:v>
                </c:pt>
                <c:pt idx="593">
                  <c:v>1.21127994240806</c:v>
                </c:pt>
                <c:pt idx="594">
                  <c:v>1.2175955390971001</c:v>
                </c:pt>
                <c:pt idx="595">
                  <c:v>1.2239768508720299</c:v>
                </c:pt>
                <c:pt idx="596">
                  <c:v>1.2304239852022301</c:v>
                </c:pt>
                <c:pt idx="597">
                  <c:v>1.23693704577884</c:v>
                </c:pt>
                <c:pt idx="598">
                  <c:v>1.2435161323235899</c:v>
                </c:pt>
                <c:pt idx="599">
                  <c:v>1.2501613403951699</c:v>
                </c:pt>
                <c:pt idx="600">
                  <c:v>1.2568727611933901</c:v>
                </c:pt>
                <c:pt idx="601">
                  <c:v>1.2636504813610001</c:v>
                </c:pt>
                <c:pt idx="602">
                  <c:v>1.2704945827831999</c:v>
                </c:pt>
                <c:pt idx="603">
                  <c:v>1.27740514238488</c:v>
                </c:pt>
                <c:pt idx="604">
                  <c:v>1.28438223192551</c:v>
                </c:pt>
                <c:pt idx="605">
                  <c:v>1.29142591779178</c:v>
                </c:pt>
                <c:pt idx="606">
                  <c:v>1.29853626078794</c:v>
                </c:pt>
                <c:pt idx="607">
                  <c:v>1.3057133159238301</c:v>
                </c:pt>
                <c:pt idx="608">
                  <c:v>1.3129571322006801</c:v>
                </c:pt>
                <c:pt idx="609">
                  <c:v>1.32026775239465</c:v>
                </c:pt>
                <c:pt idx="610">
                  <c:v>1.32764521283806</c:v>
                </c:pt>
                <c:pt idx="611">
                  <c:v>1.33508954319847</c:v>
                </c:pt>
                <c:pt idx="612">
                  <c:v>1.3426007662555</c:v>
                </c:pt>
                <c:pt idx="613">
                  <c:v>1.3501788976754401</c:v>
                </c:pt>
                <c:pt idx="614">
                  <c:v>1.3578239457837</c:v>
                </c:pt>
                <c:pt idx="615">
                  <c:v>1.36553591133512</c:v>
                </c:pt>
                <c:pt idx="616">
                  <c:v>1.3733147872820799</c:v>
                </c:pt>
                <c:pt idx="617">
                  <c:v>1.3811605585405999</c:v>
                </c:pt>
                <c:pt idx="618">
                  <c:v>1.38907320175427</c:v>
                </c:pt>
                <c:pt idx="619">
                  <c:v>1.39705268505618</c:v>
                </c:pt>
                <c:pt idx="620">
                  <c:v>1.4050989678287999</c:v>
                </c:pt>
                <c:pt idx="621">
                  <c:v>1.41321200046192</c:v>
                </c:pt>
                <c:pt idx="622">
                  <c:v>1.4213917241085801</c:v>
                </c:pt>
                <c:pt idx="623">
                  <c:v>1.42963807043917</c:v>
                </c:pt>
                <c:pt idx="624">
                  <c:v>1.4379509613935999</c:v>
                </c:pt>
                <c:pt idx="625">
                  <c:v>1.4463303089316399</c:v>
                </c:pt>
                <c:pt idx="626">
                  <c:v>1.45477601478156</c:v>
                </c:pt>
                <c:pt idx="627">
                  <c:v>1.4632879701869601</c:v>
                </c:pt>
                <c:pt idx="628">
                  <c:v>1.4718660556519501</c:v>
                </c:pt>
                <c:pt idx="629">
                  <c:v>1.4805101406847501</c:v>
                </c:pt>
                <c:pt idx="630">
                  <c:v>1.4892200835396301</c:v>
                </c:pt>
                <c:pt idx="631">
                  <c:v>1.4979957309574701</c:v>
                </c:pt>
                <c:pt idx="632">
                  <c:v>1.5068369179047501</c:v>
                </c:pt>
                <c:pt idx="633">
                  <c:v>1.51574346731121</c:v>
                </c:pt>
                <c:pt idx="634">
                  <c:v>1.5247151898062801</c:v>
                </c:pt>
                <c:pt idx="635">
                  <c:v>1.5337518834541</c:v>
                </c:pt>
                <c:pt idx="636">
                  <c:v>1.5428533334875301</c:v>
                </c:pt>
                <c:pt idx="637">
                  <c:v>1.552019312041</c:v>
                </c:pt>
                <c:pt idx="638">
                  <c:v>1.5612495778823401</c:v>
                </c:pt>
                <c:pt idx="639">
                  <c:v>1.57054387614371</c:v>
                </c:pt>
                <c:pt idx="640">
                  <c:v>1.5799019380516699</c:v>
                </c:pt>
                <c:pt idx="641">
                  <c:v>1.58932348065653</c:v>
                </c:pt>
                <c:pt idx="642">
                  <c:v>1.5988082065610001</c:v>
                </c:pt>
                <c:pt idx="643">
                  <c:v>1.6083558036482899</c:v>
                </c:pt>
                <c:pt idx="644">
                  <c:v>1.6179659448097601</c:v>
                </c:pt>
                <c:pt idx="645">
                  <c:v>1.62763828767219</c:v>
                </c:pt>
                <c:pt idx="646">
                  <c:v>1.6373724743247999</c:v>
                </c:pt>
                <c:pt idx="647">
                  <c:v>1.6471681310460999</c:v>
                </c:pt>
                <c:pt idx="648">
                  <c:v>1.65702486803077</c:v>
                </c:pt>
                <c:pt idx="649">
                  <c:v>1.66694227911652</c:v>
                </c:pt>
                <c:pt idx="650">
                  <c:v>1.6769199415111999</c:v>
                </c:pt>
                <c:pt idx="651">
                  <c:v>1.6869575501962499</c:v>
                </c:pt>
                <c:pt idx="652">
                  <c:v>1.6970553282005101</c:v>
                </c:pt>
                <c:pt idx="653">
                  <c:v>1.7072136338333499</c:v>
                </c:pt>
                <c:pt idx="654">
                  <c:v>1.7174328276328601</c:v>
                </c:pt>
                <c:pt idx="655">
                  <c:v>1.7277132723748401</c:v>
                </c:pt>
                <c:pt idx="656">
                  <c:v>1.73805533308209</c:v>
                </c:pt>
                <c:pt idx="657">
                  <c:v>1.74845937703404</c:v>
                </c:pt>
                <c:pt idx="658">
                  <c:v>1.7589257737766899</c:v>
                </c:pt>
                <c:pt idx="659">
                  <c:v>1.76945489513275</c:v>
                </c:pt>
                <c:pt idx="660">
                  <c:v>1.78004711521212</c:v>
                </c:pt>
                <c:pt idx="661">
                  <c:v>1.7907028104225899</c:v>
                </c:pt>
                <c:pt idx="662">
                  <c:v>1.8014223594807901</c:v>
                </c:pt>
                <c:pt idx="663">
                  <c:v>1.8122061434233701</c:v>
                </c:pt>
                <c:pt idx="664">
                  <c:v>1.82305454561839</c:v>
                </c:pt>
                <c:pt idx="665">
                  <c:v>1.8339679517769101</c:v>
                </c:pt>
                <c:pt idx="666">
                  <c:v>1.84494674996482</c:v>
                </c:pt>
                <c:pt idx="667">
                  <c:v>1.8559913306148501</c:v>
                </c:pt>
                <c:pt idx="668">
                  <c:v>1.86710208653875</c:v>
                </c:pt>
                <c:pt idx="669">
                  <c:v>1.8782794129396401</c:v>
                </c:pt>
                <c:pt idx="670">
                  <c:v>1.8895237074246301</c:v>
                </c:pt>
                <c:pt idx="671">
                  <c:v>1.9008353700174601</c:v>
                </c:pt>
                <c:pt idx="672">
                  <c:v>1.9122148031714401</c:v>
                </c:pt>
                <c:pt idx="673">
                  <c:v>1.9236624117824901</c:v>
                </c:pt>
                <c:pt idx="674">
                  <c:v>1.9351786032023299</c:v>
                </c:pt>
                <c:pt idx="675">
                  <c:v>1.9467637872518599</c:v>
                </c:pt>
                <c:pt idx="676">
                  <c:v>1.9584183762346301</c:v>
                </c:pt>
                <c:pt idx="677">
                  <c:v>1.97014278495054</c:v>
                </c:pt>
                <c:pt idx="678">
                  <c:v>1.98193743070962</c:v>
                </c:pt>
                <c:pt idx="679">
                  <c:v>1.99380273334594</c:v>
                </c:pt>
                <c:pt idx="680">
                  <c:v>2.0057391152317501</c:v>
                </c:pt>
                <c:pt idx="681">
                  <c:v>2.0177470012916099</c:v>
                </c:pt>
                <c:pt idx="682">
                  <c:v>2.0298268190167899</c:v>
                </c:pt>
                <c:pt idx="683">
                  <c:v>2.0419789984797601</c:v>
                </c:pt>
                <c:pt idx="684">
                  <c:v>2.0542039723487302</c:v>
                </c:pt>
                <c:pt idx="685">
                  <c:v>2.0665021759024498</c:v>
                </c:pt>
                <c:pt idx="686">
                  <c:v>2.0788740470450202</c:v>
                </c:pt>
                <c:pt idx="687">
                  <c:v>2.0913200263209299</c:v>
                </c:pt>
                <c:pt idx="688">
                  <c:v>2.10384055693011</c:v>
                </c:pt>
                <c:pt idx="689">
                  <c:v>2.1164360847432202</c:v>
                </c:pt>
                <c:pt idx="690">
                  <c:v>2.12910705831696</c:v>
                </c:pt>
                <c:pt idx="691">
                  <c:v>2.1418539289095699</c:v>
                </c:pt>
                <c:pt idx="692">
                  <c:v>2.15467715049641</c:v>
                </c:pt>
                <c:pt idx="693">
                  <c:v>2.16757717978571</c:v>
                </c:pt>
                <c:pt idx="694">
                  <c:v>2.1805544762343501</c:v>
                </c:pt>
                <c:pt idx="695">
                  <c:v>2.1936095020638602</c:v>
                </c:pt>
                <c:pt idx="696">
                  <c:v>2.2067427222764699</c:v>
                </c:pt>
                <c:pt idx="697">
                  <c:v>2.2199546046712899</c:v>
                </c:pt>
                <c:pt idx="698">
                  <c:v>2.2332456198606301</c:v>
                </c:pt>
                <c:pt idx="699">
                  <c:v>2.2466162412864299</c:v>
                </c:pt>
                <c:pt idx="700">
                  <c:v>2.2600669452367499</c:v>
                </c:pt>
              </c:numCache>
            </c:numRef>
          </c:yVal>
          <c:smooth val="1"/>
        </c:ser>
        <c:dLbls>
          <c:showLegendKey val="0"/>
          <c:showVal val="0"/>
          <c:showCatName val="0"/>
          <c:showSerName val="0"/>
          <c:showPercent val="0"/>
          <c:showBubbleSize val="0"/>
        </c:dLbls>
        <c:axId val="892105472"/>
        <c:axId val="892105864"/>
      </c:scatterChart>
      <c:valAx>
        <c:axId val="892105472"/>
        <c:scaling>
          <c:orientation val="minMax"/>
          <c:max val="70"/>
          <c:min val="20"/>
        </c:scaling>
        <c:delete val="0"/>
        <c:axPos val="b"/>
        <c:title>
          <c:tx>
            <c:rich>
              <a:bodyPr/>
              <a:lstStyle/>
              <a:p>
                <a:pPr>
                  <a:defRPr sz="1700"/>
                </a:pPr>
                <a:r>
                  <a:rPr lang="en-US" sz="1700" dirty="0" smtClean="0"/>
                  <a:t>Recipient age</a:t>
                </a:r>
                <a:endParaRPr lang="en-US" sz="1700" dirty="0"/>
              </a:p>
            </c:rich>
          </c:tx>
          <c:layout>
            <c:manualLayout>
              <c:xMode val="edge"/>
              <c:yMode val="edge"/>
              <c:x val="0.45092920353982302"/>
              <c:y val="0.88582020997375333"/>
            </c:manualLayout>
          </c:layout>
          <c:overlay val="0"/>
        </c:title>
        <c:numFmt formatCode="#,##0" sourceLinked="0"/>
        <c:majorTickMark val="out"/>
        <c:minorTickMark val="none"/>
        <c:tickLblPos val="nextTo"/>
        <c:txPr>
          <a:bodyPr rot="0"/>
          <a:lstStyle/>
          <a:p>
            <a:pPr>
              <a:defRPr sz="1500" b="1"/>
            </a:pPr>
            <a:endParaRPr lang="en-US"/>
          </a:p>
        </c:txPr>
        <c:crossAx val="892105864"/>
        <c:crosses val="autoZero"/>
        <c:crossBetween val="midCat"/>
        <c:majorUnit val="10"/>
      </c:valAx>
      <c:valAx>
        <c:axId val="892105864"/>
        <c:scaling>
          <c:orientation val="minMax"/>
          <c:max val="2.5"/>
          <c:min val="0.5"/>
        </c:scaling>
        <c:delete val="0"/>
        <c:axPos val="l"/>
        <c:majorGridlines>
          <c:spPr>
            <a:ln>
              <a:prstDash val="sysDash"/>
            </a:ln>
          </c:spPr>
        </c:majorGridlines>
        <c:title>
          <c:tx>
            <c:rich>
              <a:bodyPr rot="-5400000" vert="horz"/>
              <a:lstStyle/>
              <a:p>
                <a:pPr>
                  <a:defRPr sz="1700"/>
                </a:pPr>
                <a:r>
                  <a:rPr lang="en-US" sz="1400" b="1" i="0" baseline="0" dirty="0" smtClean="0">
                    <a:solidFill>
                      <a:schemeClr val="tx1"/>
                    </a:solidFill>
                  </a:rPr>
                  <a:t>Hazard Ratio of 5 Year Mortality (Conditioned)</a:t>
                </a:r>
                <a:endParaRPr lang="en-US" sz="1400" b="1" i="0" baseline="0" dirty="0">
                  <a:solidFill>
                    <a:schemeClr val="tx1"/>
                  </a:solidFill>
                </a:endParaRPr>
              </a:p>
            </c:rich>
          </c:tx>
          <c:layout>
            <c:manualLayout>
              <c:xMode val="edge"/>
              <c:yMode val="edge"/>
              <c:x val="5.6465286971871869E-3"/>
              <c:y val="9.8128439590212516E-2"/>
            </c:manualLayout>
          </c:layout>
          <c:overlay val="0"/>
        </c:title>
        <c:numFmt formatCode="#,##0.0" sourceLinked="0"/>
        <c:majorTickMark val="out"/>
        <c:minorTickMark val="none"/>
        <c:tickLblPos val="nextTo"/>
        <c:txPr>
          <a:bodyPr/>
          <a:lstStyle/>
          <a:p>
            <a:pPr>
              <a:defRPr sz="1500" b="1"/>
            </a:pPr>
            <a:endParaRPr lang="en-US"/>
          </a:p>
        </c:txPr>
        <c:crossAx val="892105472"/>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numCache>
            </c:numRef>
          </c:xVal>
          <c:yVal>
            <c:numRef>
              <c:f>Microsoft_Excel_Worksheet2!$B$2:$B$10002</c:f>
              <c:numCache>
                <c:formatCode>General</c:formatCode>
                <c:ptCount val="10001"/>
                <c:pt idx="0">
                  <c:v>1.0539422958740401</c:v>
                </c:pt>
                <c:pt idx="1">
                  <c:v>1.0509443351178001</c:v>
                </c:pt>
                <c:pt idx="2">
                  <c:v>1.0479766991678401</c:v>
                </c:pt>
                <c:pt idx="3">
                  <c:v>1.04504467526033</c:v>
                </c:pt>
                <c:pt idx="4">
                  <c:v>1.04215349210106</c:v>
                </c:pt>
                <c:pt idx="5">
                  <c:v>1.0393083218324699</c:v>
                </c:pt>
                <c:pt idx="6">
                  <c:v>1.0365142822595299</c:v>
                </c:pt>
                <c:pt idx="7">
                  <c:v>1.0337764393298501</c:v>
                </c:pt>
                <c:pt idx="8">
                  <c:v>1.0310998098637001</c:v>
                </c:pt>
                <c:pt idx="9">
                  <c:v>1.0284893645300199</c:v>
                </c:pt>
                <c:pt idx="10">
                  <c:v>1.0259500310649501</c:v>
                </c:pt>
                <c:pt idx="11">
                  <c:v>1.0234866977297901</c:v>
                </c:pt>
                <c:pt idx="12">
                  <c:v>1.02110421700576</c:v>
                </c:pt>
                <c:pt idx="13">
                  <c:v>1.01880740952348</c:v>
                </c:pt>
                <c:pt idx="14">
                  <c:v>1.0166010682256501</c:v>
                </c:pt>
                <c:pt idx="15">
                  <c:v>1.0144899627619</c:v>
                </c:pt>
                <c:pt idx="16">
                  <c:v>1.01247884411545</c:v>
                </c:pt>
                <c:pt idx="17">
                  <c:v>1.01057244946181</c:v>
                </c:pt>
                <c:pt idx="18">
                  <c:v>1.0087755072604101</c:v>
                </c:pt>
                <c:pt idx="19">
                  <c:v>1.00709274258087</c:v>
                </c:pt>
                <c:pt idx="20">
                  <c:v>1.0055288826662101</c:v>
                </c:pt>
                <c:pt idx="21">
                  <c:v>1.0040886627360299</c:v>
                </c:pt>
                <c:pt idx="22">
                  <c:v>1.00277683203377</c:v>
                </c:pt>
                <c:pt idx="23">
                  <c:v>1.00159816012271</c:v>
                </c:pt>
                <c:pt idx="24">
                  <c:v>1.00055744343639</c:v>
                </c:pt>
                <c:pt idx="25">
                  <c:v>0.99965951208999104</c:v>
                </c:pt>
                <c:pt idx="26">
                  <c:v>0.99890921699375301</c:v>
                </c:pt>
                <c:pt idx="27">
                  <c:v>0.99830872045213603</c:v>
                </c:pt>
                <c:pt idx="28">
                  <c:v>0.99785474989660405</c:v>
                </c:pt>
                <c:pt idx="29">
                  <c:v>0.99754344617306301</c:v>
                </c:pt>
                <c:pt idx="30">
                  <c:v>0.99737101695256503</c:v>
                </c:pt>
                <c:pt idx="31">
                  <c:v>0.99733373147307203</c:v>
                </c:pt>
                <c:pt idx="32">
                  <c:v>0.99742791546338105</c:v>
                </c:pt>
                <c:pt idx="33">
                  <c:v>0.99764994624173298</c:v>
                </c:pt>
                <c:pt idx="34">
                  <c:v>0.99799624798220399</c:v>
                </c:pt>
                <c:pt idx="35">
                  <c:v>0.99846328714247901</c:v>
                </c:pt>
                <c:pt idx="36">
                  <c:v>0.99904756804713402</c:v>
                </c:pt>
                <c:pt idx="37">
                  <c:v>0.99974562862100702</c:v>
                </c:pt>
                <c:pt idx="38">
                  <c:v>1.0005540362677301</c:v>
                </c:pt>
                <c:pt idx="39">
                  <c:v>1.0014693838889099</c:v>
                </c:pt>
                <c:pt idx="40">
                  <c:v>1.0024882860398401</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numCache>
            </c:numRef>
          </c:xVal>
          <c:yVal>
            <c:numRef>
              <c:f>Microsoft_Excel_Worksheet2!$C$2:$C$10002</c:f>
              <c:numCache>
                <c:formatCode>General</c:formatCode>
                <c:ptCount val="10001"/>
                <c:pt idx="0">
                  <c:v>1.0019032342497001</c:v>
                </c:pt>
                <c:pt idx="1">
                  <c:v>1.0015284492133201</c:v>
                </c:pt>
                <c:pt idx="2">
                  <c:v>1.00116096793385</c:v>
                </c:pt>
                <c:pt idx="3">
                  <c:v>1.0008028856009701</c:v>
                </c:pt>
                <c:pt idx="4">
                  <c:v>1.00045631949943</c:v>
                </c:pt>
                <c:pt idx="5">
                  <c:v>1.00012341336564</c:v>
                </c:pt>
                <c:pt idx="6">
                  <c:v>0.99980634227946596</c:v>
                </c:pt>
                <c:pt idx="7">
                  <c:v>0.99950731817795901</c:v>
                </c:pt>
                <c:pt idx="8">
                  <c:v>0.99922859609188697</c:v>
                </c:pt>
                <c:pt idx="9">
                  <c:v>0.99897248122333704</c:v>
                </c:pt>
                <c:pt idx="10">
                  <c:v>0.99874133700271495</c:v>
                </c:pt>
                <c:pt idx="11">
                  <c:v>0.99853759428743005</c:v>
                </c:pt>
                <c:pt idx="12">
                  <c:v>0.99836376189265497</c:v>
                </c:pt>
                <c:pt idx="13">
                  <c:v>0.99822243867762395</c:v>
                </c:pt>
                <c:pt idx="14">
                  <c:v>0.998116327449588</c:v>
                </c:pt>
                <c:pt idx="15">
                  <c:v>0.99804825099246297</c:v>
                </c:pt>
                <c:pt idx="16">
                  <c:v>0.99802117057906004</c:v>
                </c:pt>
                <c:pt idx="17">
                  <c:v>0.99803820738493798</c:v>
                </c:pt>
                <c:pt idx="18">
                  <c:v>0.99810266728847097</c:v>
                </c:pt>
                <c:pt idx="19">
                  <c:v>0.99821806961501602</c:v>
                </c:pt>
                <c:pt idx="20">
                  <c:v>0.99838818046153199</c:v>
                </c:pt>
                <c:pt idx="21">
                  <c:v>0.99861705131817502</c:v>
                </c:pt>
                <c:pt idx="22">
                  <c:v>0.99890906377951805</c:v>
                </c:pt>
                <c:pt idx="23">
                  <c:v>0.99926898120051</c:v>
                </c:pt>
                <c:pt idx="24">
                  <c:v>0.99970200818631705</c:v>
                </c:pt>
                <c:pt idx="25">
                  <c:v>0.99910547262550797</c:v>
                </c:pt>
                <c:pt idx="26">
                  <c:v>0.99701122476752002</c:v>
                </c:pt>
                <c:pt idx="27">
                  <c:v>0.99512940355240398</c:v>
                </c:pt>
                <c:pt idx="28">
                  <c:v>0.993450649812185</c:v>
                </c:pt>
                <c:pt idx="29">
                  <c:v>0.99196477230161495</c:v>
                </c:pt>
                <c:pt idx="30">
                  <c:v>0.990661692417655</c:v>
                </c:pt>
                <c:pt idx="31">
                  <c:v>0.98953145420920097</c:v>
                </c:pt>
                <c:pt idx="32">
                  <c:v>0.98856423938858895</c:v>
                </c:pt>
                <c:pt idx="33">
                  <c:v>0.98775038697704398</c:v>
                </c:pt>
                <c:pt idx="34">
                  <c:v>0.98708041695471405</c:v>
                </c:pt>
                <c:pt idx="35">
                  <c:v>0.98654505704792095</c:v>
                </c:pt>
                <c:pt idx="36">
                  <c:v>0.98613527157794101</c:v>
                </c:pt>
                <c:pt idx="37">
                  <c:v>0.98584229113789101</c:v>
                </c:pt>
                <c:pt idx="38">
                  <c:v>0.98565764177734005</c:v>
                </c:pt>
                <c:pt idx="39">
                  <c:v>0.98557317237180198</c:v>
                </c:pt>
                <c:pt idx="40">
                  <c:v>0.98558107894165004</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numCache>
            </c:numRef>
          </c:xVal>
          <c:yVal>
            <c:numRef>
              <c:f>Microsoft_Excel_Worksheet2!$D$2:$D$10002</c:f>
              <c:numCache>
                <c:formatCode>General</c:formatCode>
                <c:ptCount val="10001"/>
                <c:pt idx="0">
                  <c:v>1.1086842771438801</c:v>
                </c:pt>
                <c:pt idx="1">
                  <c:v>1.1027984241323801</c:v>
                </c:pt>
                <c:pt idx="2">
                  <c:v>1.09698160153533</c:v>
                </c:pt>
                <c:pt idx="3">
                  <c:v>1.09124223061585</c:v>
                </c:pt>
                <c:pt idx="4">
                  <c:v>1.0855885258857201</c:v>
                </c:pt>
                <c:pt idx="5">
                  <c:v>1.0800284978783099</c:v>
                </c:pt>
                <c:pt idx="6">
                  <c:v>1.0745699560962401</c:v>
                </c:pt>
                <c:pt idx="7">
                  <c:v>1.0692205120235301</c:v>
                </c:pt>
                <c:pt idx="8">
                  <c:v>1.06398758207996</c:v>
                </c:pt>
                <c:pt idx="9">
                  <c:v>1.0588783903796699</c:v>
                </c:pt>
                <c:pt idx="10">
                  <c:v>1.0538999711386801</c:v>
                </c:pt>
                <c:pt idx="11">
                  <c:v>1.04905917055368</c:v>
                </c:pt>
                <c:pt idx="12">
                  <c:v>1.0443626479494199</c:v>
                </c:pt>
                <c:pt idx="13">
                  <c:v>1.03981687596101</c:v>
                </c:pt>
                <c:pt idx="14">
                  <c:v>1.0354281394817899</c:v>
                </c:pt>
                <c:pt idx="15">
                  <c:v>1.03120253306512</c:v>
                </c:pt>
                <c:pt idx="16">
                  <c:v>1.02714595641953</c:v>
                </c:pt>
                <c:pt idx="17">
                  <c:v>1.02326410758075</c:v>
                </c:pt>
                <c:pt idx="18">
                  <c:v>1.01956247328049</c:v>
                </c:pt>
                <c:pt idx="19">
                  <c:v>1.0160463159620301</c:v>
                </c:pt>
                <c:pt idx="20">
                  <c:v>1.0127206568176299</c:v>
                </c:pt>
                <c:pt idx="21">
                  <c:v>1.0095902541461801</c:v>
                </c:pt>
                <c:pt idx="22">
                  <c:v>1.00665957625712</c:v>
                </c:pt>
                <c:pt idx="23">
                  <c:v>1.0039327680881001</c:v>
                </c:pt>
                <c:pt idx="24">
                  <c:v>1.0014136106740501</c:v>
                </c:pt>
                <c:pt idx="25">
                  <c:v>1.0002138587890299</c:v>
                </c:pt>
                <c:pt idx="26">
                  <c:v>1.00081082239344</c:v>
                </c:pt>
                <c:pt idx="27">
                  <c:v>1.00149819488104</c:v>
                </c:pt>
                <c:pt idx="28">
                  <c:v>1.00227837394787</c:v>
                </c:pt>
                <c:pt idx="29">
                  <c:v>1.0031534937414699</c:v>
                </c:pt>
                <c:pt idx="30">
                  <c:v>1.00412578084993</c:v>
                </c:pt>
                <c:pt idx="31">
                  <c:v>1.0051975282876799</c:v>
                </c:pt>
                <c:pt idx="32">
                  <c:v>1.00637106513273</c:v>
                </c:pt>
                <c:pt idx="33">
                  <c:v>1.00764872214549</c:v>
                </c:pt>
                <c:pt idx="34">
                  <c:v>1.0090327939635899</c:v>
                </c:pt>
                <c:pt idx="35">
                  <c:v>1.0105254987081</c:v>
                </c:pt>
                <c:pt idx="36">
                  <c:v>1.0121289360473</c:v>
                </c:pt>
                <c:pt idx="37">
                  <c:v>1.0138450449241401</c:v>
                </c:pt>
                <c:pt idx="38">
                  <c:v>1.01567556224335</c:v>
                </c:pt>
                <c:pt idx="39">
                  <c:v>1.01762198381804</c:v>
                </c:pt>
                <c:pt idx="40">
                  <c:v>1.01968552879107</c:v>
                </c:pt>
              </c:numCache>
            </c:numRef>
          </c:yVal>
          <c:smooth val="1"/>
        </c:ser>
        <c:dLbls>
          <c:showLegendKey val="0"/>
          <c:showVal val="0"/>
          <c:showCatName val="0"/>
          <c:showSerName val="0"/>
          <c:showPercent val="0"/>
          <c:showBubbleSize val="0"/>
        </c:dLbls>
        <c:axId val="892106648"/>
        <c:axId val="814067976"/>
      </c:scatterChart>
      <c:valAx>
        <c:axId val="892106648"/>
        <c:scaling>
          <c:orientation val="minMax"/>
          <c:max val="1.2"/>
          <c:min val="0.8"/>
        </c:scaling>
        <c:delete val="0"/>
        <c:axPos val="b"/>
        <c:title>
          <c:tx>
            <c:rich>
              <a:bodyPr/>
              <a:lstStyle/>
              <a:p>
                <a:pPr>
                  <a:defRPr sz="1700"/>
                </a:pPr>
                <a:r>
                  <a:rPr lang="en-US" sz="1700" b="1" i="0" u="none" strike="noStrike" baseline="0" dirty="0" smtClean="0">
                    <a:effectLst/>
                  </a:rPr>
                  <a:t>Donor: Recipient </a:t>
                </a:r>
                <a:r>
                  <a:rPr lang="en-US" sz="1700" dirty="0" smtClean="0"/>
                  <a:t>BMI ratio</a:t>
                </a:r>
                <a:endParaRPr lang="en-US" sz="1700" dirty="0"/>
              </a:p>
            </c:rich>
          </c:tx>
          <c:layout>
            <c:manualLayout>
              <c:xMode val="edge"/>
              <c:yMode val="edge"/>
              <c:x val="0.37704654727893527"/>
              <c:y val="0.89119655405977483"/>
            </c:manualLayout>
          </c:layout>
          <c:overlay val="0"/>
        </c:title>
        <c:numFmt formatCode="#,##0.0" sourceLinked="0"/>
        <c:majorTickMark val="out"/>
        <c:minorTickMark val="none"/>
        <c:tickLblPos val="nextTo"/>
        <c:txPr>
          <a:bodyPr rot="0"/>
          <a:lstStyle/>
          <a:p>
            <a:pPr>
              <a:defRPr sz="1500" b="1"/>
            </a:pPr>
            <a:endParaRPr lang="en-US"/>
          </a:p>
        </c:txPr>
        <c:crossAx val="814067976"/>
        <c:crosses val="autoZero"/>
        <c:crossBetween val="midCat"/>
        <c:majorUnit val="0.1"/>
      </c:valAx>
      <c:valAx>
        <c:axId val="814067976"/>
        <c:scaling>
          <c:orientation val="minMax"/>
          <c:max val="1.5"/>
          <c:min val="0.5"/>
        </c:scaling>
        <c:delete val="0"/>
        <c:axPos val="l"/>
        <c:majorGridlines>
          <c:spPr>
            <a:ln>
              <a:prstDash val="sysDash"/>
            </a:ln>
          </c:spPr>
        </c:majorGridlines>
        <c:title>
          <c:tx>
            <c:rich>
              <a:bodyPr rot="-5400000" vert="horz"/>
              <a:lstStyle/>
              <a:p>
                <a:pPr>
                  <a:defRPr sz="1700"/>
                </a:pPr>
                <a:r>
                  <a:rPr lang="en-US" sz="1400" b="1" i="0" baseline="0" dirty="0" smtClean="0">
                    <a:solidFill>
                      <a:schemeClr val="tx1"/>
                    </a:solidFill>
                  </a:rPr>
                  <a:t>Hazard Ratio of 5 Year Mortality (Conditioned)</a:t>
                </a:r>
                <a:endParaRPr lang="en-US" sz="1400" b="1" i="0" baseline="0" dirty="0">
                  <a:solidFill>
                    <a:schemeClr val="tx1"/>
                  </a:solidFill>
                </a:endParaRPr>
              </a:p>
            </c:rich>
          </c:tx>
          <c:layout>
            <c:manualLayout>
              <c:xMode val="edge"/>
              <c:yMode val="edge"/>
              <c:x val="5.6465286971871869E-3"/>
              <c:y val="0.10888112776225552"/>
            </c:manualLayout>
          </c:layout>
          <c:overlay val="0"/>
        </c:title>
        <c:numFmt formatCode="#,##0.0" sourceLinked="0"/>
        <c:majorTickMark val="out"/>
        <c:minorTickMark val="none"/>
        <c:tickLblPos val="nextTo"/>
        <c:txPr>
          <a:bodyPr/>
          <a:lstStyle/>
          <a:p>
            <a:pPr>
              <a:defRPr sz="1500" b="1"/>
            </a:pPr>
            <a:endParaRPr lang="en-US"/>
          </a:p>
        </c:txPr>
        <c:crossAx val="892106648"/>
        <c:crossesAt val="0.8"/>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Microsoft_Excel_Worksheet3!$B$2:$B$10002</c:f>
              <c:numCache>
                <c:formatCode>General</c:formatCode>
                <c:ptCount val="10001"/>
                <c:pt idx="0">
                  <c:v>0.87628719936272104</c:v>
                </c:pt>
                <c:pt idx="1">
                  <c:v>0.89840883686953399</c:v>
                </c:pt>
                <c:pt idx="2">
                  <c:v>0.92062779740114598</c:v>
                </c:pt>
                <c:pt idx="3">
                  <c:v>0.94245190221733699</c:v>
                </c:pt>
                <c:pt idx="4">
                  <c:v>0.96334505175726703</c:v>
                </c:pt>
                <c:pt idx="5">
                  <c:v>0.98273094587250198</c:v>
                </c:pt>
                <c:pt idx="6">
                  <c:v>1</c:v>
                </c:pt>
                <c:pt idx="7">
                  <c:v>1.0146552117652801</c:v>
                </c:pt>
                <c:pt idx="8">
                  <c:v>1.026744999271</c:v>
                </c:pt>
                <c:pt idx="9">
                  <c:v>1.0364844829892801</c:v>
                </c:pt>
                <c:pt idx="10">
                  <c:v>1.04411804832095</c:v>
                </c:pt>
                <c:pt idx="11">
                  <c:v>1.0499133985072899</c:v>
                </c:pt>
                <c:pt idx="12">
                  <c:v>1.05415607824158</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Microsoft_Excel_Worksheet3!$C$2:$C$10002</c:f>
              <c:numCache>
                <c:formatCode>General</c:formatCode>
                <c:ptCount val="10001"/>
                <c:pt idx="0">
                  <c:v>0.80318424846631098</c:v>
                </c:pt>
                <c:pt idx="1">
                  <c:v>0.83748965546839504</c:v>
                </c:pt>
                <c:pt idx="2">
                  <c:v>0.87244876910468605</c:v>
                </c:pt>
                <c:pt idx="3">
                  <c:v>0.90719897281384598</c:v>
                </c:pt>
                <c:pt idx="4">
                  <c:v>0.94076218120407196</c:v>
                </c:pt>
                <c:pt idx="5">
                  <c:v>0.972067804248398</c:v>
                </c:pt>
                <c:pt idx="6">
                  <c:v>1</c:v>
                </c:pt>
                <c:pt idx="7">
                  <c:v>1.0056808179983301</c:v>
                </c:pt>
                <c:pt idx="8">
                  <c:v>1.0103653763875999</c:v>
                </c:pt>
                <c:pt idx="9">
                  <c:v>1.0138703177066799</c:v>
                </c:pt>
                <c:pt idx="10">
                  <c:v>1.01600320245793</c:v>
                </c:pt>
                <c:pt idx="11">
                  <c:v>1.0165998502609901</c:v>
                </c:pt>
                <c:pt idx="12">
                  <c:v>1.0155734613049801</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Microsoft_Excel_Worksheet3!$D$2:$D$10002</c:f>
              <c:numCache>
                <c:formatCode>General</c:formatCode>
                <c:ptCount val="10001"/>
                <c:pt idx="0">
                  <c:v>0.956043718777148</c:v>
                </c:pt>
                <c:pt idx="1">
                  <c:v>0.96375929289998097</c:v>
                </c:pt>
                <c:pt idx="2">
                  <c:v>0.97146740457603598</c:v>
                </c:pt>
                <c:pt idx="3">
                  <c:v>0.97907472848884602</c:v>
                </c:pt>
                <c:pt idx="4">
                  <c:v>0.98647002110292203</c:v>
                </c:pt>
                <c:pt idx="5">
                  <c:v>0.99351105730961597</c:v>
                </c:pt>
                <c:pt idx="6">
                  <c:v>1</c:v>
                </c:pt>
                <c:pt idx="7">
                  <c:v>1.0237096903285601</c:v>
                </c:pt>
                <c:pt idx="8">
                  <c:v>1.04339016178202</c:v>
                </c:pt>
                <c:pt idx="9">
                  <c:v>1.0596030524964699</c:v>
                </c:pt>
                <c:pt idx="10">
                  <c:v>1.0730108883438101</c:v>
                </c:pt>
                <c:pt idx="11">
                  <c:v>1.0843186176765001</c:v>
                </c:pt>
                <c:pt idx="12">
                  <c:v>1.0942044860701099</c:v>
                </c:pt>
              </c:numCache>
            </c:numRef>
          </c:yVal>
          <c:smooth val="1"/>
        </c:ser>
        <c:dLbls>
          <c:showLegendKey val="0"/>
          <c:showVal val="0"/>
          <c:showCatName val="0"/>
          <c:showSerName val="0"/>
          <c:showPercent val="0"/>
          <c:showBubbleSize val="0"/>
        </c:dLbls>
        <c:axId val="814067192"/>
        <c:axId val="814620608"/>
      </c:scatterChart>
      <c:valAx>
        <c:axId val="814067192"/>
        <c:scaling>
          <c:orientation val="minMax"/>
          <c:max val="6"/>
          <c:min val="0"/>
        </c:scaling>
        <c:delete val="0"/>
        <c:axPos val="b"/>
        <c:title>
          <c:tx>
            <c:rich>
              <a:bodyPr/>
              <a:lstStyle/>
              <a:p>
                <a:pPr>
                  <a:defRPr sz="1700"/>
                </a:pPr>
                <a:r>
                  <a:rPr lang="en-US" sz="1700" dirty="0" smtClean="0"/>
                  <a:t>Recipient Oxygen Required at Rest</a:t>
                </a:r>
                <a:endParaRPr lang="en-US" sz="1700" dirty="0"/>
              </a:p>
            </c:rich>
          </c:tx>
          <c:layout>
            <c:manualLayout>
              <c:xMode val="edge"/>
              <c:yMode val="edge"/>
              <c:x val="0.32343657817109145"/>
              <c:y val="0.88582020997375333"/>
            </c:manualLayout>
          </c:layout>
          <c:overlay val="0"/>
        </c:title>
        <c:numFmt formatCode="#,##0.0" sourceLinked="0"/>
        <c:majorTickMark val="out"/>
        <c:minorTickMark val="none"/>
        <c:tickLblPos val="nextTo"/>
        <c:txPr>
          <a:bodyPr rot="0"/>
          <a:lstStyle/>
          <a:p>
            <a:pPr>
              <a:defRPr sz="1500" b="1"/>
            </a:pPr>
            <a:endParaRPr lang="en-US"/>
          </a:p>
        </c:txPr>
        <c:crossAx val="814620608"/>
        <c:crosses val="autoZero"/>
        <c:crossBetween val="midCat"/>
        <c:majorUnit val="0.5"/>
      </c:valAx>
      <c:valAx>
        <c:axId val="814620608"/>
        <c:scaling>
          <c:orientation val="minMax"/>
          <c:max val="1.5"/>
          <c:min val="0.5"/>
        </c:scaling>
        <c:delete val="0"/>
        <c:axPos val="l"/>
        <c:majorGridlines>
          <c:spPr>
            <a:ln>
              <a:prstDash val="sysDash"/>
            </a:ln>
          </c:spPr>
        </c:majorGridlines>
        <c:title>
          <c:tx>
            <c:rich>
              <a:bodyPr rot="-5400000" vert="horz"/>
              <a:lstStyle/>
              <a:p>
                <a:pPr>
                  <a:defRPr sz="1700"/>
                </a:pPr>
                <a:r>
                  <a:rPr lang="en-US" sz="1400" b="1" i="0" baseline="0" dirty="0" smtClean="0">
                    <a:solidFill>
                      <a:schemeClr val="tx1"/>
                    </a:solidFill>
                  </a:rPr>
                  <a:t>Hazard Ratio of 5 Year Mortality (Conditioned)</a:t>
                </a:r>
                <a:endParaRPr lang="en-US" sz="1400" b="1" i="0" baseline="0" dirty="0">
                  <a:solidFill>
                    <a:schemeClr val="tx1"/>
                  </a:solidFill>
                </a:endParaRPr>
              </a:p>
            </c:rich>
          </c:tx>
          <c:layout>
            <c:manualLayout>
              <c:xMode val="edge"/>
              <c:yMode val="edge"/>
              <c:x val="5.6465286971871869E-3"/>
              <c:y val="0.11694564389128778"/>
            </c:manualLayout>
          </c:layout>
          <c:overlay val="0"/>
        </c:title>
        <c:numFmt formatCode="#,##0.0" sourceLinked="0"/>
        <c:majorTickMark val="out"/>
        <c:minorTickMark val="none"/>
        <c:tickLblPos val="nextTo"/>
        <c:txPr>
          <a:bodyPr/>
          <a:lstStyle/>
          <a:p>
            <a:pPr>
              <a:defRPr sz="1500" b="1"/>
            </a:pPr>
            <a:endParaRPr lang="en-US"/>
          </a:p>
        </c:txPr>
        <c:crossAx val="814067192"/>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1.32279362829186</c:v>
                </c:pt>
                <c:pt idx="1">
                  <c:v>1.3212566042088001</c:v>
                </c:pt>
                <c:pt idx="2">
                  <c:v>1.31972136607556</c:v>
                </c:pt>
                <c:pt idx="3">
                  <c:v>1.31818791181694</c:v>
                </c:pt>
                <c:pt idx="4">
                  <c:v>1.31665623936016</c:v>
                </c:pt>
                <c:pt idx="5">
                  <c:v>1.31512634663485</c:v>
                </c:pt>
                <c:pt idx="6">
                  <c:v>1.3135982315730601</c:v>
                </c:pt>
                <c:pt idx="7">
                  <c:v>1.31207189210921</c:v>
                </c:pt>
                <c:pt idx="8">
                  <c:v>1.3105473261801499</c:v>
                </c:pt>
                <c:pt idx="9">
                  <c:v>1.3090245317251099</c:v>
                </c:pt>
                <c:pt idx="10">
                  <c:v>1.3075035066857199</c:v>
                </c:pt>
                <c:pt idx="11">
                  <c:v>1.3059842490060101</c:v>
                </c:pt>
                <c:pt idx="12">
                  <c:v>1.30446675663239</c:v>
                </c:pt>
                <c:pt idx="13">
                  <c:v>1.30295102751364</c:v>
                </c:pt>
                <c:pt idx="14">
                  <c:v>1.3014370596009599</c:v>
                </c:pt>
                <c:pt idx="15">
                  <c:v>1.29992485084791</c:v>
                </c:pt>
                <c:pt idx="16">
                  <c:v>1.29841439921042</c:v>
                </c:pt>
                <c:pt idx="17">
                  <c:v>1.2969057026468001</c:v>
                </c:pt>
                <c:pt idx="18">
                  <c:v>1.29539875911775</c:v>
                </c:pt>
                <c:pt idx="19">
                  <c:v>1.29389356658633</c:v>
                </c:pt>
                <c:pt idx="20">
                  <c:v>1.29239012301794</c:v>
                </c:pt>
                <c:pt idx="21">
                  <c:v>1.2908884263803899</c:v>
                </c:pt>
                <c:pt idx="22">
                  <c:v>1.28938847464382</c:v>
                </c:pt>
                <c:pt idx="23">
                  <c:v>1.2878902657807301</c:v>
                </c:pt>
                <c:pt idx="24">
                  <c:v>1.2863937977659901</c:v>
                </c:pt>
                <c:pt idx="25">
                  <c:v>1.28489906857682</c:v>
                </c:pt>
                <c:pt idx="26">
                  <c:v>1.2834060761927699</c:v>
                </c:pt>
                <c:pt idx="27">
                  <c:v>1.28191481859578</c:v>
                </c:pt>
                <c:pt idx="28">
                  <c:v>1.28042529377009</c:v>
                </c:pt>
                <c:pt idx="29">
                  <c:v>1.2789374997023</c:v>
                </c:pt>
                <c:pt idx="30">
                  <c:v>1.2774514343813601</c:v>
                </c:pt>
                <c:pt idx="31">
                  <c:v>1.2759670957985401</c:v>
                </c:pt>
                <c:pt idx="32">
                  <c:v>1.2744844819474599</c:v>
                </c:pt>
                <c:pt idx="33">
                  <c:v>1.27300359082405</c:v>
                </c:pt>
                <c:pt idx="34">
                  <c:v>1.2715244204266001</c:v>
                </c:pt>
                <c:pt idx="35">
                  <c:v>1.2700469687556799</c:v>
                </c:pt>
                <c:pt idx="36">
                  <c:v>1.2685712338142401</c:v>
                </c:pt>
                <c:pt idx="37">
                  <c:v>1.2670972136075001</c:v>
                </c:pt>
                <c:pt idx="38">
                  <c:v>1.26562490614303</c:v>
                </c:pt>
                <c:pt idx="39">
                  <c:v>1.2641543094307</c:v>
                </c:pt>
                <c:pt idx="40">
                  <c:v>1.2626854214826999</c:v>
                </c:pt>
                <c:pt idx="41">
                  <c:v>1.2612182403135199</c:v>
                </c:pt>
                <c:pt idx="42">
                  <c:v>1.2597527639399599</c:v>
                </c:pt>
                <c:pt idx="43">
                  <c:v>1.2582889903811401</c:v>
                </c:pt>
                <c:pt idx="44">
                  <c:v>1.2568269176584601</c:v>
                </c:pt>
                <c:pt idx="45">
                  <c:v>1.2553665437956301</c:v>
                </c:pt>
                <c:pt idx="46">
                  <c:v>1.2539078668186601</c:v>
                </c:pt>
                <c:pt idx="47">
                  <c:v>1.25245088475584</c:v>
                </c:pt>
                <c:pt idx="48">
                  <c:v>1.2509955956377601</c:v>
                </c:pt>
                <c:pt idx="49">
                  <c:v>1.2495419974973001</c:v>
                </c:pt>
                <c:pt idx="50">
                  <c:v>1.24809008836963</c:v>
                </c:pt>
                <c:pt idx="51">
                  <c:v>1.24663986629219</c:v>
                </c:pt>
                <c:pt idx="52">
                  <c:v>1.2451913293047101</c:v>
                </c:pt>
                <c:pt idx="53">
                  <c:v>1.24374447544918</c:v>
                </c:pt>
                <c:pt idx="54">
                  <c:v>1.2422993027699001</c:v>
                </c:pt>
                <c:pt idx="55">
                  <c:v>1.2408558093134201</c:v>
                </c:pt>
                <c:pt idx="56">
                  <c:v>1.2394139931285499</c:v>
                </c:pt>
                <c:pt idx="57">
                  <c:v>1.2379738522663799</c:v>
                </c:pt>
                <c:pt idx="58">
                  <c:v>1.23653538478027</c:v>
                </c:pt>
                <c:pt idx="59">
                  <c:v>1.2350985887258401</c:v>
                </c:pt>
                <c:pt idx="60">
                  <c:v>1.2336634621609599</c:v>
                </c:pt>
                <c:pt idx="61">
                  <c:v>1.23223000314576</c:v>
                </c:pt>
                <c:pt idx="62">
                  <c:v>1.23079820974262</c:v>
                </c:pt>
                <c:pt idx="63">
                  <c:v>1.2293680800161899</c:v>
                </c:pt>
                <c:pt idx="64">
                  <c:v>1.2279396120333399</c:v>
                </c:pt>
                <c:pt idx="65">
                  <c:v>1.22651280386322</c:v>
                </c:pt>
                <c:pt idx="66">
                  <c:v>1.22508765357719</c:v>
                </c:pt>
                <c:pt idx="67">
                  <c:v>1.2236641592488799</c:v>
                </c:pt>
                <c:pt idx="68">
                  <c:v>1.22224231895413</c:v>
                </c:pt>
                <c:pt idx="69">
                  <c:v>1.2208221307710401</c:v>
                </c:pt>
                <c:pt idx="70">
                  <c:v>1.21940359277994</c:v>
                </c:pt>
                <c:pt idx="71">
                  <c:v>1.21798670306337</c:v>
                </c:pt>
                <c:pt idx="72">
                  <c:v>1.2165714597061199</c:v>
                </c:pt>
                <c:pt idx="73">
                  <c:v>1.2151578607952001</c:v>
                </c:pt>
                <c:pt idx="74">
                  <c:v>1.21374590441984</c:v>
                </c:pt>
                <c:pt idx="75">
                  <c:v>1.2123355886714799</c:v>
                </c:pt>
                <c:pt idx="76">
                  <c:v>1.2109269116438</c:v>
                </c:pt>
                <c:pt idx="77">
                  <c:v>1.20951987143269</c:v>
                </c:pt>
                <c:pt idx="78">
                  <c:v>1.20811446613623</c:v>
                </c:pt>
                <c:pt idx="79">
                  <c:v>1.2067106938547301</c:v>
                </c:pt>
                <c:pt idx="80">
                  <c:v>1.2053085526906999</c:v>
                </c:pt>
                <c:pt idx="81">
                  <c:v>1.20390804074887</c:v>
                </c:pt>
                <c:pt idx="82">
                  <c:v>1.2025091561361601</c:v>
                </c:pt>
                <c:pt idx="83">
                  <c:v>1.2011118969616801</c:v>
                </c:pt>
                <c:pt idx="84">
                  <c:v>1.19971626133674</c:v>
                </c:pt>
                <c:pt idx="85">
                  <c:v>1.19832224737488</c:v>
                </c:pt>
                <c:pt idx="86">
                  <c:v>1.19692985319177</c:v>
                </c:pt>
                <c:pt idx="87">
                  <c:v>1.19553907690533</c:v>
                </c:pt>
                <c:pt idx="88">
                  <c:v>1.19414991663563</c:v>
                </c:pt>
                <c:pt idx="89">
                  <c:v>1.1927623705049299</c:v>
                </c:pt>
                <c:pt idx="90">
                  <c:v>1.19137643663768</c:v>
                </c:pt>
                <c:pt idx="91">
                  <c:v>1.18999211316051</c:v>
                </c:pt>
                <c:pt idx="92">
                  <c:v>1.1886093982022199</c:v>
                </c:pt>
                <c:pt idx="93">
                  <c:v>1.18722828989378</c:v>
                </c:pt>
                <c:pt idx="94">
                  <c:v>1.18584878636835</c:v>
                </c:pt>
                <c:pt idx="95">
                  <c:v>1.1844708857612301</c:v>
                </c:pt>
                <c:pt idx="96">
                  <c:v>1.18309458620992</c:v>
                </c:pt>
                <c:pt idx="97">
                  <c:v>1.1817198858540601</c:v>
                </c:pt>
                <c:pt idx="98">
                  <c:v>1.1803467828354699</c:v>
                </c:pt>
                <c:pt idx="99">
                  <c:v>1.17897527529811</c:v>
                </c:pt>
                <c:pt idx="100">
                  <c:v>1.1776053613880999</c:v>
                </c:pt>
                <c:pt idx="101">
                  <c:v>1.17623703925374</c:v>
                </c:pt>
                <c:pt idx="102">
                  <c:v>1.17487030704544</c:v>
                </c:pt>
                <c:pt idx="103">
                  <c:v>1.1735051629158</c:v>
                </c:pt>
                <c:pt idx="104">
                  <c:v>1.1721416050195299</c:v>
                </c:pt>
                <c:pt idx="105">
                  <c:v>1.1707796315135</c:v>
                </c:pt>
                <c:pt idx="106">
                  <c:v>1.1694192405567501</c:v>
                </c:pt>
                <c:pt idx="107">
                  <c:v>1.1680604303104001</c:v>
                </c:pt>
                <c:pt idx="108">
                  <c:v>1.1667031989377501</c:v>
                </c:pt>
                <c:pt idx="109">
                  <c:v>1.1653475446042301</c:v>
                </c:pt>
                <c:pt idx="110">
                  <c:v>1.16399346547739</c:v>
                </c:pt>
                <c:pt idx="111">
                  <c:v>1.1626409597269201</c:v>
                </c:pt>
                <c:pt idx="112">
                  <c:v>1.1612900255246099</c:v>
                </c:pt>
                <c:pt idx="113">
                  <c:v>1.1599406610444201</c:v>
                </c:pt>
                <c:pt idx="114">
                  <c:v>1.15859286446239</c:v>
                </c:pt>
                <c:pt idx="115">
                  <c:v>1.1572466339567</c:v>
                </c:pt>
                <c:pt idx="116">
                  <c:v>1.1559019677076501</c:v>
                </c:pt>
                <c:pt idx="117">
                  <c:v>1.1545588638976401</c:v>
                </c:pt>
                <c:pt idx="118">
                  <c:v>1.15321732071119</c:v>
                </c:pt>
                <c:pt idx="119">
                  <c:v>1.15187733633492</c:v>
                </c:pt>
                <c:pt idx="120">
                  <c:v>1.1505389089575899</c:v>
                </c:pt>
                <c:pt idx="121">
                  <c:v>1.14920203677001</c:v>
                </c:pt>
                <c:pt idx="122">
                  <c:v>1.1478667179651501</c:v>
                </c:pt>
                <c:pt idx="123">
                  <c:v>1.14653295073804</c:v>
                </c:pt>
                <c:pt idx="124">
                  <c:v>1.1452007332858101</c:v>
                </c:pt>
                <c:pt idx="125">
                  <c:v>1.1438700638077099</c:v>
                </c:pt>
                <c:pt idx="126">
                  <c:v>1.1425409405050599</c:v>
                </c:pt>
                <c:pt idx="127">
                  <c:v>1.1412133615812801</c:v>
                </c:pt>
                <c:pt idx="128">
                  <c:v>1.13988732524187</c:v>
                </c:pt>
                <c:pt idx="129">
                  <c:v>1.1385628296944199</c:v>
                </c:pt>
                <c:pt idx="130">
                  <c:v>1.1372398731486</c:v>
                </c:pt>
                <c:pt idx="131">
                  <c:v>1.13591845381617</c:v>
                </c:pt>
                <c:pt idx="132">
                  <c:v>1.13459856991096</c:v>
                </c:pt>
                <c:pt idx="133">
                  <c:v>1.1332802196488601</c:v>
                </c:pt>
                <c:pt idx="134">
                  <c:v>1.1319634012478701</c:v>
                </c:pt>
                <c:pt idx="135">
                  <c:v>1.1306481129280299</c:v>
                </c:pt>
                <c:pt idx="136">
                  <c:v>1.1293343529114499</c:v>
                </c:pt>
                <c:pt idx="137">
                  <c:v>1.1280221194223199</c:v>
                </c:pt>
                <c:pt idx="138">
                  <c:v>1.1267114106868901</c:v>
                </c:pt>
                <c:pt idx="139">
                  <c:v>1.1254022249334701</c:v>
                </c:pt>
                <c:pt idx="140">
                  <c:v>1.12409456039242</c:v>
                </c:pt>
                <c:pt idx="141">
                  <c:v>1.12278841529616</c:v>
                </c:pt>
                <c:pt idx="142">
                  <c:v>1.1214837878791699</c:v>
                </c:pt>
                <c:pt idx="143">
                  <c:v>1.12018067637798</c:v>
                </c:pt>
                <c:pt idx="144">
                  <c:v>1.11887907903117</c:v>
                </c:pt>
                <c:pt idx="145">
                  <c:v>1.1175789940793499</c:v>
                </c:pt>
                <c:pt idx="146">
                  <c:v>1.1162804197652001</c:v>
                </c:pt>
                <c:pt idx="147">
                  <c:v>1.11498335433343</c:v>
                </c:pt>
                <c:pt idx="148">
                  <c:v>1.11368779603079</c:v>
                </c:pt>
                <c:pt idx="149">
                  <c:v>1.11239374310606</c:v>
                </c:pt>
                <c:pt idx="150">
                  <c:v>1.1111011938100701</c:v>
                </c:pt>
                <c:pt idx="151">
                  <c:v>1.10981014639566</c:v>
                </c:pt>
                <c:pt idx="152">
                  <c:v>1.10852059911773</c:v>
                </c:pt>
                <c:pt idx="153">
                  <c:v>1.1072325502331799</c:v>
                </c:pt>
                <c:pt idx="154">
                  <c:v>1.1059459980009501</c:v>
                </c:pt>
                <c:pt idx="155">
                  <c:v>1.10466094068201</c:v>
                </c:pt>
                <c:pt idx="156">
                  <c:v>1.10337737653933</c:v>
                </c:pt>
                <c:pt idx="157">
                  <c:v>1.10209530383792</c:v>
                </c:pt>
                <c:pt idx="158">
                  <c:v>1.10081472084478</c:v>
                </c:pt>
                <c:pt idx="159">
                  <c:v>1.0995356258289499</c:v>
                </c:pt>
                <c:pt idx="160">
                  <c:v>1.09825801706146</c:v>
                </c:pt>
                <c:pt idx="161">
                  <c:v>1.0969818928153801</c:v>
                </c:pt>
                <c:pt idx="162">
                  <c:v>1.09570725136574</c:v>
                </c:pt>
                <c:pt idx="163">
                  <c:v>1.09443409098962</c:v>
                </c:pt>
                <c:pt idx="164">
                  <c:v>1.0931624099660699</c:v>
                </c:pt>
                <c:pt idx="165">
                  <c:v>1.09189220657616</c:v>
                </c:pt>
                <c:pt idx="166">
                  <c:v>1.0906234791029401</c:v>
                </c:pt>
                <c:pt idx="167">
                  <c:v>1.08935622583148</c:v>
                </c:pt>
                <c:pt idx="168">
                  <c:v>1.08809044504881</c:v>
                </c:pt>
                <c:pt idx="169">
                  <c:v>1.0868261350439701</c:v>
                </c:pt>
                <c:pt idx="170">
                  <c:v>1.08556329410799</c:v>
                </c:pt>
                <c:pt idx="171">
                  <c:v>1.08430192053389</c:v>
                </c:pt>
                <c:pt idx="172">
                  <c:v>1.08304201261664</c:v>
                </c:pt>
                <c:pt idx="173">
                  <c:v>1.08178356865324</c:v>
                </c:pt>
                <c:pt idx="174">
                  <c:v>1.0805265869426299</c:v>
                </c:pt>
                <c:pt idx="175">
                  <c:v>1.0792710657857401</c:v>
                </c:pt>
                <c:pt idx="176">
                  <c:v>1.0780170034854899</c:v>
                </c:pt>
                <c:pt idx="177">
                  <c:v>1.0767643983467401</c:v>
                </c:pt>
                <c:pt idx="178">
                  <c:v>1.0755132486763499</c:v>
                </c:pt>
                <c:pt idx="179">
                  <c:v>1.0742635527831199</c:v>
                </c:pt>
                <c:pt idx="180">
                  <c:v>1.07301530897784</c:v>
                </c:pt>
                <c:pt idx="181">
                  <c:v>1.0717685155732499</c:v>
                </c:pt>
                <c:pt idx="182">
                  <c:v>1.0705231708840599</c:v>
                </c:pt>
                <c:pt idx="183">
                  <c:v>1.0692792732269101</c:v>
                </c:pt>
                <c:pt idx="184">
                  <c:v>1.0680368209204301</c:v>
                </c:pt>
                <c:pt idx="185">
                  <c:v>1.0667958122851999</c:v>
                </c:pt>
                <c:pt idx="186">
                  <c:v>1.06555624564372</c:v>
                </c:pt>
                <c:pt idx="187">
                  <c:v>1.06431811932048</c:v>
                </c:pt>
                <c:pt idx="188">
                  <c:v>1.06308143164189</c:v>
                </c:pt>
                <c:pt idx="189">
                  <c:v>1.06184618093631</c:v>
                </c:pt>
                <c:pt idx="190">
                  <c:v>1.06061236553405</c:v>
                </c:pt>
                <c:pt idx="191">
                  <c:v>1.0593799837673501</c:v>
                </c:pt>
                <c:pt idx="192">
                  <c:v>1.0581490339703901</c:v>
                </c:pt>
                <c:pt idx="193">
                  <c:v>1.0569195144793</c:v>
                </c:pt>
                <c:pt idx="194">
                  <c:v>1.05569142363213</c:v>
                </c:pt>
                <c:pt idx="195">
                  <c:v>1.0544647597688499</c:v>
                </c:pt>
                <c:pt idx="196">
                  <c:v>1.0532395212313801</c:v>
                </c:pt>
                <c:pt idx="197">
                  <c:v>1.05201570636357</c:v>
                </c:pt>
                <c:pt idx="198">
                  <c:v>1.05079331351116</c:v>
                </c:pt>
                <c:pt idx="199">
                  <c:v>1.04957234102185</c:v>
                </c:pt>
                <c:pt idx="200">
                  <c:v>1.0483527872452401</c:v>
                </c:pt>
                <c:pt idx="201">
                  <c:v>1.04713465053285</c:v>
                </c:pt>
                <c:pt idx="202">
                  <c:v>1.04591792923812</c:v>
                </c:pt>
                <c:pt idx="203">
                  <c:v>1.0447026217164099</c:v>
                </c:pt>
                <c:pt idx="204">
                  <c:v>1.0434887263249699</c:v>
                </c:pt>
                <c:pt idx="205">
                  <c:v>1.04227624142297</c:v>
                </c:pt>
                <c:pt idx="206">
                  <c:v>1.0410651653715</c:v>
                </c:pt>
                <c:pt idx="207">
                  <c:v>1.03985549653353</c:v>
                </c:pt>
                <c:pt idx="208">
                  <c:v>1.03864723327395</c:v>
                </c:pt>
                <c:pt idx="209">
                  <c:v>1.0374403739595499</c:v>
                </c:pt>
                <c:pt idx="210">
                  <c:v>1.0362349169589899</c:v>
                </c:pt>
                <c:pt idx="211">
                  <c:v>1.03503086064287</c:v>
                </c:pt>
                <c:pt idx="212">
                  <c:v>1.0338282033836499</c:v>
                </c:pt>
                <c:pt idx="213">
                  <c:v>1.0326269435557001</c:v>
                </c:pt>
                <c:pt idx="214">
                  <c:v>1.03142707953525</c:v>
                </c:pt>
                <c:pt idx="215">
                  <c:v>1.03022860970046</c:v>
                </c:pt>
                <c:pt idx="216">
                  <c:v>1.0290315324313399</c:v>
                </c:pt>
                <c:pt idx="217">
                  <c:v>1.0278358461098001</c:v>
                </c:pt>
                <c:pt idx="218">
                  <c:v>1.0266415491196199</c:v>
                </c:pt>
                <c:pt idx="219">
                  <c:v>1.02544863984646</c:v>
                </c:pt>
                <c:pt idx="220">
                  <c:v>1.02425711667787</c:v>
                </c:pt>
                <c:pt idx="221">
                  <c:v>1.02306697800325</c:v>
                </c:pt>
                <c:pt idx="222">
                  <c:v>1.02187822221388</c:v>
                </c:pt>
                <c:pt idx="223">
                  <c:v>1.02069084770292</c:v>
                </c:pt>
                <c:pt idx="224">
                  <c:v>1.0195048528653901</c:v>
                </c:pt>
                <c:pt idx="225">
                  <c:v>1.01832023609817</c:v>
                </c:pt>
                <c:pt idx="226">
                  <c:v>1.0171369958000001</c:v>
                </c:pt>
                <c:pt idx="227">
                  <c:v>1.01595513037151</c:v>
                </c:pt>
                <c:pt idx="228">
                  <c:v>1.0147746382151499</c:v>
                </c:pt>
                <c:pt idx="229">
                  <c:v>1.01359551773524</c:v>
                </c:pt>
                <c:pt idx="230">
                  <c:v>1.01241776733796</c:v>
                </c:pt>
                <c:pt idx="231">
                  <c:v>1.01124138543134</c:v>
                </c:pt>
                <c:pt idx="232">
                  <c:v>1.0100663704252599</c:v>
                </c:pt>
                <c:pt idx="233">
                  <c:v>1.00889272073144</c:v>
                </c:pt>
                <c:pt idx="234">
                  <c:v>1.0077204347634601</c:v>
                </c:pt>
                <c:pt idx="235">
                  <c:v>1.00654951093673</c:v>
                </c:pt>
                <c:pt idx="236">
                  <c:v>1.0053799476684999</c:v>
                </c:pt>
                <c:pt idx="237">
                  <c:v>1.0042117433778699</c:v>
                </c:pt>
                <c:pt idx="238">
                  <c:v>1.0030448964857701</c:v>
                </c:pt>
                <c:pt idx="239">
                  <c:v>1.00187940541497</c:v>
                </c:pt>
                <c:pt idx="240">
                  <c:v>1.00071526859007</c:v>
                </c:pt>
                <c:pt idx="241">
                  <c:v>0.99955248443749101</c:v>
                </c:pt>
                <c:pt idx="242">
                  <c:v>0.99839105138550199</c:v>
                </c:pt>
                <c:pt idx="243">
                  <c:v>0.99723096786418197</c:v>
                </c:pt>
                <c:pt idx="244">
                  <c:v>0.99607223230544195</c:v>
                </c:pt>
                <c:pt idx="245">
                  <c:v>0.99491484314301204</c:v>
                </c:pt>
                <c:pt idx="246">
                  <c:v>0.993758798812442</c:v>
                </c:pt>
                <c:pt idx="247">
                  <c:v>0.99260409775110103</c:v>
                </c:pt>
                <c:pt idx="248">
                  <c:v>0.99145073839817299</c:v>
                </c:pt>
                <c:pt idx="249">
                  <c:v>0.99029871919465595</c:v>
                </c:pt>
                <c:pt idx="250">
                  <c:v>0.98914803858335998</c:v>
                </c:pt>
                <c:pt idx="251">
                  <c:v>0.98799869500890203</c:v>
                </c:pt>
                <c:pt idx="252">
                  <c:v>0.98685068691771005</c:v>
                </c:pt>
                <c:pt idx="253">
                  <c:v>0.985704012758014</c:v>
                </c:pt>
                <c:pt idx="254">
                  <c:v>0.98455867097984795</c:v>
                </c:pt>
                <c:pt idx="255">
                  <c:v>0.98341466003504796</c:v>
                </c:pt>
                <c:pt idx="256">
                  <c:v>0.982271978377247</c:v>
                </c:pt>
                <c:pt idx="257">
                  <c:v>0.98113062446187804</c:v>
                </c:pt>
                <c:pt idx="258">
                  <c:v>0.97999059674616396</c:v>
                </c:pt>
                <c:pt idx="259">
                  <c:v>0.97885189368912495</c:v>
                </c:pt>
                <c:pt idx="260">
                  <c:v>0.97771451375157004</c:v>
                </c:pt>
                <c:pt idx="261">
                  <c:v>0.976578455396095</c:v>
                </c:pt>
                <c:pt idx="262">
                  <c:v>0.97544371708708499</c:v>
                </c:pt>
                <c:pt idx="263">
                  <c:v>0.97431029729070695</c:v>
                </c:pt>
                <c:pt idx="264">
                  <c:v>0.97317819447491105</c:v>
                </c:pt>
                <c:pt idx="265">
                  <c:v>0.97204740710942905</c:v>
                </c:pt>
                <c:pt idx="266">
                  <c:v>0.97091793366576795</c:v>
                </c:pt>
                <c:pt idx="267">
                  <c:v>0.969789772617214</c:v>
                </c:pt>
                <c:pt idx="268">
                  <c:v>0.96866292243882302</c:v>
                </c:pt>
                <c:pt idx="269">
                  <c:v>0.96753738160742697</c:v>
                </c:pt>
                <c:pt idx="270">
                  <c:v>0.96641314860162797</c:v>
                </c:pt>
                <c:pt idx="271">
                  <c:v>0.96529022190179103</c:v>
                </c:pt>
                <c:pt idx="272">
                  <c:v>0.964168599990051</c:v>
                </c:pt>
                <c:pt idx="273">
                  <c:v>0.96304828135030596</c:v>
                </c:pt>
                <c:pt idx="274">
                  <c:v>0.96192926446821503</c:v>
                </c:pt>
                <c:pt idx="275">
                  <c:v>0.96081154783119604</c:v>
                </c:pt>
                <c:pt idx="276">
                  <c:v>0.95969512992842598</c:v>
                </c:pt>
                <c:pt idx="277">
                  <c:v>0.95858000925083697</c:v>
                </c:pt>
                <c:pt idx="278">
                  <c:v>0.95746618429111296</c:v>
                </c:pt>
                <c:pt idx="279">
                  <c:v>0.95635365354369195</c:v>
                </c:pt>
                <c:pt idx="280">
                  <c:v>0.95524241550475997</c:v>
                </c:pt>
                <c:pt idx="281">
                  <c:v>0.95413249109139497</c:v>
                </c:pt>
                <c:pt idx="282">
                  <c:v>0.95302399069062005</c:v>
                </c:pt>
                <c:pt idx="283">
                  <c:v>0.95191704653819098</c:v>
                </c:pt>
                <c:pt idx="284">
                  <c:v>0.95081179024934903</c:v>
                </c:pt>
                <c:pt idx="285">
                  <c:v>0.94970835282110999</c:v>
                </c:pt>
                <c:pt idx="286">
                  <c:v>0.948606864634711</c:v>
                </c:pt>
                <c:pt idx="287">
                  <c:v>0.94750745545825699</c:v>
                </c:pt>
                <c:pt idx="288">
                  <c:v>0.94641025444952898</c:v>
                </c:pt>
                <c:pt idx="289">
                  <c:v>0.94531539015898403</c:v>
                </c:pt>
                <c:pt idx="290">
                  <c:v>0.94422299053291803</c:v>
                </c:pt>
                <c:pt idx="291">
                  <c:v>0.94313318291680903</c:v>
                </c:pt>
                <c:pt idx="292">
                  <c:v>0.94204609405883</c:v>
                </c:pt>
                <c:pt idx="293">
                  <c:v>0.94096185011353195</c:v>
                </c:pt>
                <c:pt idx="294">
                  <c:v>0.93988057664570002</c:v>
                </c:pt>
                <c:pt idx="295">
                  <c:v>0.93880239863437398</c:v>
                </c:pt>
                <c:pt idx="296">
                  <c:v>0.93772744047703405</c:v>
                </c:pt>
                <c:pt idx="297">
                  <c:v>0.93665582599395703</c:v>
                </c:pt>
                <c:pt idx="298">
                  <c:v>0.93558767843273205</c:v>
                </c:pt>
                <c:pt idx="299">
                  <c:v>0.93452312047293795</c:v>
                </c:pt>
                <c:pt idx="300">
                  <c:v>0.93346227423098704</c:v>
                </c:pt>
                <c:pt idx="301">
                  <c:v>0.93240526126512202</c:v>
                </c:pt>
                <c:pt idx="302">
                  <c:v>0.93135220258058105</c:v>
                </c:pt>
                <c:pt idx="303">
                  <c:v>0.93030321863490195</c:v>
                </c:pt>
                <c:pt idx="304">
                  <c:v>0.92925842934340697</c:v>
                </c:pt>
                <c:pt idx="305">
                  <c:v>0.92821795408482399</c:v>
                </c:pt>
                <c:pt idx="306">
                  <c:v>0.92718191170706299</c:v>
                </c:pt>
                <c:pt idx="307">
                  <c:v>0.92615042053315599</c:v>
                </c:pt>
                <c:pt idx="308">
                  <c:v>0.92512359836733804</c:v>
                </c:pt>
                <c:pt idx="309">
                  <c:v>0.92410156250127695</c:v>
                </c:pt>
                <c:pt idx="310">
                  <c:v>0.923084429720466</c:v>
                </c:pt>
                <c:pt idx="311">
                  <c:v>0.92207231631074305</c:v>
                </c:pt>
                <c:pt idx="312">
                  <c:v>0.92106533806498003</c:v>
                </c:pt>
                <c:pt idx="313">
                  <c:v>0.92006361028989503</c:v>
                </c:pt>
                <c:pt idx="314">
                  <c:v>0.91906724781302795</c:v>
                </c:pt>
                <c:pt idx="315">
                  <c:v>0.91807636498985201</c:v>
                </c:pt>
                <c:pt idx="316">
                  <c:v>0.917091075711024</c:v>
                </c:pt>
                <c:pt idx="317">
                  <c:v>0.91611149340978404</c:v>
                </c:pt>
                <c:pt idx="318">
                  <c:v>0.91513773106949503</c:v>
                </c:pt>
                <c:pt idx="319">
                  <c:v>0.91416990123131103</c:v>
                </c:pt>
                <c:pt idx="320">
                  <c:v>0.91320811600200602</c:v>
                </c:pt>
                <c:pt idx="321">
                  <c:v>0.91225248706192097</c:v>
                </c:pt>
                <c:pt idx="322">
                  <c:v>0.91130312567305805</c:v>
                </c:pt>
                <c:pt idx="323">
                  <c:v>0.91036014268731003</c:v>
                </c:pt>
                <c:pt idx="324">
                  <c:v>0.90942364855482904</c:v>
                </c:pt>
                <c:pt idx="325">
                  <c:v>0.90849375333251903</c:v>
                </c:pt>
                <c:pt idx="326">
                  <c:v>0.90757056669268099</c:v>
                </c:pt>
                <c:pt idx="327">
                  <c:v>0.90665419793177504</c:v>
                </c:pt>
                <c:pt idx="328">
                  <c:v>0.90574475597932902</c:v>
                </c:pt>
                <c:pt idx="329">
                  <c:v>0.90484234940696695</c:v>
                </c:pt>
                <c:pt idx="330">
                  <c:v>0.90394708643758603</c:v>
                </c:pt>
                <c:pt idx="331">
                  <c:v>0.90305907495464799</c:v>
                </c:pt>
                <c:pt idx="332">
                  <c:v>0.90217842251161695</c:v>
                </c:pt>
                <c:pt idx="333">
                  <c:v>0.90130523634151505</c:v>
                </c:pt>
                <c:pt idx="334">
                  <c:v>0.90043962336662298</c:v>
                </c:pt>
                <c:pt idx="335">
                  <c:v>0.89958169020829304</c:v>
                </c:pt>
                <c:pt idx="336">
                  <c:v>0.89873154319690995</c:v>
                </c:pt>
                <c:pt idx="337">
                  <c:v>0.89788928838196602</c:v>
                </c:pt>
                <c:pt idx="338">
                  <c:v>0.89705503154227695</c:v>
                </c:pt>
                <c:pt idx="339">
                  <c:v>0.89622887819632002</c:v>
                </c:pt>
                <c:pt idx="340">
                  <c:v>0.89541093361270097</c:v>
                </c:pt>
                <c:pt idx="341">
                  <c:v>0.89460130282075301</c:v>
                </c:pt>
                <c:pt idx="342">
                  <c:v>0.89380009062126298</c:v>
                </c:pt>
                <c:pt idx="343">
                  <c:v>0.89300740159732594</c:v>
                </c:pt>
                <c:pt idx="344">
                  <c:v>0.892223340125324</c:v>
                </c:pt>
                <c:pt idx="345">
                  <c:v>0.89144801038604304</c:v>
                </c:pt>
                <c:pt idx="346">
                  <c:v>0.89068151637590998</c:v>
                </c:pt>
                <c:pt idx="347">
                  <c:v>0.88992396191835799</c:v>
                </c:pt>
                <c:pt idx="348">
                  <c:v>0.88917545067532799</c:v>
                </c:pt>
                <c:pt idx="349">
                  <c:v>0.88843608615889103</c:v>
                </c:pt>
                <c:pt idx="350">
                  <c:v>0.88770597174300503</c:v>
                </c:pt>
                <c:pt idx="351">
                  <c:v>0.88698521067539604</c:v>
                </c:pt>
                <c:pt idx="352">
                  <c:v>0.88627390608957601</c:v>
                </c:pt>
                <c:pt idx="353">
                  <c:v>0.885572161016982</c:v>
                </c:pt>
                <c:pt idx="354">
                  <c:v>0.88488007839925498</c:v>
                </c:pt>
                <c:pt idx="355">
                  <c:v>0.88419776110063997</c:v>
                </c:pt>
                <c:pt idx="356">
                  <c:v>0.88352531192052597</c:v>
                </c:pt>
                <c:pt idx="357">
                  <c:v>0.88286283360611195</c:v>
                </c:pt>
                <c:pt idx="358">
                  <c:v>0.88221042886520595</c:v>
                </c:pt>
                <c:pt idx="359">
                  <c:v>0.88156820037916195</c:v>
                </c:pt>
                <c:pt idx="360">
                  <c:v>0.88093625081594296</c:v>
                </c:pt>
                <c:pt idx="361">
                  <c:v>0.88031468284332604</c:v>
                </c:pt>
                <c:pt idx="362">
                  <c:v>0.87970359914223795</c:v>
                </c:pt>
                <c:pt idx="363">
                  <c:v>0.87910310242022205</c:v>
                </c:pt>
                <c:pt idx="364">
                  <c:v>0.87851329542505796</c:v>
                </c:pt>
                <c:pt idx="365">
                  <c:v>0.87793428095850001</c:v>
                </c:pt>
                <c:pt idx="366">
                  <c:v>0.87736616189016503</c:v>
                </c:pt>
                <c:pt idx="367">
                  <c:v>0.876809041171562</c:v>
                </c:pt>
                <c:pt idx="368">
                  <c:v>0.87626302185025295</c:v>
                </c:pt>
                <c:pt idx="369">
                  <c:v>0.87572820708416199</c:v>
                </c:pt>
                <c:pt idx="370">
                  <c:v>0.87520470015603002</c:v>
                </c:pt>
                <c:pt idx="371">
                  <c:v>0.87469260448800901</c:v>
                </c:pt>
                <c:pt idx="372">
                  <c:v>0.87419202365639903</c:v>
                </c:pt>
                <c:pt idx="373">
                  <c:v>0.87370306140654297</c:v>
                </c:pt>
                <c:pt idx="374">
                  <c:v>0.87322582166785601</c:v>
                </c:pt>
                <c:pt idx="375">
                  <c:v>0.87276040856901904</c:v>
                </c:pt>
                <c:pt idx="376">
                  <c:v>0.87230692645330998</c:v>
                </c:pt>
                <c:pt idx="377">
                  <c:v>0.87186547989409902</c:v>
                </c:pt>
                <c:pt idx="378">
                  <c:v>0.87143617371048898</c:v>
                </c:pt>
                <c:pt idx="379">
                  <c:v>0.87101911298311996</c:v>
                </c:pt>
                <c:pt idx="380">
                  <c:v>0.87061440307012705</c:v>
                </c:pt>
                <c:pt idx="381">
                  <c:v>0.87022214962325795</c:v>
                </c:pt>
                <c:pt idx="382">
                  <c:v>0.86984245860415599</c:v>
                </c:pt>
                <c:pt idx="383">
                  <c:v>0.86947543630079904</c:v>
                </c:pt>
                <c:pt idx="384">
                  <c:v>0.86912118934411597</c:v>
                </c:pt>
                <c:pt idx="385">
                  <c:v>0.86877982472475801</c:v>
                </c:pt>
                <c:pt idx="386">
                  <c:v>0.86845144981004396</c:v>
                </c:pt>
                <c:pt idx="387">
                  <c:v>0.86813617236108598</c:v>
                </c:pt>
                <c:pt idx="388">
                  <c:v>0.86783410055007704</c:v>
                </c:pt>
                <c:pt idx="389">
                  <c:v>0.86754534297776098</c:v>
                </c:pt>
                <c:pt idx="390">
                  <c:v>0.86727000869107995</c:v>
                </c:pt>
                <c:pt idx="391">
                  <c:v>0.86700820720100602</c:v>
                </c:pt>
                <c:pt idx="392">
                  <c:v>0.86676004850055199</c:v>
                </c:pt>
                <c:pt idx="393">
                  <c:v>0.86652564308297597</c:v>
                </c:pt>
                <c:pt idx="394">
                  <c:v>0.86630510196016397</c:v>
                </c:pt>
                <c:pt idx="395">
                  <c:v>0.86609853668121495</c:v>
                </c:pt>
                <c:pt idx="396">
                  <c:v>0.86590605935121501</c:v>
                </c:pt>
                <c:pt idx="397">
                  <c:v>0.865727782650214</c:v>
                </c:pt>
                <c:pt idx="398">
                  <c:v>0.86556381985239494</c:v>
                </c:pt>
                <c:pt idx="399">
                  <c:v>0.86541428484545802</c:v>
                </c:pt>
                <c:pt idx="400">
                  <c:v>0.86527929215019606</c:v>
                </c:pt>
                <c:pt idx="401">
                  <c:v>0.86515895694029998</c:v>
                </c:pt>
                <c:pt idx="402">
                  <c:v>0.86505339506236001</c:v>
                </c:pt>
                <c:pt idx="403">
                  <c:v>0.86496272305609601</c:v>
                </c:pt>
                <c:pt idx="404">
                  <c:v>0.86488705817479705</c:v>
                </c:pt>
                <c:pt idx="405">
                  <c:v>0.86482651840599301</c:v>
                </c:pt>
                <c:pt idx="406">
                  <c:v>0.86478122249235601</c:v>
                </c:pt>
                <c:pt idx="407">
                  <c:v>0.86475128995282102</c:v>
                </c:pt>
                <c:pt idx="408">
                  <c:v>0.86473684110395399</c:v>
                </c:pt>
                <c:pt idx="409">
                  <c:v>0.86473799708155297</c:v>
                </c:pt>
                <c:pt idx="410">
                  <c:v>0.864754879862491</c:v>
                </c:pt>
                <c:pt idx="411">
                  <c:v>0.864787612286811</c:v>
                </c:pt>
                <c:pt idx="412">
                  <c:v>0.864836318080067</c:v>
                </c:pt>
                <c:pt idx="413">
                  <c:v>0.86490112187592505</c:v>
                </c:pt>
                <c:pt idx="414">
                  <c:v>0.86498214923902195</c:v>
                </c:pt>
                <c:pt idx="415">
                  <c:v>0.86507952668808696</c:v>
                </c:pt>
                <c:pt idx="416">
                  <c:v>0.86519338171933802</c:v>
                </c:pt>
                <c:pt idx="417">
                  <c:v>0.86532384283014496</c:v>
                </c:pt>
                <c:pt idx="418">
                  <c:v>0.86547103954297699</c:v>
                </c:pt>
                <c:pt idx="419">
                  <c:v>0.86563510242962904</c:v>
                </c:pt>
                <c:pt idx="420">
                  <c:v>0.86581616313574306</c:v>
                </c:pt>
                <c:pt idx="421">
                  <c:v>0.86601435440561303</c:v>
                </c:pt>
                <c:pt idx="422">
                  <c:v>0.86622981010730304</c:v>
                </c:pt>
                <c:pt idx="423">
                  <c:v>0.86646266525805504</c:v>
                </c:pt>
                <c:pt idx="424">
                  <c:v>0.86671305605001603</c:v>
                </c:pt>
                <c:pt idx="425">
                  <c:v>0.86698111987627602</c:v>
                </c:pt>
                <c:pt idx="426">
                  <c:v>0.86726699535723495</c:v>
                </c:pt>
                <c:pt idx="427">
                  <c:v>0.867570822367283</c:v>
                </c:pt>
                <c:pt idx="428">
                  <c:v>0.86789274206182598</c:v>
                </c:pt>
                <c:pt idx="429">
                  <c:v>0.868232896904646</c:v>
                </c:pt>
                <c:pt idx="430">
                  <c:v>0.86859143069560896</c:v>
                </c:pt>
                <c:pt idx="431">
                  <c:v>0.868968488598716</c:v>
                </c:pt>
                <c:pt idx="432">
                  <c:v>0.86936421717052603</c:v>
                </c:pt>
                <c:pt idx="433">
                  <c:v>0.86977876438893498</c:v>
                </c:pt>
                <c:pt idx="434">
                  <c:v>0.87021227968232795</c:v>
                </c:pt>
                <c:pt idx="435">
                  <c:v>0.87066491395911005</c:v>
                </c:pt>
                <c:pt idx="436">
                  <c:v>0.87113681963762601</c:v>
                </c:pt>
                <c:pt idx="437">
                  <c:v>0.87162815067646904</c:v>
                </c:pt>
                <c:pt idx="438">
                  <c:v>0.87213906260519503</c:v>
                </c:pt>
                <c:pt idx="439">
                  <c:v>0.87266971255543602</c:v>
                </c:pt>
                <c:pt idx="440">
                  <c:v>0.87322025929244196</c:v>
                </c:pt>
                <c:pt idx="441">
                  <c:v>0.87379086324703104</c:v>
                </c:pt>
                <c:pt idx="442">
                  <c:v>0.87438168654798798</c:v>
                </c:pt>
                <c:pt idx="443">
                  <c:v>0.87499289305488803</c:v>
                </c:pt>
                <c:pt idx="444">
                  <c:v>0.87562464839137799</c:v>
                </c:pt>
                <c:pt idx="445">
                  <c:v>0.876277119978909</c:v>
                </c:pt>
                <c:pt idx="446">
                  <c:v>0.87695047707093998</c:v>
                </c:pt>
                <c:pt idx="447">
                  <c:v>0.87764489078760799</c:v>
                </c:pt>
                <c:pt idx="448">
                  <c:v>0.87836053415089099</c:v>
                </c:pt>
                <c:pt idx="449">
                  <c:v>0.87909758212025502</c:v>
                </c:pt>
                <c:pt idx="450">
                  <c:v>0.879856211628809</c:v>
                </c:pt>
                <c:pt idx="451">
                  <c:v>0.88063660161997204</c:v>
                </c:pt>
                <c:pt idx="452">
                  <c:v>0.88143893308465504</c:v>
                </c:pt>
                <c:pt idx="453">
                  <c:v>0.88226338909898305</c:v>
                </c:pt>
                <c:pt idx="454">
                  <c:v>0.88311015486255895</c:v>
                </c:pt>
                <c:pt idx="455">
                  <c:v>0.88397941773726896</c:v>
                </c:pt>
                <c:pt idx="456">
                  <c:v>0.88487136728666804</c:v>
                </c:pt>
                <c:pt idx="457">
                  <c:v>0.88578619531592395</c:v>
                </c:pt>
                <c:pt idx="458">
                  <c:v>0.88672409591235901</c:v>
                </c:pt>
                <c:pt idx="459">
                  <c:v>0.887685265486583</c:v>
                </c:pt>
                <c:pt idx="460">
                  <c:v>0.88866990281423197</c:v>
                </c:pt>
                <c:pt idx="461">
                  <c:v>0.88967820907833195</c:v>
                </c:pt>
                <c:pt idx="462">
                  <c:v>0.89071038791229895</c:v>
                </c:pt>
                <c:pt idx="463">
                  <c:v>0.89176664544356998</c:v>
                </c:pt>
                <c:pt idx="464">
                  <c:v>0.89284719033790705</c:v>
                </c:pt>
                <c:pt idx="465">
                  <c:v>0.89395223384436096</c:v>
                </c:pt>
                <c:pt idx="466">
                  <c:v>0.89508198984092802</c:v>
                </c:pt>
                <c:pt idx="467">
                  <c:v>0.89623667488088898</c:v>
                </c:pt>
                <c:pt idx="468">
                  <c:v>0.89741650823987695</c:v>
                </c:pt>
                <c:pt idx="469">
                  <c:v>0.89862171196365803</c:v>
                </c:pt>
                <c:pt idx="470">
                  <c:v>0.89985251091664997</c:v>
                </c:pt>
                <c:pt idx="471">
                  <c:v>0.90110913283120597</c:v>
                </c:pt>
                <c:pt idx="472">
                  <c:v>0.90239180835765198</c:v>
                </c:pt>
                <c:pt idx="473">
                  <c:v>0.90370077111511904</c:v>
                </c:pt>
                <c:pt idx="474">
                  <c:v>0.90503625774316898</c:v>
                </c:pt>
                <c:pt idx="475">
                  <c:v>0.90639850795424204</c:v>
                </c:pt>
                <c:pt idx="476">
                  <c:v>0.90778776458692201</c:v>
                </c:pt>
                <c:pt idx="477">
                  <c:v>0.90920427366006495</c:v>
                </c:pt>
                <c:pt idx="478">
                  <c:v>0.91064828442778001</c:v>
                </c:pt>
                <c:pt idx="479">
                  <c:v>0.912120049435304</c:v>
                </c:pt>
                <c:pt idx="480">
                  <c:v>0.91361982457576096</c:v>
                </c:pt>
                <c:pt idx="481">
                  <c:v>0.91514786914785295</c:v>
                </c:pt>
                <c:pt idx="482">
                  <c:v>0.91670444591447597</c:v>
                </c:pt>
                <c:pt idx="483">
                  <c:v>0.91828982116229796</c:v>
                </c:pt>
                <c:pt idx="484">
                  <c:v>0.91990426476230402</c:v>
                </c:pt>
                <c:pt idx="485">
                  <c:v>0.92154805023134001</c:v>
                </c:pt>
                <c:pt idx="486">
                  <c:v>0.923221454794665</c:v>
                </c:pt>
                <c:pt idx="487">
                  <c:v>0.924924759449538</c:v>
                </c:pt>
                <c:pt idx="488">
                  <c:v>0.92665824902986205</c:v>
                </c:pt>
                <c:pt idx="489">
                  <c:v>0.92842221227189503</c:v>
                </c:pt>
                <c:pt idx="490">
                  <c:v>0.93021694188106996</c:v>
                </c:pt>
                <c:pt idx="491">
                  <c:v>0.93204273459992404</c:v>
                </c:pt>
                <c:pt idx="492">
                  <c:v>0.93389989127716799</c:v>
                </c:pt>
                <c:pt idx="493">
                  <c:v>0.93578871693793397</c:v>
                </c:pt>
                <c:pt idx="494">
                  <c:v>0.93770952085519599</c:v>
                </c:pt>
                <c:pt idx="495">
                  <c:v>0.93966261662241002</c:v>
                </c:pt>
                <c:pt idx="496">
                  <c:v>0.94164832222739103</c:v>
                </c:pt>
                <c:pt idx="497">
                  <c:v>0.94366696012745299</c:v>
                </c:pt>
                <c:pt idx="498">
                  <c:v>0.94571885732583105</c:v>
                </c:pt>
                <c:pt idx="499">
                  <c:v>0.94780434544942405</c:v>
                </c:pt>
                <c:pt idx="500">
                  <c:v>0.949923760827874</c:v>
                </c:pt>
                <c:pt idx="501">
                  <c:v>0.952077444574015</c:v>
                </c:pt>
                <c:pt idx="502">
                  <c:v>0.95426574266571895</c:v>
                </c:pt>
                <c:pt idx="503">
                  <c:v>0.95648900602916298</c:v>
                </c:pt>
                <c:pt idx="504">
                  <c:v>0.95874759062355297</c:v>
                </c:pt>
                <c:pt idx="505">
                  <c:v>0.96104185752733096</c:v>
                </c:pt>
                <c:pt idx="506">
                  <c:v>0.96337217302589295</c:v>
                </c:pt>
                <c:pt idx="507">
                  <c:v>0.96573890870085699</c:v>
                </c:pt>
                <c:pt idx="508">
                  <c:v>0.96814244152090501</c:v>
                </c:pt>
                <c:pt idx="509">
                  <c:v>0.970583153934234</c:v>
                </c:pt>
                <c:pt idx="510">
                  <c:v>0.97306143396264899</c:v>
                </c:pt>
                <c:pt idx="511">
                  <c:v>0.97557767529733597</c:v>
                </c:pt>
                <c:pt idx="512">
                  <c:v>0.97813227739634501</c:v>
                </c:pt>
                <c:pt idx="513">
                  <c:v>0.98072564558381103</c:v>
                </c:pt>
                <c:pt idx="514">
                  <c:v>0.983358191150976</c:v>
                </c:pt>
                <c:pt idx="515">
                  <c:v>0.98603033145901098</c:v>
                </c:pt>
                <c:pt idx="516">
                  <c:v>0.98874249004370895</c:v>
                </c:pt>
                <c:pt idx="517">
                  <c:v>0.99149509672206904</c:v>
                </c:pt>
                <c:pt idx="518">
                  <c:v>0.99428858770081596</c:v>
                </c:pt>
                <c:pt idx="519">
                  <c:v>0.99712340568689795</c:v>
                </c:pt>
                <c:pt idx="520">
                  <c:v>1</c:v>
                </c:pt>
                <c:pt idx="521">
                  <c:v>1.00291874656451</c:v>
                </c:pt>
                <c:pt idx="522">
                  <c:v>1.00587970576582</c:v>
                </c:pt>
                <c:pt idx="523">
                  <c:v>1.0088828595328601</c:v>
                </c:pt>
                <c:pt idx="524">
                  <c:v>1.0119281909131099</c:v>
                </c:pt>
                <c:pt idx="525">
                  <c:v>1.0150156839878499</c:v>
                </c:pt>
                <c:pt idx="526">
                  <c:v>1.01814532378754</c:v>
                </c:pt>
                <c:pt idx="527">
                  <c:v>1.021317096207</c:v>
                </c:pt>
                <c:pt idx="528">
                  <c:v>1.0245309879205999</c:v>
                </c:pt>
                <c:pt idx="529">
                  <c:v>1.0277869862973701</c:v>
                </c:pt>
                <c:pt idx="530">
                  <c:v>1.0310850793159401</c:v>
                </c:pt>
                <c:pt idx="531">
                  <c:v>1.03442525547939</c:v>
                </c:pt>
                <c:pt idx="532">
                  <c:v>1.0378075037299499</c:v>
                </c:pt>
                <c:pt idx="533">
                  <c:v>1.0412318133634899</c:v>
                </c:pt>
                <c:pt idx="534">
                  <c:v>1.0446981739438701</c:v>
                </c:pt>
                <c:pt idx="535">
                  <c:v>1.04820657521706</c:v>
                </c:pt>
                <c:pt idx="536">
                  <c:v>1.0517570070250299</c:v>
                </c:pt>
                <c:pt idx="537">
                  <c:v>1.0553494592194199</c:v>
                </c:pt>
                <c:pt idx="538">
                  <c:v>1.0589839215749699</c:v>
                </c:pt>
                <c:pt idx="539">
                  <c:v>1.0626603837026101</c:v>
                </c:pt>
                <c:pt idx="540">
                  <c:v>1.06637883496233</c:v>
                </c:pt>
                <c:pt idx="541">
                  <c:v>1.0701392643757699</c:v>
                </c:pt>
                <c:pt idx="542">
                  <c:v>1.07394166053837</c:v>
                </c:pt>
                <c:pt idx="543">
                  <c:v>1.07778601153135</c:v>
                </c:pt>
                <c:pt idx="544">
                  <c:v>1.0816723048332599</c:v>
                </c:pt>
                <c:pt idx="545">
                  <c:v>1.08560052723115</c:v>
                </c:pt>
                <c:pt idx="546">
                  <c:v>1.08957066473148</c:v>
                </c:pt>
                <c:pt idx="547">
                  <c:v>1.09358270247054</c:v>
                </c:pt>
                <c:pt idx="548">
                  <c:v>1.0976366246245599</c:v>
                </c:pt>
                <c:pt idx="549">
                  <c:v>1.1017324143193701</c:v>
                </c:pt>
                <c:pt idx="550">
                  <c:v>1.1058700535397199</c:v>
                </c:pt>
                <c:pt idx="551">
                  <c:v>1.11004952303806</c:v>
                </c:pt>
                <c:pt idx="552">
                  <c:v>1.1142708022430601</c:v>
                </c:pt>
                <c:pt idx="553">
                  <c:v>1.1185338691675299</c:v>
                </c:pt>
                <c:pt idx="554">
                  <c:v>1.12283870031605</c:v>
                </c:pt>
                <c:pt idx="555">
                  <c:v>1.12718527059199</c:v>
                </c:pt>
                <c:pt idx="556">
                  <c:v>1.1315735532042399</c:v>
                </c:pt>
                <c:pt idx="557">
                  <c:v>1.13600351957335</c:v>
                </c:pt>
                <c:pt idx="558">
                  <c:v>1.1404751392372601</c:v>
                </c:pt>
                <c:pt idx="559">
                  <c:v>1.1449883797565501</c:v>
                </c:pt>
                <c:pt idx="560">
                  <c:v>1.1495432066192399</c:v>
                </c:pt>
                <c:pt idx="561">
                  <c:v>1.1541395831450101</c:v>
                </c:pt>
                <c:pt idx="562">
                  <c:v>1.1587774703890901</c:v>
                </c:pt>
                <c:pt idx="563">
                  <c:v>1.1634568270455301</c:v>
                </c:pt>
                <c:pt idx="564">
                  <c:v>1.16817760935007</c:v>
                </c:pt>
                <c:pt idx="565">
                  <c:v>1.1729397709824501</c:v>
                </c:pt>
                <c:pt idx="566">
                  <c:v>1.1777432629683</c:v>
                </c:pt>
                <c:pt idx="567">
                  <c:v>1.1825880335804799</c:v>
                </c:pt>
                <c:pt idx="568">
                  <c:v>1.18747402823999</c:v>
                </c:pt>
                <c:pt idx="569">
                  <c:v>1.19240118941633</c:v>
                </c:pt>
                <c:pt idx="570">
                  <c:v>1.19736945652742</c:v>
                </c:pt>
                <c:pt idx="571">
                  <c:v>1.2023787658390299</c:v>
                </c:pt>
                <c:pt idx="572">
                  <c:v>1.2074290503637199</c:v>
                </c:pt>
                <c:pt idx="573">
                  <c:v>1.21252023975927</c:v>
                </c:pt>
                <c:pt idx="574">
                  <c:v>1.2176522602267399</c:v>
                </c:pt>
                <c:pt idx="575">
                  <c:v>1.2228250344079501</c:v>
                </c:pt>
                <c:pt idx="576">
                  <c:v>1.22803848128256</c:v>
                </c:pt>
                <c:pt idx="577">
                  <c:v>1.2332925160646899</c:v>
                </c:pt>
                <c:pt idx="578">
                  <c:v>1.2385870500990901</c:v>
                </c:pt>
                <c:pt idx="579">
                  <c:v>1.2439219907568599</c:v>
                </c:pt>
                <c:pt idx="580">
                  <c:v>1.2492972413307799</c:v>
                </c:pt>
                <c:pt idx="581">
                  <c:v>1.25471270093016</c:v>
                </c:pt>
                <c:pt idx="582">
                  <c:v>1.26016826437533</c:v>
                </c:pt>
                <c:pt idx="583">
                  <c:v>1.2656638220917</c:v>
                </c:pt>
                <c:pt idx="584">
                  <c:v>1.2711992600034701</c:v>
                </c:pt>
                <c:pt idx="585">
                  <c:v>1.2767744594269499</c:v>
                </c:pt>
                <c:pt idx="586">
                  <c:v>1.28238929696348</c:v>
                </c:pt>
                <c:pt idx="587">
                  <c:v>1.28804364439206</c:v>
                </c:pt>
                <c:pt idx="588">
                  <c:v>1.29373736856165</c:v>
                </c:pt>
                <c:pt idx="589">
                  <c:v>1.29947033128309</c:v>
                </c:pt>
                <c:pt idx="590">
                  <c:v>1.3052423892207801</c:v>
                </c:pt>
                <c:pt idx="591">
                  <c:v>1.31105339378409</c:v>
                </c:pt>
                <c:pt idx="592">
                  <c:v>1.3169031910184399</c:v>
                </c:pt>
                <c:pt idx="593">
                  <c:v>1.3227916214961899</c:v>
                </c:pt>
                <c:pt idx="594">
                  <c:v>1.32871852020729</c:v>
                </c:pt>
                <c:pt idx="595">
                  <c:v>1.33468371644975</c:v>
                </c:pt>
                <c:pt idx="596">
                  <c:v>1.34068703371987</c:v>
                </c:pt>
                <c:pt idx="597">
                  <c:v>1.34672828960238</c:v>
                </c:pt>
                <c:pt idx="598">
                  <c:v>1.3528072956603701</c:v>
                </c:pt>
                <c:pt idx="599">
                  <c:v>1.35892385732521</c:v>
                </c:pt>
                <c:pt idx="600">
                  <c:v>1.36507777378627</c:v>
                </c:pt>
                <c:pt idx="601">
                  <c:v>1.3712688378806599</c:v>
                </c:pt>
                <c:pt idx="602">
                  <c:v>1.3774968359829001</c:v>
                </c:pt>
                <c:pt idx="603">
                  <c:v>1.3837615478946099</c:v>
                </c:pt>
                <c:pt idx="604">
                  <c:v>1.3900627467341899</c:v>
                </c:pt>
                <c:pt idx="605">
                  <c:v>1.39640019882658</c:v>
                </c:pt>
                <c:pt idx="606">
                  <c:v>1.4027736635930801</c:v>
                </c:pt>
                <c:pt idx="607">
                  <c:v>1.40918289344132</c:v>
                </c:pt>
                <c:pt idx="608">
                  <c:v>1.4156276336553599</c:v>
                </c:pt>
                <c:pt idx="609">
                  <c:v>1.4221076222859299</c:v>
                </c:pt>
                <c:pt idx="610">
                  <c:v>1.4286225900409599</c:v>
                </c:pt>
                <c:pt idx="611">
                  <c:v>1.4351722601763299</c:v>
                </c:pt>
                <c:pt idx="612">
                  <c:v>1.4417563483868301</c:v>
                </c:pt>
                <c:pt idx="613">
                  <c:v>1.4483745626976099</c:v>
                </c:pt>
                <c:pt idx="614">
                  <c:v>1.4550266033558299</c:v>
                </c:pt>
                <c:pt idx="615">
                  <c:v>1.4617121627228</c:v>
                </c:pt>
                <c:pt idx="616">
                  <c:v>1.46843092516651</c:v>
                </c:pt>
                <c:pt idx="617">
                  <c:v>1.47518256695474</c:v>
                </c:pt>
                <c:pt idx="618">
                  <c:v>1.4819667561485199</c:v>
                </c:pt>
                <c:pt idx="619">
                  <c:v>1.48878315249636</c:v>
                </c:pt>
                <c:pt idx="620">
                  <c:v>1.4956314073289301</c:v>
                </c:pt>
                <c:pt idx="621">
                  <c:v>1.5025112481848799</c:v>
                </c:pt>
                <c:pt idx="622">
                  <c:v>1.5094227360161301</c:v>
                </c:pt>
                <c:pt idx="623">
                  <c:v>1.51636601639741</c:v>
                </c:pt>
                <c:pt idx="624">
                  <c:v>1.52334123557312</c:v>
                </c:pt>
                <c:pt idx="625">
                  <c:v>1.5303485404603301</c:v>
                </c:pt>
                <c:pt idx="626">
                  <c:v>1.53738807865197</c:v>
                </c:pt>
                <c:pt idx="627">
                  <c:v>1.5444599984198499</c:v>
                </c:pt>
                <c:pt idx="628">
                  <c:v>1.5515644487178599</c:v>
                </c:pt>
                <c:pt idx="629">
                  <c:v>1.55870157918504</c:v>
                </c:pt>
                <c:pt idx="630">
                  <c:v>1.5658715401487899</c:v>
                </c:pt>
                <c:pt idx="631">
                  <c:v>1.5730744826280001</c:v>
                </c:pt>
                <c:pt idx="632">
                  <c:v>1.58031055833623</c:v>
                </c:pt>
                <c:pt idx="633">
                  <c:v>1.5875799196849201</c:v>
                </c:pt>
                <c:pt idx="634">
                  <c:v>1.59488271978661</c:v>
                </c:pt>
                <c:pt idx="635">
                  <c:v>1.60221911245814</c:v>
                </c:pt>
                <c:pt idx="636">
                  <c:v>1.6095892522238999</c:v>
                </c:pt>
                <c:pt idx="637">
                  <c:v>1.6169932943190799</c:v>
                </c:pt>
                <c:pt idx="638">
                  <c:v>1.62443139469297</c:v>
                </c:pt>
                <c:pt idx="639">
                  <c:v>1.6319037100122</c:v>
                </c:pt>
                <c:pt idx="640">
                  <c:v>1.6394103976640499</c:v>
                </c:pt>
                <c:pt idx="641">
                  <c:v>1.6469516157597901</c:v>
                </c:pt>
                <c:pt idx="642">
                  <c:v>1.6545275231380101</c:v>
                </c:pt>
                <c:pt idx="643">
                  <c:v>1.66213827936792</c:v>
                </c:pt>
                <c:pt idx="644">
                  <c:v>1.6697840447527601</c:v>
                </c:pt>
                <c:pt idx="645">
                  <c:v>1.6774649803331501</c:v>
                </c:pt>
                <c:pt idx="646">
                  <c:v>1.68518124789049</c:v>
                </c:pt>
                <c:pt idx="647">
                  <c:v>1.6929330099503901</c:v>
                </c:pt>
                <c:pt idx="648">
                  <c:v>1.7007204297860301</c:v>
                </c:pt>
                <c:pt idx="649">
                  <c:v>1.70854367142167</c:v>
                </c:pt>
                <c:pt idx="650">
                  <c:v>1.7164028996360701</c:v>
                </c:pt>
                <c:pt idx="651">
                  <c:v>1.7242982799659601</c:v>
                </c:pt>
                <c:pt idx="652">
                  <c:v>1.7322299787095199</c:v>
                </c:pt>
                <c:pt idx="653">
                  <c:v>1.7401981629299299</c:v>
                </c:pt>
                <c:pt idx="654">
                  <c:v>1.74820300045882</c:v>
                </c:pt>
                <c:pt idx="655">
                  <c:v>1.75624465989985</c:v>
                </c:pt>
                <c:pt idx="656">
                  <c:v>1.76432331063225</c:v>
                </c:pt>
                <c:pt idx="657">
                  <c:v>1.7724391228143901</c:v>
                </c:pt>
                <c:pt idx="658">
                  <c:v>1.78059226738736</c:v>
                </c:pt>
                <c:pt idx="659">
                  <c:v>1.78878291607856</c:v>
                </c:pt>
                <c:pt idx="660">
                  <c:v>1.7970112414053501</c:v>
                </c:pt>
                <c:pt idx="661">
                  <c:v>1.8052774166786401</c:v>
                </c:pt>
                <c:pt idx="662">
                  <c:v>1.8135816160065801</c:v>
                </c:pt>
                <c:pt idx="663">
                  <c:v>1.8219240142982001</c:v>
                </c:pt>
                <c:pt idx="664">
                  <c:v>1.8303047872671201</c:v>
                </c:pt>
                <c:pt idx="665">
                  <c:v>1.83872411143521</c:v>
                </c:pt>
                <c:pt idx="666">
                  <c:v>1.8471821641363499</c:v>
                </c:pt>
                <c:pt idx="667">
                  <c:v>1.85567912352015</c:v>
                </c:pt>
                <c:pt idx="668">
                  <c:v>1.86421516855569</c:v>
                </c:pt>
                <c:pt idx="669">
                  <c:v>1.8727904790353</c:v>
                </c:pt>
                <c:pt idx="670">
                  <c:v>1.8814052355783699</c:v>
                </c:pt>
                <c:pt idx="671">
                  <c:v>1.8900596196350901</c:v>
                </c:pt>
                <c:pt idx="672">
                  <c:v>1.8987538134903601</c:v>
                </c:pt>
                <c:pt idx="673">
                  <c:v>1.9074880002675501</c:v>
                </c:pt>
                <c:pt idx="674">
                  <c:v>1.9162623639323999</c:v>
                </c:pt>
                <c:pt idx="675">
                  <c:v>1.92507708929688</c:v>
                </c:pt>
                <c:pt idx="676">
                  <c:v>1.9339323620230999</c:v>
                </c:pt>
                <c:pt idx="677">
                  <c:v>1.9428283686271901</c:v>
                </c:pt>
                <c:pt idx="678">
                  <c:v>1.9517652964832699</c:v>
                </c:pt>
                <c:pt idx="679">
                  <c:v>1.9607433338273399</c:v>
                </c:pt>
                <c:pt idx="680">
                  <c:v>1.96976266976131</c:v>
                </c:pt>
                <c:pt idx="681">
                  <c:v>1.97882349425693</c:v>
                </c:pt>
                <c:pt idx="682">
                  <c:v>1.9879259981598301</c:v>
                </c:pt>
                <c:pt idx="683">
                  <c:v>1.99707037319349</c:v>
                </c:pt>
                <c:pt idx="684">
                  <c:v>2.0062568119633499</c:v>
                </c:pt>
                <c:pt idx="685">
                  <c:v>2.0154855079607898</c:v>
                </c:pt>
                <c:pt idx="686">
                  <c:v>2.02475665556728</c:v>
                </c:pt>
                <c:pt idx="687">
                  <c:v>2.0340704500584001</c:v>
                </c:pt>
                <c:pt idx="688">
                  <c:v>2.0434270876080101</c:v>
                </c:pt>
                <c:pt idx="689">
                  <c:v>2.0528267652923602</c:v>
                </c:pt>
                <c:pt idx="690">
                  <c:v>2.06226968109423</c:v>
                </c:pt>
                <c:pt idx="691">
                  <c:v>2.0717560339071301</c:v>
                </c:pt>
                <c:pt idx="692">
                  <c:v>2.0812860235394601</c:v>
                </c:pt>
                <c:pt idx="693">
                  <c:v>2.0908598507187399</c:v>
                </c:pt>
                <c:pt idx="694">
                  <c:v>2.10047771709581</c:v>
                </c:pt>
                <c:pt idx="695">
                  <c:v>2.1101398252491101</c:v>
                </c:pt>
                <c:pt idx="696">
                  <c:v>2.1198463786889299</c:v>
                </c:pt>
                <c:pt idx="697">
                  <c:v>2.1295975818617001</c:v>
                </c:pt>
                <c:pt idx="698">
                  <c:v>2.1393936401542901</c:v>
                </c:pt>
                <c:pt idx="699">
                  <c:v>2.1492347598983401</c:v>
                </c:pt>
                <c:pt idx="700">
                  <c:v>2.15912114837462</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0.98635693086285603</c:v>
                </c:pt>
                <c:pt idx="1">
                  <c:v>0.98586357586929096</c:v>
                </c:pt>
                <c:pt idx="2">
                  <c:v>0.98537044997946399</c:v>
                </c:pt>
                <c:pt idx="3">
                  <c:v>0.984877552976124</c:v>
                </c:pt>
                <c:pt idx="4">
                  <c:v>0.984384884641201</c:v>
                </c:pt>
                <c:pt idx="5">
                  <c:v>0.98389244475580495</c:v>
                </c:pt>
                <c:pt idx="6">
                  <c:v>0.98340023310020297</c:v>
                </c:pt>
                <c:pt idx="7">
                  <c:v>0.98290824945382305</c:v>
                </c:pt>
                <c:pt idx="8">
                  <c:v>0.98241649359523497</c:v>
                </c:pt>
                <c:pt idx="9">
                  <c:v>0.98192496530214202</c:v>
                </c:pt>
                <c:pt idx="10">
                  <c:v>0.98143366435137103</c:v>
                </c:pt>
                <c:pt idx="11">
                  <c:v>0.98094259051886101</c:v>
                </c:pt>
                <c:pt idx="12">
                  <c:v>0.98045174357965104</c:v>
                </c:pt>
                <c:pt idx="13">
                  <c:v>0.97996112330787299</c:v>
                </c:pt>
                <c:pt idx="14">
                  <c:v>0.97947072947673497</c:v>
                </c:pt>
                <c:pt idx="15">
                  <c:v>0.97898056185851401</c:v>
                </c:pt>
                <c:pt idx="16">
                  <c:v>0.97849062022454403</c:v>
                </c:pt>
                <c:pt idx="17">
                  <c:v>0.97800090434520004</c:v>
                </c:pt>
                <c:pt idx="18">
                  <c:v>0.97751141398989505</c:v>
                </c:pt>
                <c:pt idx="19">
                  <c:v>0.97702214892705797</c:v>
                </c:pt>
                <c:pt idx="20">
                  <c:v>0.97653310892412604</c:v>
                </c:pt>
                <c:pt idx="21">
                  <c:v>0.97604429374753598</c:v>
                </c:pt>
                <c:pt idx="22">
                  <c:v>0.97555570316270301</c:v>
                </c:pt>
                <c:pt idx="23">
                  <c:v>0.97506733693401904</c:v>
                </c:pt>
                <c:pt idx="24">
                  <c:v>0.97457919482482602</c:v>
                </c:pt>
                <c:pt idx="25">
                  <c:v>0.97409127659741701</c:v>
                </c:pt>
                <c:pt idx="26">
                  <c:v>0.973603582013014</c:v>
                </c:pt>
                <c:pt idx="27">
                  <c:v>0.97311611083175698</c:v>
                </c:pt>
                <c:pt idx="28">
                  <c:v>0.97262886281268901</c:v>
                </c:pt>
                <c:pt idx="29">
                  <c:v>0.97214183771374596</c:v>
                </c:pt>
                <c:pt idx="30">
                  <c:v>0.97165503529173702</c:v>
                </c:pt>
                <c:pt idx="31">
                  <c:v>0.97116845530233797</c:v>
                </c:pt>
                <c:pt idx="32">
                  <c:v>0.97068209750006695</c:v>
                </c:pt>
                <c:pt idx="33">
                  <c:v>0.97019596163827904</c:v>
                </c:pt>
                <c:pt idx="34">
                  <c:v>0.96971004746914502</c:v>
                </c:pt>
                <c:pt idx="35">
                  <c:v>0.96922435474364099</c:v>
                </c:pt>
                <c:pt idx="36">
                  <c:v>0.96873888321153001</c:v>
                </c:pt>
                <c:pt idx="37">
                  <c:v>0.96825363262134501</c:v>
                </c:pt>
                <c:pt idx="38">
                  <c:v>0.96776860272037901</c:v>
                </c:pt>
                <c:pt idx="39">
                  <c:v>0.96728379325466196</c:v>
                </c:pt>
                <c:pt idx="40">
                  <c:v>0.96679920396895103</c:v>
                </c:pt>
                <c:pt idx="41">
                  <c:v>0.96631483460671197</c:v>
                </c:pt>
                <c:pt idx="42">
                  <c:v>0.96583068491009605</c:v>
                </c:pt>
                <c:pt idx="43">
                  <c:v>0.96534675461993602</c:v>
                </c:pt>
                <c:pt idx="44">
                  <c:v>0.96486304347571505</c:v>
                </c:pt>
                <c:pt idx="45">
                  <c:v>0.96437955121555996</c:v>
                </c:pt>
                <c:pt idx="46">
                  <c:v>0.96389627757621998</c:v>
                </c:pt>
                <c:pt idx="47">
                  <c:v>0.96341322229304305</c:v>
                </c:pt>
                <c:pt idx="48">
                  <c:v>0.96293038509996998</c:v>
                </c:pt>
                <c:pt idx="49">
                  <c:v>0.96244776572950097</c:v>
                </c:pt>
                <c:pt idx="50">
                  <c:v>0.96196536391269005</c:v>
                </c:pt>
                <c:pt idx="51">
                  <c:v>0.96148317937912098</c:v>
                </c:pt>
                <c:pt idx="52">
                  <c:v>0.96100121185688103</c:v>
                </c:pt>
                <c:pt idx="53">
                  <c:v>0.96051946107255504</c:v>
                </c:pt>
                <c:pt idx="54">
                  <c:v>0.96003792675119304</c:v>
                </c:pt>
                <c:pt idx="55">
                  <c:v>0.95955660861629699</c:v>
                </c:pt>
                <c:pt idx="56">
                  <c:v>0.95907550638979999</c:v>
                </c:pt>
                <c:pt idx="57">
                  <c:v>0.95859461979203997</c:v>
                </c:pt>
                <c:pt idx="58">
                  <c:v>0.95811394854174503</c:v>
                </c:pt>
                <c:pt idx="59">
                  <c:v>0.95763349235600603</c:v>
                </c:pt>
                <c:pt idx="60">
                  <c:v>0.95715325095026305</c:v>
                </c:pt>
                <c:pt idx="61">
                  <c:v>0.95667322403827304</c:v>
                </c:pt>
                <c:pt idx="62">
                  <c:v>0.95619341133209401</c:v>
                </c:pt>
                <c:pt idx="63">
                  <c:v>0.955713812542061</c:v>
                </c:pt>
                <c:pt idx="64">
                  <c:v>0.95523442737676001</c:v>
                </c:pt>
                <c:pt idx="65">
                  <c:v>0.954755255543009</c:v>
                </c:pt>
                <c:pt idx="66">
                  <c:v>0.95427629674583103</c:v>
                </c:pt>
                <c:pt idx="67">
                  <c:v>0.95379755068842798</c:v>
                </c:pt>
                <c:pt idx="68">
                  <c:v>0.95331901707216005</c:v>
                </c:pt>
                <c:pt idx="69">
                  <c:v>0.95284069559651996</c:v>
                </c:pt>
                <c:pt idx="70">
                  <c:v>0.95236258595910295</c:v>
                </c:pt>
                <c:pt idx="71">
                  <c:v>0.951884687855588</c:v>
                </c:pt>
                <c:pt idx="72">
                  <c:v>0.95140700097970299</c:v>
                </c:pt>
                <c:pt idx="73">
                  <c:v>0.95092952502320904</c:v>
                </c:pt>
                <c:pt idx="74">
                  <c:v>0.950452259675859</c:v>
                </c:pt>
                <c:pt idx="75">
                  <c:v>0.94997520462538398</c:v>
                </c:pt>
                <c:pt idx="76">
                  <c:v>0.94949835955745698</c:v>
                </c:pt>
                <c:pt idx="77">
                  <c:v>0.94902172415566499</c:v>
                </c:pt>
                <c:pt idx="78">
                  <c:v>0.94854529810148502</c:v>
                </c:pt>
                <c:pt idx="79">
                  <c:v>0.94806908107424603</c:v>
                </c:pt>
                <c:pt idx="80">
                  <c:v>0.94759307275110904</c:v>
                </c:pt>
                <c:pt idx="81">
                  <c:v>0.94711727280702895</c:v>
                </c:pt>
                <c:pt idx="82">
                  <c:v>0.946641680914727</c:v>
                </c:pt>
                <c:pt idx="83">
                  <c:v>0.94616629674465902</c:v>
                </c:pt>
                <c:pt idx="84">
                  <c:v>0.94569111996498401</c:v>
                </c:pt>
                <c:pt idx="85">
                  <c:v>0.94521615024152905</c:v>
                </c:pt>
                <c:pt idx="86">
                  <c:v>0.94474138723776202</c:v>
                </c:pt>
                <c:pt idx="87">
                  <c:v>0.94426683061474903</c:v>
                </c:pt>
                <c:pt idx="88">
                  <c:v>0.94379248003113203</c:v>
                </c:pt>
                <c:pt idx="89">
                  <c:v>0.94331833514308205</c:v>
                </c:pt>
                <c:pt idx="90">
                  <c:v>0.94284439560427302</c:v>
                </c:pt>
                <c:pt idx="91">
                  <c:v>0.942370661065843</c:v>
                </c:pt>
                <c:pt idx="92">
                  <c:v>0.94189713117635498</c:v>
                </c:pt>
                <c:pt idx="93">
                  <c:v>0.94142380558176497</c:v>
                </c:pt>
                <c:pt idx="94">
                  <c:v>0.94095068392538095</c:v>
                </c:pt>
                <c:pt idx="95">
                  <c:v>0.94047776584782405</c:v>
                </c:pt>
                <c:pt idx="96">
                  <c:v>0.94000505098699505</c:v>
                </c:pt>
                <c:pt idx="97">
                  <c:v>0.93953253897802502</c:v>
                </c:pt>
                <c:pt idx="98">
                  <c:v>0.93906022945324596</c:v>
                </c:pt>
                <c:pt idx="99">
                  <c:v>0.93858812204214204</c:v>
                </c:pt>
                <c:pt idx="100">
                  <c:v>0.93811621637131204</c:v>
                </c:pt>
                <c:pt idx="101">
                  <c:v>0.93764451206442401</c:v>
                </c:pt>
                <c:pt idx="102">
                  <c:v>0.93717300874217602</c:v>
                </c:pt>
                <c:pt idx="103">
                  <c:v>0.936701706022249</c:v>
                </c:pt>
                <c:pt idx="104">
                  <c:v>0.93623060351926202</c:v>
                </c:pt>
                <c:pt idx="105">
                  <c:v>0.93575970084473103</c:v>
                </c:pt>
                <c:pt idx="106">
                  <c:v>0.935288997607018</c:v>
                </c:pt>
                <c:pt idx="107">
                  <c:v>0.93481849341128598</c:v>
                </c:pt>
                <c:pt idx="108">
                  <c:v>0.93434818785945395</c:v>
                </c:pt>
                <c:pt idx="109">
                  <c:v>0.93387808055013999</c:v>
                </c:pt>
                <c:pt idx="110">
                  <c:v>0.93340817107862295</c:v>
                </c:pt>
                <c:pt idx="111">
                  <c:v>0.93293845903678396</c:v>
                </c:pt>
                <c:pt idx="112">
                  <c:v>0.93246894401305802</c:v>
                </c:pt>
                <c:pt idx="113">
                  <c:v>0.93199962559238303</c:v>
                </c:pt>
                <c:pt idx="114">
                  <c:v>0.93153050335614296</c:v>
                </c:pt>
                <c:pt idx="115">
                  <c:v>0.93106157688211699</c:v>
                </c:pt>
                <c:pt idx="116">
                  <c:v>0.93059284574442602</c:v>
                </c:pt>
                <c:pt idx="117">
                  <c:v>0.93012430951347103</c:v>
                </c:pt>
                <c:pt idx="118">
                  <c:v>0.92965596775588299</c:v>
                </c:pt>
                <c:pt idx="119">
                  <c:v>0.92918782003445899</c:v>
                </c:pt>
                <c:pt idx="120">
                  <c:v>0.92871986590810796</c:v>
                </c:pt>
                <c:pt idx="121">
                  <c:v>0.928252104931785</c:v>
                </c:pt>
                <c:pt idx="122">
                  <c:v>0.92778453665643701</c:v>
                </c:pt>
                <c:pt idx="123">
                  <c:v>0.92731716062893499</c:v>
                </c:pt>
                <c:pt idx="124">
                  <c:v>0.92684997639201205</c:v>
                </c:pt>
                <c:pt idx="125">
                  <c:v>0.92638298348420201</c:v>
                </c:pt>
                <c:pt idx="126">
                  <c:v>0.92591618143976595</c:v>
                </c:pt>
                <c:pt idx="127">
                  <c:v>0.92544956978863502</c:v>
                </c:pt>
                <c:pt idx="128">
                  <c:v>0.92498314805633197</c:v>
                </c:pt>
                <c:pt idx="129">
                  <c:v>0.92451691576391204</c:v>
                </c:pt>
                <c:pt idx="130">
                  <c:v>0.92405087242788497</c:v>
                </c:pt>
                <c:pt idx="131">
                  <c:v>0.923585017560142</c:v>
                </c:pt>
                <c:pt idx="132">
                  <c:v>0.92311935066788797</c:v>
                </c:pt>
                <c:pt idx="133">
                  <c:v>0.92265387125356502</c:v>
                </c:pt>
                <c:pt idx="134">
                  <c:v>0.92218857881476901</c:v>
                </c:pt>
                <c:pt idx="135">
                  <c:v>0.92172347284418399</c:v>
                </c:pt>
                <c:pt idx="136">
                  <c:v>0.92125855282949098</c:v>
                </c:pt>
                <c:pt idx="137">
                  <c:v>0.92079381825329798</c:v>
                </c:pt>
                <c:pt idx="138">
                  <c:v>0.92032926859304998</c:v>
                </c:pt>
                <c:pt idx="139">
                  <c:v>0.91986490332094595</c:v>
                </c:pt>
                <c:pt idx="140">
                  <c:v>0.91940072190385802</c:v>
                </c:pt>
                <c:pt idx="141">
                  <c:v>0.91893672380323999</c:v>
                </c:pt>
                <c:pt idx="142">
                  <c:v>0.91847290847503904</c:v>
                </c:pt>
                <c:pt idx="143">
                  <c:v>0.91800927536960997</c:v>
                </c:pt>
                <c:pt idx="144">
                  <c:v>0.91754582393161299</c:v>
                </c:pt>
                <c:pt idx="145">
                  <c:v>0.91708255359993296</c:v>
                </c:pt>
                <c:pt idx="146">
                  <c:v>0.91661946380756798</c:v>
                </c:pt>
                <c:pt idx="147">
                  <c:v>0.91615655398154705</c:v>
                </c:pt>
                <c:pt idx="148">
                  <c:v>0.91569382354282103</c:v>
                </c:pt>
                <c:pt idx="149">
                  <c:v>0.91523127190616005</c:v>
                </c:pt>
                <c:pt idx="150">
                  <c:v>0.91476889848005805</c:v>
                </c:pt>
                <c:pt idx="151">
                  <c:v>0.91430670266661695</c:v>
                </c:pt>
                <c:pt idx="152">
                  <c:v>0.91384468386144602</c:v>
                </c:pt>
                <c:pt idx="153">
                  <c:v>0.91338284145355098</c:v>
                </c:pt>
                <c:pt idx="154">
                  <c:v>0.91292117482521595</c:v>
                </c:pt>
                <c:pt idx="155">
                  <c:v>0.91245968335189898</c:v>
                </c:pt>
                <c:pt idx="156">
                  <c:v>0.91199836640210197</c:v>
                </c:pt>
                <c:pt idx="157">
                  <c:v>0.91153722333726706</c:v>
                </c:pt>
                <c:pt idx="158">
                  <c:v>0.91107625351164201</c:v>
                </c:pt>
                <c:pt idx="159">
                  <c:v>0.91061545627216101</c:v>
                </c:pt>
                <c:pt idx="160">
                  <c:v>0.91015483095832295</c:v>
                </c:pt>
                <c:pt idx="161">
                  <c:v>0.90969437690205002</c:v>
                </c:pt>
                <c:pt idx="162">
                  <c:v>0.90923409342757</c:v>
                </c:pt>
                <c:pt idx="163">
                  <c:v>0.90877397985127095</c:v>
                </c:pt>
                <c:pt idx="164">
                  <c:v>0.90831403548156997</c:v>
                </c:pt>
                <c:pt idx="165">
                  <c:v>0.90785425961876898</c:v>
                </c:pt>
                <c:pt idx="166">
                  <c:v>0.90739465155491505</c:v>
                </c:pt>
                <c:pt idx="167">
                  <c:v>0.90693521057365101</c:v>
                </c:pt>
                <c:pt idx="168">
                  <c:v>0.90647593595006803</c:v>
                </c:pt>
                <c:pt idx="169">
                  <c:v>0.90601682695055497</c:v>
                </c:pt>
                <c:pt idx="170">
                  <c:v>0.90555788283263805</c:v>
                </c:pt>
                <c:pt idx="171">
                  <c:v>0.90509910284482598</c:v>
                </c:pt>
                <c:pt idx="172">
                  <c:v>0.90464048622644699</c:v>
                </c:pt>
                <c:pt idx="173">
                  <c:v>0.90418203220748194</c:v>
                </c:pt>
                <c:pt idx="174">
                  <c:v>0.90372374000839495</c:v>
                </c:pt>
                <c:pt idx="175">
                  <c:v>0.90326560883996299</c:v>
                </c:pt>
                <c:pt idx="176">
                  <c:v>0.90280763790309504</c:v>
                </c:pt>
                <c:pt idx="177">
                  <c:v>0.90234982638865702</c:v>
                </c:pt>
                <c:pt idx="178">
                  <c:v>0.90189217347728101</c:v>
                </c:pt>
                <c:pt idx="179">
                  <c:v>0.901434678339183</c:v>
                </c:pt>
                <c:pt idx="180">
                  <c:v>0.90097734013396802</c:v>
                </c:pt>
                <c:pt idx="181">
                  <c:v>0.90052015801042795</c:v>
                </c:pt>
                <c:pt idx="182">
                  <c:v>0.90006313110635305</c:v>
                </c:pt>
                <c:pt idx="183">
                  <c:v>0.899606258548313</c:v>
                </c:pt>
                <c:pt idx="184">
                  <c:v>0.89914953945145604</c:v>
                </c:pt>
                <c:pt idx="185">
                  <c:v>0.89869297291928896</c:v>
                </c:pt>
                <c:pt idx="186">
                  <c:v>0.89823655804346103</c:v>
                </c:pt>
                <c:pt idx="187">
                  <c:v>0.89778029390353797</c:v>
                </c:pt>
                <c:pt idx="188">
                  <c:v>0.89732417956677202</c:v>
                </c:pt>
                <c:pt idx="189">
                  <c:v>0.89686821408786899</c:v>
                </c:pt>
                <c:pt idx="190">
                  <c:v>0.89641239650874804</c:v>
                </c:pt>
                <c:pt idx="191">
                  <c:v>0.895956725858291</c:v>
                </c:pt>
                <c:pt idx="192">
                  <c:v>0.89550120115210297</c:v>
                </c:pt>
                <c:pt idx="193">
                  <c:v>0.89504582139224198</c:v>
                </c:pt>
                <c:pt idx="194">
                  <c:v>0.89459058556696702</c:v>
                </c:pt>
                <c:pt idx="195">
                  <c:v>0.89413549265046499</c:v>
                </c:pt>
                <c:pt idx="196">
                  <c:v>0.89368054160257504</c:v>
                </c:pt>
                <c:pt idx="197">
                  <c:v>0.89322573136851002</c:v>
                </c:pt>
                <c:pt idx="198">
                  <c:v>0.89277106087856395</c:v>
                </c:pt>
                <c:pt idx="199">
                  <c:v>0.89231652904782499</c:v>
                </c:pt>
                <c:pt idx="200">
                  <c:v>0.89186213477586795</c:v>
                </c:pt>
                <c:pt idx="201">
                  <c:v>0.89140787694644597</c:v>
                </c:pt>
                <c:pt idx="202">
                  <c:v>0.89095375442718105</c:v>
                </c:pt>
                <c:pt idx="203">
                  <c:v>0.89049976606923098</c:v>
                </c:pt>
                <c:pt idx="204">
                  <c:v>0.89004591070696704</c:v>
                </c:pt>
                <c:pt idx="205">
                  <c:v>0.889592187157631</c:v>
                </c:pt>
                <c:pt idx="206">
                  <c:v>0.88913859422098995</c:v>
                </c:pt>
                <c:pt idx="207">
                  <c:v>0.88868513067897803</c:v>
                </c:pt>
                <c:pt idx="208">
                  <c:v>0.88823179529533502</c:v>
                </c:pt>
                <c:pt idx="209">
                  <c:v>0.88777858681523503</c:v>
                </c:pt>
                <c:pt idx="210">
                  <c:v>0.88732550396490195</c:v>
                </c:pt>
                <c:pt idx="211">
                  <c:v>0.88687254545121896</c:v>
                </c:pt>
                <c:pt idx="212">
                  <c:v>0.88641970996132902</c:v>
                </c:pt>
                <c:pt idx="213">
                  <c:v>0.88596699616222296</c:v>
                </c:pt>
                <c:pt idx="214">
                  <c:v>0.885514402700321</c:v>
                </c:pt>
                <c:pt idx="215">
                  <c:v>0.88506192820104201</c:v>
                </c:pt>
                <c:pt idx="216">
                  <c:v>0.88460957126835404</c:v>
                </c:pt>
                <c:pt idx="217">
                  <c:v>0.88415733048433598</c:v>
                </c:pt>
                <c:pt idx="218">
                  <c:v>0.88370520440869904</c:v>
                </c:pt>
                <c:pt idx="219">
                  <c:v>0.88325319157832005</c:v>
                </c:pt>
                <c:pt idx="220">
                  <c:v>0.88280129050675105</c:v>
                </c:pt>
                <c:pt idx="221">
                  <c:v>0.88234949968371801</c:v>
                </c:pt>
                <c:pt idx="222">
                  <c:v>0.88189781757461205</c:v>
                </c:pt>
                <c:pt idx="223">
                  <c:v>0.88144624261995497</c:v>
                </c:pt>
                <c:pt idx="224">
                  <c:v>0.88099477323486997</c:v>
                </c:pt>
                <c:pt idx="225">
                  <c:v>0.88054340780852403</c:v>
                </c:pt>
                <c:pt idx="226">
                  <c:v>0.88009214470355701</c:v>
                </c:pt>
                <c:pt idx="227">
                  <c:v>0.87964098225550702</c:v>
                </c:pt>
                <c:pt idx="228">
                  <c:v>0.87918991877220398</c:v>
                </c:pt>
                <c:pt idx="229">
                  <c:v>0.87873895253316403</c:v>
                </c:pt>
                <c:pt idx="230">
                  <c:v>0.87828808178895801</c:v>
                </c:pt>
                <c:pt idx="231">
                  <c:v>0.87783730476056299</c:v>
                </c:pt>
                <c:pt idx="232">
                  <c:v>0.87738661963870601</c:v>
                </c:pt>
                <c:pt idx="233">
                  <c:v>0.87693602458317399</c:v>
                </c:pt>
                <c:pt idx="234">
                  <c:v>0.87648551772212702</c:v>
                </c:pt>
                <c:pt idx="235">
                  <c:v>0.87603509715137196</c:v>
                </c:pt>
                <c:pt idx="236">
                  <c:v>0.87558476093362902</c:v>
                </c:pt>
                <c:pt idx="237">
                  <c:v>0.87513450709777896</c:v>
                </c:pt>
                <c:pt idx="238">
                  <c:v>0.87468433363808096</c:v>
                </c:pt>
                <c:pt idx="239">
                  <c:v>0.874234238513377</c:v>
                </c:pt>
                <c:pt idx="240">
                  <c:v>0.87378421964627495</c:v>
                </c:pt>
                <c:pt idx="241">
                  <c:v>0.87333427492230098</c:v>
                </c:pt>
                <c:pt idx="242">
                  <c:v>0.87288440218904095</c:v>
                </c:pt>
                <c:pt idx="243">
                  <c:v>0.87243459925524403</c:v>
                </c:pt>
                <c:pt idx="244">
                  <c:v>0.87198486388991803</c:v>
                </c:pt>
                <c:pt idx="245">
                  <c:v>0.871535193821382</c:v>
                </c:pt>
                <c:pt idx="246">
                  <c:v>0.87108558673630299</c:v>
                </c:pt>
                <c:pt idx="247">
                  <c:v>0.870636040278707</c:v>
                </c:pt>
                <c:pt idx="248">
                  <c:v>0.87018655204895601</c:v>
                </c:pt>
                <c:pt idx="249">
                  <c:v>0.86973711960269895</c:v>
                </c:pt>
                <c:pt idx="250">
                  <c:v>0.86928774044979096</c:v>
                </c:pt>
                <c:pt idx="251">
                  <c:v>0.86883841205318502</c:v>
                </c:pt>
                <c:pt idx="252">
                  <c:v>0.86838913182779398</c:v>
                </c:pt>
                <c:pt idx="253">
                  <c:v>0.86793989713930597</c:v>
                </c:pt>
                <c:pt idx="254">
                  <c:v>0.867490705302989</c:v>
                </c:pt>
                <c:pt idx="255">
                  <c:v>0.86704155358243795</c:v>
                </c:pt>
                <c:pt idx="256">
                  <c:v>0.86659243918829498</c:v>
                </c:pt>
                <c:pt idx="257">
                  <c:v>0.86614335927694097</c:v>
                </c:pt>
                <c:pt idx="258">
                  <c:v>0.86569431094912797</c:v>
                </c:pt>
                <c:pt idx="259">
                  <c:v>0.86524529124859295</c:v>
                </c:pt>
                <c:pt idx="260">
                  <c:v>0.86479629716061901</c:v>
                </c:pt>
                <c:pt idx="261">
                  <c:v>0.86434732561054906</c:v>
                </c:pt>
                <c:pt idx="262">
                  <c:v>0.86389837346227005</c:v>
                </c:pt>
                <c:pt idx="263">
                  <c:v>0.86344943751663905</c:v>
                </c:pt>
                <c:pt idx="264">
                  <c:v>0.86300051450986603</c:v>
                </c:pt>
                <c:pt idx="265">
                  <c:v>0.86255160111185303</c:v>
                </c:pt>
                <c:pt idx="266">
                  <c:v>0.86210269392446903</c:v>
                </c:pt>
                <c:pt idx="267">
                  <c:v>0.86165378947978999</c:v>
                </c:pt>
                <c:pt idx="268">
                  <c:v>0.86120488423827102</c:v>
                </c:pt>
                <c:pt idx="269">
                  <c:v>0.86075597458687003</c:v>
                </c:pt>
                <c:pt idx="270">
                  <c:v>0.86030705683710895</c:v>
                </c:pt>
                <c:pt idx="271">
                  <c:v>0.85985812722307697</c:v>
                </c:pt>
                <c:pt idx="272">
                  <c:v>0.85940918189937499</c:v>
                </c:pt>
                <c:pt idx="273">
                  <c:v>0.85896021693898605</c:v>
                </c:pt>
                <c:pt idx="274">
                  <c:v>0.85851122833109195</c:v>
                </c:pt>
                <c:pt idx="275">
                  <c:v>0.85806221197880805</c:v>
                </c:pt>
                <c:pt idx="276">
                  <c:v>0.85761316369685703</c:v>
                </c:pt>
                <c:pt idx="277">
                  <c:v>0.85716407920916304</c:v>
                </c:pt>
                <c:pt idx="278">
                  <c:v>0.856714954146367</c:v>
                </c:pt>
                <c:pt idx="279">
                  <c:v>0.85626578404327003</c:v>
                </c:pt>
                <c:pt idx="280">
                  <c:v>0.85581656433618902</c:v>
                </c:pt>
                <c:pt idx="281">
                  <c:v>0.85536730779457704</c:v>
                </c:pt>
                <c:pt idx="282">
                  <c:v>0.85491809678907704</c:v>
                </c:pt>
                <c:pt idx="283">
                  <c:v>0.85446903093091597</c:v>
                </c:pt>
                <c:pt idx="284">
                  <c:v>0.85402020963026903</c:v>
                </c:pt>
                <c:pt idx="285">
                  <c:v>0.85357173209734505</c:v>
                </c:pt>
                <c:pt idx="286">
                  <c:v>0.85312369734359705</c:v>
                </c:pt>
                <c:pt idx="287">
                  <c:v>0.852676204183072</c:v>
                </c:pt>
                <c:pt idx="288">
                  <c:v>0.85222935123388599</c:v>
                </c:pt>
                <c:pt idx="289">
                  <c:v>0.85178323691984004</c:v>
                </c:pt>
                <c:pt idx="290">
                  <c:v>0.85133795947215896</c:v>
                </c:pt>
                <c:pt idx="291">
                  <c:v>0.85089361693137</c:v>
                </c:pt>
                <c:pt idx="292">
                  <c:v>0.85045030714931402</c:v>
                </c:pt>
                <c:pt idx="293">
                  <c:v>0.85000812779128398</c:v>
                </c:pt>
                <c:pt idx="294">
                  <c:v>0.84956717633830903</c:v>
                </c:pt>
                <c:pt idx="295">
                  <c:v>0.84912755008955998</c:v>
                </c:pt>
                <c:pt idx="296">
                  <c:v>0.84868934616490099</c:v>
                </c:pt>
                <c:pt idx="297">
                  <c:v>0.84825266150756595</c:v>
                </c:pt>
                <c:pt idx="298">
                  <c:v>0.847817592886979</c:v>
                </c:pt>
                <c:pt idx="299">
                  <c:v>0.84738423690171005</c:v>
                </c:pt>
                <c:pt idx="300">
                  <c:v>0.84695268998256001</c:v>
                </c:pt>
                <c:pt idx="301">
                  <c:v>0.84652304839579395</c:v>
                </c:pt>
                <c:pt idx="302">
                  <c:v>0.84609540824650498</c:v>
                </c:pt>
                <c:pt idx="303">
                  <c:v>0.84566986548211698</c:v>
                </c:pt>
                <c:pt idx="304">
                  <c:v>0.84524651589603395</c:v>
                </c:pt>
                <c:pt idx="305">
                  <c:v>0.84482545513142004</c:v>
                </c:pt>
                <c:pt idx="306">
                  <c:v>0.84440677868512604</c:v>
                </c:pt>
                <c:pt idx="307">
                  <c:v>0.84399058191175502</c:v>
                </c:pt>
                <c:pt idx="308">
                  <c:v>0.84357696002787896</c:v>
                </c:pt>
                <c:pt idx="309">
                  <c:v>0.84316600811637998</c:v>
                </c:pt>
                <c:pt idx="310">
                  <c:v>0.84275782113096498</c:v>
                </c:pt>
                <c:pt idx="311">
                  <c:v>0.84235249390079103</c:v>
                </c:pt>
                <c:pt idx="312">
                  <c:v>0.84195012113527101</c:v>
                </c:pt>
                <c:pt idx="313">
                  <c:v>0.84155079742900096</c:v>
                </c:pt>
                <c:pt idx="314">
                  <c:v>0.84115461726685403</c:v>
                </c:pt>
                <c:pt idx="315">
                  <c:v>0.84076167502921495</c:v>
                </c:pt>
                <c:pt idx="316">
                  <c:v>0.84037206499736505</c:v>
                </c:pt>
                <c:pt idx="317">
                  <c:v>0.83998588135903196</c:v>
                </c:pt>
                <c:pt idx="318">
                  <c:v>0.83960321821407502</c:v>
                </c:pt>
                <c:pt idx="319">
                  <c:v>0.83922416958034096</c:v>
                </c:pt>
                <c:pt idx="320">
                  <c:v>0.83884882939967598</c:v>
                </c:pt>
                <c:pt idx="321">
                  <c:v>0.83847729154407902</c:v>
                </c:pt>
                <c:pt idx="322">
                  <c:v>0.83810964982204506</c:v>
                </c:pt>
                <c:pt idx="323">
                  <c:v>0.83774599798503802</c:v>
                </c:pt>
                <c:pt idx="324">
                  <c:v>0.837386429734153</c:v>
                </c:pt>
                <c:pt idx="325">
                  <c:v>0.83703103872692697</c:v>
                </c:pt>
                <c:pt idx="326">
                  <c:v>0.836679918584329</c:v>
                </c:pt>
                <c:pt idx="327">
                  <c:v>0.83633316289790605</c:v>
                </c:pt>
                <c:pt idx="328">
                  <c:v>0.83599086523711696</c:v>
                </c:pt>
                <c:pt idx="329">
                  <c:v>0.83565311915682094</c:v>
                </c:pt>
                <c:pt idx="330">
                  <c:v>0.83532001820495905</c:v>
                </c:pt>
                <c:pt idx="331">
                  <c:v>0.83499165593039704</c:v>
                </c:pt>
                <c:pt idx="332">
                  <c:v>0.83466812589096395</c:v>
                </c:pt>
                <c:pt idx="333">
                  <c:v>0.83434952166165899</c:v>
                </c:pt>
                <c:pt idx="334">
                  <c:v>0.834035936843051</c:v>
                </c:pt>
                <c:pt idx="335">
                  <c:v>0.83372746506986295</c:v>
                </c:pt>
                <c:pt idx="336">
                  <c:v>0.83342420001974704</c:v>
                </c:pt>
                <c:pt idx="337">
                  <c:v>0.83312623542224995</c:v>
                </c:pt>
                <c:pt idx="338">
                  <c:v>0.83283366506797396</c:v>
                </c:pt>
                <c:pt idx="339">
                  <c:v>0.83254658281794103</c:v>
                </c:pt>
                <c:pt idx="340">
                  <c:v>0.83226508261314702</c:v>
                </c:pt>
                <c:pt idx="341">
                  <c:v>0.83198925848433103</c:v>
                </c:pt>
                <c:pt idx="342">
                  <c:v>0.83171920456194304</c:v>
                </c:pt>
                <c:pt idx="343">
                  <c:v>0.83145501508632902</c:v>
                </c:pt>
                <c:pt idx="344">
                  <c:v>0.83119678441811995</c:v>
                </c:pt>
                <c:pt idx="345">
                  <c:v>0.83094460704884598</c:v>
                </c:pt>
                <c:pt idx="346">
                  <c:v>0.83069857761177002</c:v>
                </c:pt>
                <c:pt idx="347">
                  <c:v>0.83045879089293495</c:v>
                </c:pt>
                <c:pt idx="348">
                  <c:v>0.830225341842451</c:v>
                </c:pt>
                <c:pt idx="349">
                  <c:v>0.82999832558600095</c:v>
                </c:pt>
                <c:pt idx="350">
                  <c:v>0.82977783743659395</c:v>
                </c:pt>
                <c:pt idx="351">
                  <c:v>0.82956397290654305</c:v>
                </c:pt>
                <c:pt idx="352">
                  <c:v>0.82935682771969099</c:v>
                </c:pt>
                <c:pt idx="353">
                  <c:v>0.82915649782388501</c:v>
                </c:pt>
                <c:pt idx="354">
                  <c:v>0.82896307940369796</c:v>
                </c:pt>
                <c:pt idx="355">
                  <c:v>0.82877666889339796</c:v>
                </c:pt>
                <c:pt idx="356">
                  <c:v>0.82859736299018905</c:v>
                </c:pt>
                <c:pt idx="357">
                  <c:v>0.828425258667705</c:v>
                </c:pt>
                <c:pt idx="358">
                  <c:v>0.82826045318976604</c:v>
                </c:pt>
                <c:pt idx="359">
                  <c:v>0.82810304412442004</c:v>
                </c:pt>
                <c:pt idx="360">
                  <c:v>0.82795312935824705</c:v>
                </c:pt>
                <c:pt idx="361">
                  <c:v>0.82781080711095001</c:v>
                </c:pt>
                <c:pt idx="362">
                  <c:v>0.82767617595022602</c:v>
                </c:pt>
                <c:pt idx="363">
                  <c:v>0.82754933480693205</c:v>
                </c:pt>
                <c:pt idx="364">
                  <c:v>0.82743038299053695</c:v>
                </c:pt>
                <c:pt idx="365">
                  <c:v>0.82731942020488403</c:v>
                </c:pt>
                <c:pt idx="366">
                  <c:v>0.82721654656424104</c:v>
                </c:pt>
                <c:pt idx="367">
                  <c:v>0.82712186260967302</c:v>
                </c:pt>
                <c:pt idx="368">
                  <c:v>0.82703546932571803</c:v>
                </c:pt>
                <c:pt idx="369">
                  <c:v>0.82695746815738702</c:v>
                </c:pt>
                <c:pt idx="370">
                  <c:v>0.82688796102748396</c:v>
                </c:pt>
                <c:pt idx="371">
                  <c:v>0.82682705035425097</c:v>
                </c:pt>
                <c:pt idx="372">
                  <c:v>0.82677483906935501</c:v>
                </c:pt>
                <c:pt idx="373">
                  <c:v>0.82673143063619803</c:v>
                </c:pt>
                <c:pt idx="374">
                  <c:v>0.82669692906858205</c:v>
                </c:pt>
                <c:pt idx="375">
                  <c:v>0.82667143894971795</c:v>
                </c:pt>
                <c:pt idx="376">
                  <c:v>0.82665506545158296</c:v>
                </c:pt>
                <c:pt idx="377">
                  <c:v>0.82664791435464002</c:v>
                </c:pt>
                <c:pt idx="378">
                  <c:v>0.82665009206791196</c:v>
                </c:pt>
                <c:pt idx="379">
                  <c:v>0.82666170564943597</c:v>
                </c:pt>
                <c:pt idx="380">
                  <c:v>0.82668286282707004</c:v>
                </c:pt>
                <c:pt idx="381">
                  <c:v>0.82671367201969503</c:v>
                </c:pt>
                <c:pt idx="382">
                  <c:v>0.82675424235878403</c:v>
                </c:pt>
                <c:pt idx="383">
                  <c:v>0.82680468371036098</c:v>
                </c:pt>
                <c:pt idx="384">
                  <c:v>0.82686510669735103</c:v>
                </c:pt>
                <c:pt idx="385">
                  <c:v>0.82693562272232102</c:v>
                </c:pt>
                <c:pt idx="386">
                  <c:v>0.82701634399061896</c:v>
                </c:pt>
                <c:pt idx="387">
                  <c:v>0.827107383533915</c:v>
                </c:pt>
                <c:pt idx="388">
                  <c:v>0.82720885523415399</c:v>
                </c:pt>
                <c:pt idx="389">
                  <c:v>0.82732087384790498</c:v>
                </c:pt>
                <c:pt idx="390">
                  <c:v>0.82744355503113298</c:v>
                </c:pt>
                <c:pt idx="391">
                  <c:v>0.82757701536438999</c:v>
                </c:pt>
                <c:pt idx="392">
                  <c:v>0.82772137237841104</c:v>
                </c:pt>
                <c:pt idx="393">
                  <c:v>0.82787674458015204</c:v>
                </c:pt>
                <c:pt idx="394">
                  <c:v>0.82804325147923097</c:v>
                </c:pt>
                <c:pt idx="395">
                  <c:v>0.82822101361481704</c:v>
                </c:pt>
                <c:pt idx="396">
                  <c:v>0.82841015258293205</c:v>
                </c:pt>
                <c:pt idx="397">
                  <c:v>0.82861079106419699</c:v>
                </c:pt>
                <c:pt idx="398">
                  <c:v>0.82882305285200197</c:v>
                </c:pt>
                <c:pt idx="399">
                  <c:v>0.82904706288111396</c:v>
                </c:pt>
                <c:pt idx="400">
                  <c:v>0.82928294725671703</c:v>
                </c:pt>
                <c:pt idx="401">
                  <c:v>0.82953083328389798</c:v>
                </c:pt>
                <c:pt idx="402">
                  <c:v>0.829790849497553</c:v>
                </c:pt>
                <c:pt idx="403">
                  <c:v>0.83006312569274598</c:v>
                </c:pt>
                <c:pt idx="404">
                  <c:v>0.830347792955487</c:v>
                </c:pt>
                <c:pt idx="405">
                  <c:v>0.830644983693959</c:v>
                </c:pt>
                <c:pt idx="406">
                  <c:v>0.83095483167017303</c:v>
                </c:pt>
                <c:pt idx="407">
                  <c:v>0.83127747203205704</c:v>
                </c:pt>
                <c:pt idx="408">
                  <c:v>0.83161304134597003</c:v>
                </c:pt>
                <c:pt idx="409">
                  <c:v>0.83196167762964901</c:v>
                </c:pt>
                <c:pt idx="410">
                  <c:v>0.83232352038558499</c:v>
                </c:pt>
                <c:pt idx="411">
                  <c:v>0.83269871063481105</c:v>
                </c:pt>
                <c:pt idx="412">
                  <c:v>0.83308739095112105</c:v>
                </c:pt>
                <c:pt idx="413">
                  <c:v>0.83348970549568902</c:v>
                </c:pt>
                <c:pt idx="414">
                  <c:v>0.83390580005211501</c:v>
                </c:pt>
                <c:pt idx="415">
                  <c:v>0.83433582206186196</c:v>
                </c:pt>
                <c:pt idx="416">
                  <c:v>0.83477992066010598</c:v>
                </c:pt>
                <c:pt idx="417">
                  <c:v>0.83523824671197</c:v>
                </c:pt>
                <c:pt idx="418">
                  <c:v>0.83571095284915597</c:v>
                </c:pt>
                <c:pt idx="419">
                  <c:v>0.83619819350695401</c:v>
                </c:pt>
                <c:pt idx="420">
                  <c:v>0.83670012496163304</c:v>
                </c:pt>
                <c:pt idx="421">
                  <c:v>0.83721690536819504</c:v>
                </c:pt>
                <c:pt idx="422">
                  <c:v>0.837748694798502</c:v>
                </c:pt>
                <c:pt idx="423">
                  <c:v>0.83829565527974303</c:v>
                </c:pt>
                <c:pt idx="424">
                  <c:v>0.83885795083326498</c:v>
                </c:pt>
                <c:pt idx="425">
                  <c:v>0.83943574751372896</c:v>
                </c:pt>
                <c:pt idx="426">
                  <c:v>0.84002921344861303</c:v>
                </c:pt>
                <c:pt idx="427">
                  <c:v>0.84063851887802099</c:v>
                </c:pt>
                <c:pt idx="428">
                  <c:v>0.84126383619482004</c:v>
                </c:pt>
                <c:pt idx="429">
                  <c:v>0.84190533998508599</c:v>
                </c:pt>
                <c:pt idx="430">
                  <c:v>0.84256320706883703</c:v>
                </c:pt>
                <c:pt idx="431">
                  <c:v>0.843237616541063</c:v>
                </c:pt>
                <c:pt idx="432">
                  <c:v>0.843928749813045</c:v>
                </c:pt>
                <c:pt idx="433">
                  <c:v>0.84463679065393704</c:v>
                </c:pt>
                <c:pt idx="434">
                  <c:v>0.84536192523262199</c:v>
                </c:pt>
                <c:pt idx="435">
                  <c:v>0.84610434215982899</c:v>
                </c:pt>
                <c:pt idx="436">
                  <c:v>0.84686423253049503</c:v>
                </c:pt>
                <c:pt idx="437">
                  <c:v>0.84764178996638295</c:v>
                </c:pt>
                <c:pt idx="438">
                  <c:v>0.84843721065893196</c:v>
                </c:pt>
                <c:pt idx="439">
                  <c:v>0.84925069341234305</c:v>
                </c:pt>
                <c:pt idx="440">
                  <c:v>0.85008243968689801</c:v>
                </c:pt>
                <c:pt idx="441">
                  <c:v>0.85093265364249704</c:v>
                </c:pt>
                <c:pt idx="442">
                  <c:v>0.85180154218242599</c:v>
                </c:pt>
                <c:pt idx="443">
                  <c:v>0.85268931499733602</c:v>
                </c:pt>
                <c:pt idx="444">
                  <c:v>0.85359618460943998</c:v>
                </c:pt>
                <c:pt idx="445">
                  <c:v>0.85452236641693302</c:v>
                </c:pt>
                <c:pt idx="446">
                  <c:v>0.85546807873861797</c:v>
                </c:pt>
                <c:pt idx="447">
                  <c:v>0.85643354285876505</c:v>
                </c:pt>
                <c:pt idx="448">
                  <c:v>0.85741898307217201</c:v>
                </c:pt>
                <c:pt idx="449">
                  <c:v>0.85842462672947195</c:v>
                </c:pt>
                <c:pt idx="450">
                  <c:v>0.85945070428265202</c:v>
                </c:pt>
                <c:pt idx="451">
                  <c:v>0.86049744933082495</c:v>
                </c:pt>
                <c:pt idx="452">
                  <c:v>0.86156509866622799</c:v>
                </c:pt>
                <c:pt idx="453">
                  <c:v>0.86265389232049805</c:v>
                </c:pt>
                <c:pt idx="454">
                  <c:v>0.863764073611198</c:v>
                </c:pt>
                <c:pt idx="455">
                  <c:v>0.86489588918862603</c:v>
                </c:pt>
                <c:pt idx="456">
                  <c:v>0.86604958908292395</c:v>
                </c:pt>
                <c:pt idx="457">
                  <c:v>0.86722542675148695</c:v>
                </c:pt>
                <c:pt idx="458">
                  <c:v>0.86842365912671104</c:v>
                </c:pt>
                <c:pt idx="459">
                  <c:v>0.86964454666408697</c:v>
                </c:pt>
                <c:pt idx="460">
                  <c:v>0.87088835339065795</c:v>
                </c:pt>
                <c:pt idx="461">
                  <c:v>0.87215534695387797</c:v>
                </c:pt>
                <c:pt idx="462">
                  <c:v>0.873445798670891</c:v>
                </c:pt>
                <c:pt idx="463">
                  <c:v>0.87475998357825102</c:v>
                </c:pt>
                <c:pt idx="464">
                  <c:v>0.87609818048211696</c:v>
                </c:pt>
                <c:pt idx="465">
                  <c:v>0.87746067200896505</c:v>
                </c:pt>
                <c:pt idx="466">
                  <c:v>0.87884774465683102</c:v>
                </c:pt>
                <c:pt idx="467">
                  <c:v>0.88025968884712602</c:v>
                </c:pt>
                <c:pt idx="468">
                  <c:v>0.88169679897706998</c:v>
                </c:pt>
                <c:pt idx="469">
                  <c:v>0.88315937347277196</c:v>
                </c:pt>
                <c:pt idx="470">
                  <c:v>0.88464771484299098</c:v>
                </c:pt>
                <c:pt idx="471">
                  <c:v>0.88616212973364605</c:v>
                </c:pt>
                <c:pt idx="472">
                  <c:v>0.88770292898307701</c:v>
                </c:pt>
                <c:pt idx="473">
                  <c:v>0.88927042767814002</c:v>
                </c:pt>
                <c:pt idx="474">
                  <c:v>0.890864945211163</c:v>
                </c:pt>
                <c:pt idx="475">
                  <c:v>0.89248680533781699</c:v>
                </c:pt>
                <c:pt idx="476">
                  <c:v>0.89413633623594102</c:v>
                </c:pt>
                <c:pt idx="477">
                  <c:v>0.89581387056539097</c:v>
                </c:pt>
                <c:pt idx="478">
                  <c:v>0.89751974552894098</c:v>
                </c:pt>
                <c:pt idx="479">
                  <c:v>0.89925430293431596</c:v>
                </c:pt>
                <c:pt idx="480">
                  <c:v>0.90101788925738402</c:v>
                </c:pt>
                <c:pt idx="481">
                  <c:v>0.90281085570658404</c:v>
                </c:pt>
                <c:pt idx="482">
                  <c:v>0.90463355828862901</c:v>
                </c:pt>
                <c:pt idx="483">
                  <c:v>0.90648635787555398</c:v>
                </c:pt>
                <c:pt idx="484">
                  <c:v>0.90836962027316803</c:v>
                </c:pt>
                <c:pt idx="485">
                  <c:v>0.91028371629094496</c:v>
                </c:pt>
                <c:pt idx="486">
                  <c:v>0.912229021813452</c:v>
                </c:pt>
                <c:pt idx="487">
                  <c:v>0.91420591787333905</c:v>
                </c:pt>
                <c:pt idx="488">
                  <c:v>0.91621479072597001</c:v>
                </c:pt>
                <c:pt idx="489">
                  <c:v>0.91825603192574701</c:v>
                </c:pt>
                <c:pt idx="490">
                  <c:v>0.92033003840420002</c:v>
                </c:pt>
                <c:pt idx="491">
                  <c:v>0.92243721254989197</c:v>
                </c:pt>
                <c:pt idx="492">
                  <c:v>0.92457796229020095</c:v>
                </c:pt>
                <c:pt idx="493">
                  <c:v>0.92675270117505804</c:v>
                </c:pt>
                <c:pt idx="494">
                  <c:v>0.92896184846267904</c:v>
                </c:pt>
                <c:pt idx="495">
                  <c:v>0.93120582920737105</c:v>
                </c:pt>
                <c:pt idx="496">
                  <c:v>0.93348507434946704</c:v>
                </c:pt>
                <c:pt idx="497">
                  <c:v>0.93580002080745595</c:v>
                </c:pt>
                <c:pt idx="498">
                  <c:v>0.93815111157236797</c:v>
                </c:pt>
                <c:pt idx="499">
                  <c:v>0.94053879580447497</c:v>
                </c:pt>
                <c:pt idx="500">
                  <c:v>0.942963528932377</c:v>
                </c:pt>
                <c:pt idx="501">
                  <c:v>0.94542577275452799</c:v>
                </c:pt>
                <c:pt idx="502">
                  <c:v>0.94792599554326995</c:v>
                </c:pt>
                <c:pt idx="503">
                  <c:v>0.95046467215143404</c:v>
                </c:pt>
                <c:pt idx="504">
                  <c:v>0.95304228412157699</c:v>
                </c:pt>
                <c:pt idx="505">
                  <c:v>0.95565931979790197</c:v>
                </c:pt>
                <c:pt idx="506">
                  <c:v>0.95831627444094702</c:v>
                </c:pt>
                <c:pt idx="507">
                  <c:v>0.96101365034508601</c:v>
                </c:pt>
                <c:pt idx="508">
                  <c:v>0.96375195695891203</c:v>
                </c:pt>
                <c:pt idx="509">
                  <c:v>0.96653171100856805</c:v>
                </c:pt>
                <c:pt idx="510">
                  <c:v>0.96935343662408402</c:v>
                </c:pt>
                <c:pt idx="511">
                  <c:v>0.97221766546878396</c:v>
                </c:pt>
                <c:pt idx="512">
                  <c:v>0.97512493687183599</c:v>
                </c:pt>
                <c:pt idx="513">
                  <c:v>0.97807579796398603</c:v>
                </c:pt>
                <c:pt idx="514">
                  <c:v>0.98107080381657497</c:v>
                </c:pt>
                <c:pt idx="515">
                  <c:v>0.98411051758386603</c:v>
                </c:pt>
                <c:pt idx="516">
                  <c:v>0.98719551064878197</c:v>
                </c:pt>
                <c:pt idx="517">
                  <c:v>0.99032636277208896</c:v>
                </c:pt>
                <c:pt idx="518">
                  <c:v>0.99350366224511699</c:v>
                </c:pt>
                <c:pt idx="519">
                  <c:v>0.99672800604607004</c:v>
                </c:pt>
                <c:pt idx="520">
                  <c:v>1</c:v>
                </c:pt>
                <c:pt idx="521">
                  <c:v>1.00251748348485</c:v>
                </c:pt>
                <c:pt idx="522">
                  <c:v>1.0050713673829901</c:v>
                </c:pt>
                <c:pt idx="523">
                  <c:v>1.00766153781999</c:v>
                </c:pt>
                <c:pt idx="524">
                  <c:v>1.0102878835555</c:v>
                </c:pt>
                <c:pt idx="525">
                  <c:v>1.01295029585364</c:v>
                </c:pt>
                <c:pt idx="526">
                  <c:v>1.01564866835514</c:v>
                </c:pt>
                <c:pt idx="527">
                  <c:v>1.01838289695137</c:v>
                </c:pt>
                <c:pt idx="528">
                  <c:v>1.0211528796599401</c:v>
                </c:pt>
                <c:pt idx="529">
                  <c:v>1.0239585165021401</c:v>
                </c:pt>
                <c:pt idx="530">
                  <c:v>1.02679970938206</c:v>
                </c:pt>
                <c:pt idx="531">
                  <c:v>1.0296763619673499</c:v>
                </c:pt>
                <c:pt idx="532">
                  <c:v>1.03258837957161</c:v>
                </c:pt>
                <c:pt idx="533">
                  <c:v>1.0355356690384101</c:v>
                </c:pt>
                <c:pt idx="534">
                  <c:v>1.0385181386268301</c:v>
                </c:pt>
                <c:pt idx="535">
                  <c:v>1.0415356978985799</c:v>
                </c:pt>
                <c:pt idx="536">
                  <c:v>1.04458825760653</c:v>
                </c:pt>
                <c:pt idx="537">
                  <c:v>1.0476757295847701</c:v>
                </c:pt>
                <c:pt idx="538">
                  <c:v>1.0507980266400201</c:v>
                </c:pt>
                <c:pt idx="539">
                  <c:v>1.0539550624444201</c:v>
                </c:pt>
                <c:pt idx="540">
                  <c:v>1.05714675142968</c:v>
                </c:pt>
                <c:pt idx="541">
                  <c:v>1.0603730086824199</c:v>
                </c:pt>
                <c:pt idx="542">
                  <c:v>1.0636337498408499</c:v>
                </c:pt>
                <c:pt idx="543">
                  <c:v>1.06692889099265</c:v>
                </c:pt>
                <c:pt idx="544">
                  <c:v>1.0702583485738699</c:v>
                </c:pt>
                <c:pt idx="545">
                  <c:v>1.07362203926918</c:v>
                </c:pt>
                <c:pt idx="546">
                  <c:v>1.07701987991294</c:v>
                </c:pt>
                <c:pt idx="547">
                  <c:v>1.08045178739156</c:v>
                </c:pt>
                <c:pt idx="548">
                  <c:v>1.08391767854663</c:v>
                </c:pt>
                <c:pt idx="549">
                  <c:v>1.0874174700791901</c:v>
                </c:pt>
                <c:pt idx="550">
                  <c:v>1.09095107845484</c:v>
                </c:pt>
                <c:pt idx="551">
                  <c:v>1.09451841980972</c:v>
                </c:pt>
                <c:pt idx="552">
                  <c:v>1.0981194098574001</c:v>
                </c:pt>
                <c:pt idx="553">
                  <c:v>1.1017539637965199</c:v>
                </c:pt>
                <c:pt idx="554">
                  <c:v>1.1054219962192999</c:v>
                </c:pt>
                <c:pt idx="555">
                  <c:v>1.10912342102067</c:v>
                </c:pt>
                <c:pt idx="556">
                  <c:v>1.1128581513082501</c:v>
                </c:pt>
                <c:pt idx="557">
                  <c:v>1.11662609931293</c:v>
                </c:pt>
                <c:pt idx="558">
                  <c:v>1.1204271763001199</c:v>
                </c:pt>
                <c:pt idx="559">
                  <c:v>1.12426129248163</c:v>
                </c:pt>
                <c:pt idx="560">
                  <c:v>1.12812835692814</c:v>
                </c:pt>
                <c:pt idx="561">
                  <c:v>1.1320282774823001</c:v>
                </c:pt>
                <c:pt idx="562">
                  <c:v>1.1359609606722401</c:v>
                </c:pt>
                <c:pt idx="563">
                  <c:v>1.1399263116257199</c:v>
                </c:pt>
                <c:pt idx="564">
                  <c:v>1.14392423398476</c:v>
                </c:pt>
                <c:pt idx="565">
                  <c:v>1.14795462982065</c:v>
                </c:pt>
                <c:pt idx="566">
                  <c:v>1.15201739954952</c:v>
                </c:pt>
                <c:pt idx="567">
                  <c:v>1.1561124418483</c:v>
                </c:pt>
                <c:pt idx="568">
                  <c:v>1.16023965357102</c:v>
                </c:pt>
                <c:pt idx="569">
                  <c:v>1.1643989296656401</c:v>
                </c:pt>
                <c:pt idx="570">
                  <c:v>1.1685901630911399</c:v>
                </c:pt>
                <c:pt idx="571">
                  <c:v>1.1728132447349899</c:v>
                </c:pt>
                <c:pt idx="572">
                  <c:v>1.17706806333098</c:v>
                </c:pt>
                <c:pt idx="573">
                  <c:v>1.1813545053773999</c:v>
                </c:pt>
                <c:pt idx="574">
                  <c:v>1.18567245505545</c:v>
                </c:pt>
                <c:pt idx="575">
                  <c:v>1.19002179414803</c:v>
                </c:pt>
                <c:pt idx="576">
                  <c:v>1.19440240195879</c:v>
                </c:pt>
                <c:pt idx="577">
                  <c:v>1.19881415523145</c:v>
                </c:pt>
                <c:pt idx="578">
                  <c:v>1.2032569280693699</c:v>
                </c:pt>
                <c:pt idx="579">
                  <c:v>1.20773059185544</c:v>
                </c:pt>
                <c:pt idx="580">
                  <c:v>1.2122350151721599</c:v>
                </c:pt>
                <c:pt idx="581">
                  <c:v>1.21677006372198</c:v>
                </c:pt>
                <c:pt idx="582">
                  <c:v>1.2213356002478899</c:v>
                </c:pt>
                <c:pt idx="583">
                  <c:v>1.2259314844542399</c:v>
                </c:pt>
                <c:pt idx="584">
                  <c:v>1.23055757292775</c:v>
                </c:pt>
                <c:pt idx="585">
                  <c:v>1.2352137190588199</c:v>
                </c:pt>
                <c:pt idx="586">
                  <c:v>1.2398997729629799</c:v>
                </c:pt>
                <c:pt idx="587">
                  <c:v>1.2446155814026001</c:v>
                </c:pt>
                <c:pt idx="588">
                  <c:v>1.2493609877088401</c:v>
                </c:pt>
                <c:pt idx="589">
                  <c:v>1.2541358317037301</c:v>
                </c:pt>
                <c:pt idx="590">
                  <c:v>1.2589399496225899</c:v>
                </c:pt>
                <c:pt idx="591">
                  <c:v>1.2637731740365901</c:v>
                </c:pt>
                <c:pt idx="592">
                  <c:v>1.2686353337755301</c:v>
                </c:pt>
                <c:pt idx="593">
                  <c:v>1.27352625385086</c:v>
                </c:pt>
                <c:pt idx="594">
                  <c:v>1.2784457553789901</c:v>
                </c:pt>
                <c:pt idx="595">
                  <c:v>1.2833936555047001</c:v>
                </c:pt>
                <c:pt idx="596">
                  <c:v>1.2883697673248999</c:v>
                </c:pt>
                <c:pt idx="597">
                  <c:v>1.2933738998126101</c:v>
                </c:pt>
                <c:pt idx="598">
                  <c:v>1.2984058577411299</c:v>
                </c:pt>
                <c:pt idx="599">
                  <c:v>1.30346544160857</c:v>
                </c:pt>
                <c:pt idx="600">
                  <c:v>1.3085524475625301</c:v>
                </c:pt>
                <c:pt idx="601">
                  <c:v>1.31366666732518</c:v>
                </c:pt>
                <c:pt idx="602">
                  <c:v>1.3188078881185099</c:v>
                </c:pt>
                <c:pt idx="603">
                  <c:v>1.3239758925899101</c:v>
                </c:pt>
                <c:pt idx="604">
                  <c:v>1.3291704587381401</c:v>
                </c:pt>
                <c:pt idx="605">
                  <c:v>1.3343913598394599</c:v>
                </c:pt>
                <c:pt idx="606">
                  <c:v>1.33963836437422</c:v>
                </c:pt>
                <c:pt idx="607">
                  <c:v>1.3449112359537201</c:v>
                </c:pt>
                <c:pt idx="608">
                  <c:v>1.3502097332474801</c:v>
                </c:pt>
                <c:pt idx="609">
                  <c:v>1.35553360991081</c:v>
                </c:pt>
                <c:pt idx="610">
                  <c:v>1.3608826145128301</c:v>
                </c:pt>
                <c:pt idx="611">
                  <c:v>1.36625649046482</c:v>
                </c:pt>
                <c:pt idx="612">
                  <c:v>1.3716549759490899</c:v>
                </c:pt>
                <c:pt idx="613">
                  <c:v>1.3770778038481499</c:v>
                </c:pt>
                <c:pt idx="614">
                  <c:v>1.38252470167445</c:v>
                </c:pt>
                <c:pt idx="615">
                  <c:v>1.3879953915005001</c:v>
                </c:pt>
                <c:pt idx="616">
                  <c:v>1.3934895898895401</c:v>
                </c:pt>
                <c:pt idx="617">
                  <c:v>1.3990070078266399</c:v>
                </c:pt>
                <c:pt idx="618">
                  <c:v>1.40454735065042</c:v>
                </c:pt>
                <c:pt idx="619">
                  <c:v>1.4101103179852299</c:v>
                </c:pt>
                <c:pt idx="620">
                  <c:v>1.4156956036739401</c:v>
                </c:pt>
                <c:pt idx="621">
                  <c:v>1.4213029634758301</c:v>
                </c:pt>
                <c:pt idx="622">
                  <c:v>1.42693242035114</c:v>
                </c:pt>
                <c:pt idx="623">
                  <c:v>1.43258406473513</c:v>
                </c:pt>
                <c:pt idx="624">
                  <c:v>1.43825798729239</c:v>
                </c:pt>
                <c:pt idx="625">
                  <c:v>1.4439542789246</c:v>
                </c:pt>
                <c:pt idx="626">
                  <c:v>1.4496730307779599</c:v>
                </c:pt>
                <c:pt idx="627">
                  <c:v>1.45541433425014</c:v>
                </c:pt>
                <c:pt idx="628">
                  <c:v>1.46117828099701</c:v>
                </c:pt>
                <c:pt idx="629">
                  <c:v>1.4669649629389301</c:v>
                </c:pt>
                <c:pt idx="630">
                  <c:v>1.4727744722668099</c:v>
                </c:pt>
                <c:pt idx="631">
                  <c:v>1.47860690144787</c:v>
                </c:pt>
                <c:pt idx="632">
                  <c:v>1.4844623432310999</c:v>
                </c:pt>
                <c:pt idx="633">
                  <c:v>1.4903408906526101</c:v>
                </c:pt>
                <c:pt idx="634">
                  <c:v>1.4962426370405599</c:v>
                </c:pt>
                <c:pt idx="635">
                  <c:v>1.5021676760200799</c:v>
                </c:pt>
                <c:pt idx="636">
                  <c:v>1.5081161015178399</c:v>
                </c:pt>
                <c:pt idx="637">
                  <c:v>1.5140880077665799</c:v>
                </c:pt>
                <c:pt idx="638">
                  <c:v>1.52008348930933</c:v>
                </c:pt>
                <c:pt idx="639">
                  <c:v>1.52610264100362</c:v>
                </c:pt>
                <c:pt idx="640">
                  <c:v>1.53214555802538</c:v>
                </c:pt>
                <c:pt idx="641">
                  <c:v>1.5382123358729101</c:v>
                </c:pt>
                <c:pt idx="642">
                  <c:v>1.5443030703705101</c:v>
                </c:pt>
                <c:pt idx="643">
                  <c:v>1.5504178576721399</c:v>
                </c:pt>
                <c:pt idx="644">
                  <c:v>1.5565567942649301</c:v>
                </c:pt>
                <c:pt idx="645">
                  <c:v>1.5627199769725499</c:v>
                </c:pt>
                <c:pt idx="646">
                  <c:v>1.56890750295856</c:v>
                </c:pt>
                <c:pt idx="647">
                  <c:v>1.5751194697295501</c:v>
                </c:pt>
                <c:pt idx="648">
                  <c:v>1.5813559751383801</c:v>
                </c:pt>
                <c:pt idx="649">
                  <c:v>1.5876171173871001</c:v>
                </c:pt>
                <c:pt idx="650">
                  <c:v>1.5939029950300601</c:v>
                </c:pt>
                <c:pt idx="651">
                  <c:v>1.6002137069767399</c:v>
                </c:pt>
                <c:pt idx="652">
                  <c:v>1.60654935249459</c:v>
                </c:pt>
                <c:pt idx="653">
                  <c:v>1.61291003121189</c:v>
                </c:pt>
                <c:pt idx="654">
                  <c:v>1.6192958431204101</c:v>
                </c:pt>
                <c:pt idx="655">
                  <c:v>1.6257068885781101</c:v>
                </c:pt>
                <c:pt idx="656">
                  <c:v>1.6321432683118</c:v>
                </c:pt>
                <c:pt idx="657">
                  <c:v>1.6386050834196499</c:v>
                </c:pt>
                <c:pt idx="658">
                  <c:v>1.6450924353738301</c:v>
                </c:pt>
                <c:pt idx="659">
                  <c:v>1.6516054260229101</c:v>
                </c:pt>
                <c:pt idx="660">
                  <c:v>1.65814415759439</c:v>
                </c:pt>
                <c:pt idx="661">
                  <c:v>1.6647087326971</c:v>
                </c:pt>
                <c:pt idx="662">
                  <c:v>1.6712992543235801</c:v>
                </c:pt>
                <c:pt idx="663">
                  <c:v>1.67791582585249</c:v>
                </c:pt>
                <c:pt idx="664">
                  <c:v>1.68455855105088</c:v>
                </c:pt>
                <c:pt idx="665">
                  <c:v>1.6912275340765599</c:v>
                </c:pt>
                <c:pt idx="666">
                  <c:v>1.69792287948033</c:v>
                </c:pt>
                <c:pt idx="667">
                  <c:v>1.7046446922082701</c:v>
                </c:pt>
                <c:pt idx="668">
                  <c:v>1.7113930776039601</c:v>
                </c:pt>
                <c:pt idx="669">
                  <c:v>1.7181681414107099</c:v>
                </c:pt>
                <c:pt idx="670">
                  <c:v>1.7249699897737301</c:v>
                </c:pt>
                <c:pt idx="671">
                  <c:v>1.73179872924235</c:v>
                </c:pt>
                <c:pt idx="672">
                  <c:v>1.73865446677215</c:v>
                </c:pt>
                <c:pt idx="673">
                  <c:v>1.7455373097271201</c:v>
                </c:pt>
                <c:pt idx="674">
                  <c:v>1.7524473658817801</c:v>
                </c:pt>
                <c:pt idx="675">
                  <c:v>1.7593847434233101</c:v>
                </c:pt>
                <c:pt idx="676">
                  <c:v>1.76634955095368</c:v>
                </c:pt>
                <c:pt idx="677">
                  <c:v>1.7733418974916899</c:v>
                </c:pt>
                <c:pt idx="678">
                  <c:v>1.7803618924751199</c:v>
                </c:pt>
                <c:pt idx="679">
                  <c:v>1.7874096457627799</c:v>
                </c:pt>
                <c:pt idx="680">
                  <c:v>1.7944852676365399</c:v>
                </c:pt>
                <c:pt idx="681">
                  <c:v>1.80158886880345</c:v>
                </c:pt>
                <c:pt idx="682">
                  <c:v>1.8087205603977901</c:v>
                </c:pt>
                <c:pt idx="683">
                  <c:v>1.81588045398305</c:v>
                </c:pt>
                <c:pt idx="684">
                  <c:v>1.8230686615540499</c:v>
                </c:pt>
                <c:pt idx="685">
                  <c:v>1.8302852955389399</c:v>
                </c:pt>
                <c:pt idx="686">
                  <c:v>1.83753046880121</c:v>
                </c:pt>
                <c:pt idx="687">
                  <c:v>1.84480429464177</c:v>
                </c:pt>
                <c:pt idx="688">
                  <c:v>1.8521068868009201</c:v>
                </c:pt>
                <c:pt idx="689">
                  <c:v>1.8594383594604</c:v>
                </c:pt>
                <c:pt idx="690">
                  <c:v>1.8667988272453999</c:v>
                </c:pt>
                <c:pt idx="691">
                  <c:v>1.87418840522658</c:v>
                </c:pt>
                <c:pt idx="692">
                  <c:v>1.8816072089220801</c:v>
                </c:pt>
                <c:pt idx="693">
                  <c:v>1.8890553542995201</c:v>
                </c:pt>
                <c:pt idx="694">
                  <c:v>1.8965329577780301</c:v>
                </c:pt>
                <c:pt idx="695">
                  <c:v>1.9040401362302599</c:v>
                </c:pt>
                <c:pt idx="696">
                  <c:v>1.91157700698438</c:v>
                </c:pt>
                <c:pt idx="697">
                  <c:v>1.9191436878260799</c:v>
                </c:pt>
                <c:pt idx="698">
                  <c:v>1.92674029700064</c:v>
                </c:pt>
                <c:pt idx="699">
                  <c:v>1.93436695321484</c:v>
                </c:pt>
                <c:pt idx="700">
                  <c:v>1.9420237756390799</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1.77398559111745</c:v>
                </c:pt>
                <c:pt idx="1">
                  <c:v>1.77075110278425</c:v>
                </c:pt>
                <c:pt idx="2">
                  <c:v>1.7675225435394699</c:v>
                </c:pt>
                <c:pt idx="3">
                  <c:v>1.76429990267269</c:v>
                </c:pt>
                <c:pt idx="4">
                  <c:v>1.76108316949412</c:v>
                </c:pt>
                <c:pt idx="5">
                  <c:v>1.75787233333457</c:v>
                </c:pt>
                <c:pt idx="6">
                  <c:v>1.7546673835454001</c:v>
                </c:pt>
                <c:pt idx="7">
                  <c:v>1.7514683094985299</c:v>
                </c:pt>
                <c:pt idx="8">
                  <c:v>1.7482751005863899</c:v>
                </c:pt>
                <c:pt idx="9">
                  <c:v>1.7450877462219101</c:v>
                </c:pt>
                <c:pt idx="10">
                  <c:v>1.74190623583848</c:v>
                </c:pt>
                <c:pt idx="11">
                  <c:v>1.73873055888993</c:v>
                </c:pt>
                <c:pt idx="12">
                  <c:v>1.7355607048505099</c:v>
                </c:pt>
                <c:pt idx="13">
                  <c:v>1.73239666321487</c:v>
                </c:pt>
                <c:pt idx="14">
                  <c:v>1.72923842349802</c:v>
                </c:pt>
                <c:pt idx="15">
                  <c:v>1.7260859752352999</c:v>
                </c:pt>
                <c:pt idx="16">
                  <c:v>1.7229393079824</c:v>
                </c:pt>
                <c:pt idx="17">
                  <c:v>1.7197984113153</c:v>
                </c:pt>
                <c:pt idx="18">
                  <c:v>1.71666327483023</c:v>
                </c:pt>
                <c:pt idx="19">
                  <c:v>1.7135338881436899</c:v>
                </c:pt>
                <c:pt idx="20">
                  <c:v>1.71041024089241</c:v>
                </c:pt>
                <c:pt idx="21">
                  <c:v>1.7072923227333301</c:v>
                </c:pt>
                <c:pt idx="22">
                  <c:v>1.7041801233435401</c:v>
                </c:pt>
                <c:pt idx="23">
                  <c:v>1.7010736324203199</c:v>
                </c:pt>
                <c:pt idx="24">
                  <c:v>1.69797283968108</c:v>
                </c:pt>
                <c:pt idx="25">
                  <c:v>1.6948777348633399</c:v>
                </c:pt>
                <c:pt idx="26">
                  <c:v>1.69178830772473</c:v>
                </c:pt>
                <c:pt idx="27">
                  <c:v>1.6887045480429399</c:v>
                </c:pt>
                <c:pt idx="28">
                  <c:v>1.6856264456157199</c:v>
                </c:pt>
                <c:pt idx="29">
                  <c:v>1.68255399026084</c:v>
                </c:pt>
                <c:pt idx="30">
                  <c:v>1.6794871718161</c:v>
                </c:pt>
                <c:pt idx="31">
                  <c:v>1.67642598013927</c:v>
                </c:pt>
                <c:pt idx="32">
                  <c:v>1.67337040510811</c:v>
                </c:pt>
                <c:pt idx="33">
                  <c:v>1.6703204366203299</c:v>
                </c:pt>
                <c:pt idx="34">
                  <c:v>1.66727606459356</c:v>
                </c:pt>
                <c:pt idx="35">
                  <c:v>1.6642372789653499</c:v>
                </c:pt>
                <c:pt idx="36">
                  <c:v>1.6612040696931401</c:v>
                </c:pt>
                <c:pt idx="37">
                  <c:v>1.65817642675427</c:v>
                </c:pt>
                <c:pt idx="38">
                  <c:v>1.6551543401458999</c:v>
                </c:pt>
                <c:pt idx="39">
                  <c:v>1.6521377998850499</c:v>
                </c:pt>
                <c:pt idx="40">
                  <c:v>1.64912679600856</c:v>
                </c:pt>
                <c:pt idx="41">
                  <c:v>1.6461213185730801</c:v>
                </c:pt>
                <c:pt idx="42">
                  <c:v>1.6431213576550401</c:v>
                </c:pt>
                <c:pt idx="43">
                  <c:v>1.64012690335064</c:v>
                </c:pt>
                <c:pt idx="44">
                  <c:v>1.6371379457758499</c:v>
                </c:pt>
                <c:pt idx="45">
                  <c:v>1.6341544750663499</c:v>
                </c:pt>
                <c:pt idx="46">
                  <c:v>1.63117648137757</c:v>
                </c:pt>
                <c:pt idx="47">
                  <c:v>1.6282039548846301</c:v>
                </c:pt>
                <c:pt idx="48">
                  <c:v>1.62523688578235</c:v>
                </c:pt>
                <c:pt idx="49">
                  <c:v>1.6222752642852301</c:v>
                </c:pt>
                <c:pt idx="50">
                  <c:v>1.61931908062741</c:v>
                </c:pt>
                <c:pt idx="51">
                  <c:v>1.6163683250627201</c:v>
                </c:pt>
                <c:pt idx="52">
                  <c:v>1.61342298786459</c:v>
                </c:pt>
                <c:pt idx="53">
                  <c:v>1.6104830593260799</c:v>
                </c:pt>
                <c:pt idx="54">
                  <c:v>1.60754852975986</c:v>
                </c:pt>
                <c:pt idx="55">
                  <c:v>1.6046193894982099</c:v>
                </c:pt>
                <c:pt idx="56">
                  <c:v>1.60169562889297</c:v>
                </c:pt>
                <c:pt idx="57">
                  <c:v>1.5987772383155501</c:v>
                </c:pt>
                <c:pt idx="58">
                  <c:v>1.5958642081569501</c:v>
                </c:pt>
                <c:pt idx="59">
                  <c:v>1.5929565288276899</c:v>
                </c:pt>
                <c:pt idx="60">
                  <c:v>1.59005419075784</c:v>
                </c:pt>
                <c:pt idx="61">
                  <c:v>1.587157184397</c:v>
                </c:pt>
                <c:pt idx="62">
                  <c:v>1.58426550021428</c:v>
                </c:pt>
                <c:pt idx="63">
                  <c:v>1.5813791286982899</c:v>
                </c:pt>
                <c:pt idx="64">
                  <c:v>1.5784980603571499</c:v>
                </c:pt>
                <c:pt idx="65">
                  <c:v>1.5756222857184801</c:v>
                </c:pt>
                <c:pt idx="66">
                  <c:v>1.5727517953293699</c:v>
                </c:pt>
                <c:pt idx="67">
                  <c:v>1.5698865797563699</c:v>
                </c:pt>
                <c:pt idx="68">
                  <c:v>1.56702662958553</c:v>
                </c:pt>
                <c:pt idx="69">
                  <c:v>1.56417193542231</c:v>
                </c:pt>
                <c:pt idx="70">
                  <c:v>1.56132248789168</c:v>
                </c:pt>
                <c:pt idx="71">
                  <c:v>1.5584782776380199</c:v>
                </c:pt>
                <c:pt idx="72">
                  <c:v>1.5556392953251601</c:v>
                </c:pt>
                <c:pt idx="73">
                  <c:v>1.55280553163636</c:v>
                </c:pt>
                <c:pt idx="74">
                  <c:v>1.5499769772743199</c:v>
                </c:pt>
                <c:pt idx="75">
                  <c:v>1.54715362296116</c:v>
                </c:pt>
                <c:pt idx="76">
                  <c:v>1.54433545943843</c:v>
                </c:pt>
                <c:pt idx="77">
                  <c:v>1.5415224774670999</c:v>
                </c:pt>
                <c:pt idx="78">
                  <c:v>1.5387146678275601</c:v>
                </c:pt>
                <c:pt idx="79">
                  <c:v>1.53591202131959</c:v>
                </c:pt>
                <c:pt idx="80">
                  <c:v>1.5331145287624199</c:v>
                </c:pt>
                <c:pt idx="81">
                  <c:v>1.5303221809946801</c:v>
                </c:pt>
                <c:pt idx="82">
                  <c:v>1.5275349688744</c:v>
                </c:pt>
                <c:pt idx="83">
                  <c:v>1.52475288327904</c:v>
                </c:pt>
                <c:pt idx="84">
                  <c:v>1.5219759151054599</c:v>
                </c:pt>
                <c:pt idx="85">
                  <c:v>1.51920405526994</c:v>
                </c:pt>
                <c:pt idx="86">
                  <c:v>1.5164372947081799</c:v>
                </c:pt>
                <c:pt idx="87">
                  <c:v>1.51367562437529</c:v>
                </c:pt>
                <c:pt idx="88">
                  <c:v>1.5109190352458099</c:v>
                </c:pt>
                <c:pt idx="89">
                  <c:v>1.50816751831369</c:v>
                </c:pt>
                <c:pt idx="90">
                  <c:v>1.50542106459234</c:v>
                </c:pt>
                <c:pt idx="91">
                  <c:v>1.50267966511458</c:v>
                </c:pt>
                <c:pt idx="92">
                  <c:v>1.4999433109326701</c:v>
                </c:pt>
                <c:pt idx="93">
                  <c:v>1.4972119931183201</c:v>
                </c:pt>
                <c:pt idx="94">
                  <c:v>1.4944857027627101</c:v>
                </c:pt>
                <c:pt idx="95">
                  <c:v>1.4917644309764599</c:v>
                </c:pt>
                <c:pt idx="96">
                  <c:v>1.48904816888967</c:v>
                </c:pt>
                <c:pt idx="97">
                  <c:v>1.4863369076519</c:v>
                </c:pt>
                <c:pt idx="98">
                  <c:v>1.48363063843224</c:v>
                </c:pt>
                <c:pt idx="99">
                  <c:v>1.48092935241923</c:v>
                </c:pt>
                <c:pt idx="100">
                  <c:v>1.4782330408209501</c:v>
                </c:pt>
                <c:pt idx="101">
                  <c:v>1.47554169486499</c:v>
                </c:pt>
                <c:pt idx="102">
                  <c:v>1.4728553057984901</c:v>
                </c:pt>
                <c:pt idx="103">
                  <c:v>1.47017386488812</c:v>
                </c:pt>
                <c:pt idx="104">
                  <c:v>1.46749736342013</c:v>
                </c:pt>
                <c:pt idx="105">
                  <c:v>1.4648257927003201</c:v>
                </c:pt>
                <c:pt idx="106">
                  <c:v>1.46215914405412</c:v>
                </c:pt>
                <c:pt idx="107">
                  <c:v>1.45949740882655</c:v>
                </c:pt>
                <c:pt idx="108">
                  <c:v>1.45684057838227</c:v>
                </c:pt>
                <c:pt idx="109">
                  <c:v>1.45418864410557</c:v>
                </c:pt>
                <c:pt idx="110">
                  <c:v>1.45154159740042</c:v>
                </c:pt>
                <c:pt idx="111">
                  <c:v>1.4488994296905</c:v>
                </c:pt>
                <c:pt idx="112">
                  <c:v>1.44626213241915</c:v>
                </c:pt>
                <c:pt idx="113">
                  <c:v>1.44362969704949</c:v>
                </c:pt>
                <c:pt idx="114">
                  <c:v>1.4410021150643599</c:v>
                </c:pt>
                <c:pt idx="115">
                  <c:v>1.43837937796641</c:v>
                </c:pt>
                <c:pt idx="116">
                  <c:v>1.43576147727807</c:v>
                </c:pt>
                <c:pt idx="117">
                  <c:v>1.4331484045416201</c:v>
                </c:pt>
                <c:pt idx="118">
                  <c:v>1.43054015131919</c:v>
                </c:pt>
                <c:pt idx="119">
                  <c:v>1.4279367091927999</c:v>
                </c:pt>
                <c:pt idx="120">
                  <c:v>1.4253380697644</c:v>
                </c:pt>
                <c:pt idx="121">
                  <c:v>1.4227442246558699</c:v>
                </c:pt>
                <c:pt idx="122">
                  <c:v>1.4201551655090801</c:v>
                </c:pt>
                <c:pt idx="123">
                  <c:v>1.41757088398592</c:v>
                </c:pt>
                <c:pt idx="124">
                  <c:v>1.41499137176831</c:v>
                </c:pt>
                <c:pt idx="125">
                  <c:v>1.41241662055829</c:v>
                </c:pt>
                <c:pt idx="126">
                  <c:v>1.40984662207797</c:v>
                </c:pt>
                <c:pt idx="127">
                  <c:v>1.4072813680696801</c:v>
                </c:pt>
                <c:pt idx="128">
                  <c:v>1.4047208502958899</c:v>
                </c:pt>
                <c:pt idx="129">
                  <c:v>1.4021650605393501</c:v>
                </c:pt>
                <c:pt idx="130">
                  <c:v>1.39961399060308</c:v>
                </c:pt>
                <c:pt idx="131">
                  <c:v>1.3970676323104201</c:v>
                </c:pt>
                <c:pt idx="132">
                  <c:v>1.39452597750507</c:v>
                </c:pt>
                <c:pt idx="133">
                  <c:v>1.39198901805119</c:v>
                </c:pt>
                <c:pt idx="134">
                  <c:v>1.38945674583334</c:v>
                </c:pt>
                <c:pt idx="135">
                  <c:v>1.3869291527566601</c:v>
                </c:pt>
                <c:pt idx="136">
                  <c:v>1.3844062307467899</c:v>
                </c:pt>
                <c:pt idx="137">
                  <c:v>1.3818879717500401</c:v>
                </c:pt>
                <c:pt idx="138">
                  <c:v>1.3793743677333701</c:v>
                </c:pt>
                <c:pt idx="139">
                  <c:v>1.37686541068445</c:v>
                </c:pt>
                <c:pt idx="140">
                  <c:v>1.37436109261175</c:v>
                </c:pt>
                <c:pt idx="141">
                  <c:v>1.3718614055445899</c:v>
                </c:pt>
                <c:pt idx="142">
                  <c:v>1.36936634153319</c:v>
                </c:pt>
                <c:pt idx="143">
                  <c:v>1.3668758926487099</c:v>
                </c:pt>
                <c:pt idx="144">
                  <c:v>1.36439005098337</c:v>
                </c:pt>
                <c:pt idx="145">
                  <c:v>1.36190880865047</c:v>
                </c:pt>
                <c:pt idx="146">
                  <c:v>1.3594321577844899</c:v>
                </c:pt>
                <c:pt idx="147">
                  <c:v>1.3569600905411101</c:v>
                </c:pt>
                <c:pt idx="148">
                  <c:v>1.35449259909737</c:v>
                </c:pt>
                <c:pt idx="149">
                  <c:v>1.3520296756516299</c:v>
                </c:pt>
                <c:pt idx="150">
                  <c:v>1.3495713124237401</c:v>
                </c:pt>
                <c:pt idx="151">
                  <c:v>1.34711750165509</c:v>
                </c:pt>
                <c:pt idx="152">
                  <c:v>1.3446682356086599</c:v>
                </c:pt>
                <c:pt idx="153">
                  <c:v>1.3422235065691399</c:v>
                </c:pt>
                <c:pt idx="154">
                  <c:v>1.3397833068430001</c:v>
                </c:pt>
                <c:pt idx="155">
                  <c:v>1.3373476287585799</c:v>
                </c:pt>
                <c:pt idx="156">
                  <c:v>1.33491646466618</c:v>
                </c:pt>
                <c:pt idx="157">
                  <c:v>1.3324898069381299</c:v>
                </c:pt>
                <c:pt idx="158">
                  <c:v>1.33006764796892</c:v>
                </c:pt>
                <c:pt idx="159">
                  <c:v>1.3276499801752999</c:v>
                </c:pt>
                <c:pt idx="160">
                  <c:v>1.32523679599632</c:v>
                </c:pt>
                <c:pt idx="161">
                  <c:v>1.3228280878934999</c:v>
                </c:pt>
                <c:pt idx="162">
                  <c:v>1.3204238483509001</c:v>
                </c:pt>
                <c:pt idx="163">
                  <c:v>1.3180240698752199</c:v>
                </c:pt>
                <c:pt idx="164">
                  <c:v>1.3156287449959601</c:v>
                </c:pt>
                <c:pt idx="165">
                  <c:v>1.31323786626545</c:v>
                </c:pt>
                <c:pt idx="166">
                  <c:v>1.31085142625907</c:v>
                </c:pt>
                <c:pt idx="167">
                  <c:v>1.30846941757526</c:v>
                </c:pt>
                <c:pt idx="168">
                  <c:v>1.30609183283574</c:v>
                </c:pt>
                <c:pt idx="169">
                  <c:v>1.3037186646855501</c:v>
                </c:pt>
                <c:pt idx="170">
                  <c:v>1.30134990579326</c:v>
                </c:pt>
                <c:pt idx="171">
                  <c:v>1.29898554885104</c:v>
                </c:pt>
                <c:pt idx="172">
                  <c:v>1.29662558657483</c:v>
                </c:pt>
                <c:pt idx="173">
                  <c:v>1.2942700117044501</c:v>
                </c:pt>
                <c:pt idx="174">
                  <c:v>1.2919188170037901</c:v>
                </c:pt>
                <c:pt idx="175">
                  <c:v>1.2895719952608899</c:v>
                </c:pt>
                <c:pt idx="176">
                  <c:v>1.2872295392881601</c:v>
                </c:pt>
                <c:pt idx="177">
                  <c:v>1.2848914419224799</c:v>
                </c:pt>
                <c:pt idx="178">
                  <c:v>1.2825576960253799</c:v>
                </c:pt>
                <c:pt idx="179">
                  <c:v>1.2802282944832299</c:v>
                </c:pt>
                <c:pt idx="180">
                  <c:v>1.2779032302073401</c:v>
                </c:pt>
                <c:pt idx="181">
                  <c:v>1.27558249613418</c:v>
                </c:pt>
                <c:pt idx="182">
                  <c:v>1.2732660852255699</c:v>
                </c:pt>
                <c:pt idx="183">
                  <c:v>1.2709539904687801</c:v>
                </c:pt>
                <c:pt idx="184">
                  <c:v>1.2686462048768199</c:v>
                </c:pt>
                <c:pt idx="185">
                  <c:v>1.2663427214885401</c:v>
                </c:pt>
                <c:pt idx="186">
                  <c:v>1.26404353336887</c:v>
                </c:pt>
                <c:pt idx="187">
                  <c:v>1.26174863360901</c:v>
                </c:pt>
                <c:pt idx="188">
                  <c:v>1.2594580153266399</c:v>
                </c:pt>
                <c:pt idx="189">
                  <c:v>1.2571716716660899</c:v>
                </c:pt>
                <c:pt idx="190">
                  <c:v>1.2548895957986099</c:v>
                </c:pt>
                <c:pt idx="191">
                  <c:v>1.2526117809225701</c:v>
                </c:pt>
                <c:pt idx="192">
                  <c:v>1.2503382202636499</c:v>
                </c:pt>
                <c:pt idx="193">
                  <c:v>1.2480689070751201</c:v>
                </c:pt>
                <c:pt idx="194">
                  <c:v>1.24580383463805</c:v>
                </c:pt>
                <c:pt idx="195">
                  <c:v>1.24354299626158</c:v>
                </c:pt>
                <c:pt idx="196">
                  <c:v>1.24128638528312</c:v>
                </c:pt>
                <c:pt idx="197">
                  <c:v>1.23903399506864</c:v>
                </c:pt>
                <c:pt idx="198">
                  <c:v>1.2367858190129599</c:v>
                </c:pt>
                <c:pt idx="199">
                  <c:v>1.2345418505399399</c:v>
                </c:pt>
                <c:pt idx="200">
                  <c:v>1.2323020831028499</c:v>
                </c:pt>
                <c:pt idx="201">
                  <c:v>1.23006651018457</c:v>
                </c:pt>
                <c:pt idx="202">
                  <c:v>1.22783512529793</c:v>
                </c:pt>
                <c:pt idx="203">
                  <c:v>1.2256079219860101</c:v>
                </c:pt>
                <c:pt idx="204">
                  <c:v>1.2233848938223999</c:v>
                </c:pt>
                <c:pt idx="205">
                  <c:v>1.22116603441157</c:v>
                </c:pt>
                <c:pt idx="206">
                  <c:v>1.2189513373891501</c:v>
                </c:pt>
                <c:pt idx="207">
                  <c:v>1.2167407964223</c:v>
                </c:pt>
                <c:pt idx="208">
                  <c:v>1.21453440521001</c:v>
                </c:pt>
                <c:pt idx="209">
                  <c:v>1.21233215748345</c:v>
                </c:pt>
                <c:pt idx="210">
                  <c:v>1.21013404700637</c:v>
                </c:pt>
                <c:pt idx="211">
                  <c:v>1.2079400675754099</c:v>
                </c:pt>
                <c:pt idx="212">
                  <c:v>1.20575021302053</c:v>
                </c:pt>
                <c:pt idx="213">
                  <c:v>1.20356447720535</c:v>
                </c:pt>
                <c:pt idx="214">
                  <c:v>1.20138285402756</c:v>
                </c:pt>
                <c:pt idx="215">
                  <c:v>1.1992053374193501</c:v>
                </c:pt>
                <c:pt idx="216">
                  <c:v>1.19703192134779</c:v>
                </c:pt>
                <c:pt idx="217">
                  <c:v>1.19486259981528</c:v>
                </c:pt>
                <c:pt idx="218">
                  <c:v>1.19269736686001</c:v>
                </c:pt>
                <c:pt idx="219">
                  <c:v>1.19053621655634</c:v>
                </c:pt>
                <c:pt idx="220">
                  <c:v>1.1883791430153501</c:v>
                </c:pt>
                <c:pt idx="221">
                  <c:v>1.1862261403852701</c:v>
                </c:pt>
                <c:pt idx="222">
                  <c:v>1.1840772028519599</c:v>
                </c:pt>
                <c:pt idx="223">
                  <c:v>1.18193232463944</c:v>
                </c:pt>
                <c:pt idx="224">
                  <c:v>1.17979150001038</c:v>
                </c:pt>
                <c:pt idx="225">
                  <c:v>1.1776547232666501</c:v>
                </c:pt>
                <c:pt idx="226">
                  <c:v>1.17552198874986</c:v>
                </c:pt>
                <c:pt idx="227">
                  <c:v>1.1733932908419</c:v>
                </c:pt>
                <c:pt idx="228">
                  <c:v>1.1712686239655199</c:v>
                </c:pt>
                <c:pt idx="229">
                  <c:v>1.16914798258495</c:v>
                </c:pt>
                <c:pt idx="230">
                  <c:v>1.16703136120646</c:v>
                </c:pt>
                <c:pt idx="231">
                  <c:v>1.16491875437901</c:v>
                </c:pt>
                <c:pt idx="232">
                  <c:v>1.1628101566948601</c:v>
                </c:pt>
                <c:pt idx="233">
                  <c:v>1.16070556279029</c:v>
                </c:pt>
                <c:pt idx="234">
                  <c:v>1.15860496734619</c:v>
                </c:pt>
                <c:pt idx="235">
                  <c:v>1.1565083650888199</c:v>
                </c:pt>
                <c:pt idx="236">
                  <c:v>1.15441575079049</c:v>
                </c:pt>
                <c:pt idx="237">
                  <c:v>1.1523271192703</c:v>
                </c:pt>
                <c:pt idx="238">
                  <c:v>1.15024246539488</c:v>
                </c:pt>
                <c:pt idx="239">
                  <c:v>1.14816178407921</c:v>
                </c:pt>
                <c:pt idx="240">
                  <c:v>1.14608507028736</c:v>
                </c:pt>
                <c:pt idx="241">
                  <c:v>1.14401231903334</c:v>
                </c:pt>
                <c:pt idx="242">
                  <c:v>1.1419435253819299</c:v>
                </c:pt>
                <c:pt idx="243">
                  <c:v>1.1398786844495401</c:v>
                </c:pt>
                <c:pt idx="244">
                  <c:v>1.1378177914051499</c:v>
                </c:pt>
                <c:pt idx="245">
                  <c:v>1.13576084147114</c:v>
                </c:pt>
                <c:pt idx="246">
                  <c:v>1.1337078299243</c:v>
                </c:pt>
                <c:pt idx="247">
                  <c:v>1.13165875209677</c:v>
                </c:pt>
                <c:pt idx="248">
                  <c:v>1.1296136033770601</c:v>
                </c:pt>
                <c:pt idx="249">
                  <c:v>1.1275723792110399</c:v>
                </c:pt>
                <c:pt idx="250">
                  <c:v>1.12553507510304</c:v>
                </c:pt>
                <c:pt idx="251">
                  <c:v>1.1235016866168901</c:v>
                </c:pt>
                <c:pt idx="252">
                  <c:v>1.1214722093770799</c:v>
                </c:pt>
                <c:pt idx="253">
                  <c:v>1.1194466390698801</c:v>
                </c:pt>
                <c:pt idx="254">
                  <c:v>1.1174249714445501</c:v>
                </c:pt>
                <c:pt idx="255">
                  <c:v>1.11540720231455</c:v>
                </c:pt>
                <c:pt idx="256">
                  <c:v>1.1133933275587999</c:v>
                </c:pt>
                <c:pt idx="257">
                  <c:v>1.1113833431229601</c:v>
                </c:pt>
                <c:pt idx="258">
                  <c:v>1.1093772450207799</c:v>
                </c:pt>
                <c:pt idx="259">
                  <c:v>1.1073750293354701</c:v>
                </c:pt>
                <c:pt idx="260">
                  <c:v>1.1053766922211099</c:v>
                </c:pt>
                <c:pt idx="261">
                  <c:v>1.1033822299041101</c:v>
                </c:pt>
                <c:pt idx="262">
                  <c:v>1.10139163868471</c:v>
                </c:pt>
                <c:pt idx="263">
                  <c:v>1.0994049149385301</c:v>
                </c:pt>
                <c:pt idx="264">
                  <c:v>1.0974220551181599</c:v>
                </c:pt>
                <c:pt idx="265">
                  <c:v>1.0954430557548001</c:v>
                </c:pt>
                <c:pt idx="266">
                  <c:v>1.0934679134599701</c:v>
                </c:pt>
                <c:pt idx="267">
                  <c:v>1.09149662492723</c:v>
                </c:pt>
                <c:pt idx="268">
                  <c:v>1.08952918693401</c:v>
                </c:pt>
                <c:pt idx="269">
                  <c:v>1.0875655963434501</c:v>
                </c:pt>
                <c:pt idx="270">
                  <c:v>1.0856058501063199</c:v>
                </c:pt>
                <c:pt idx="271">
                  <c:v>1.08364994526297</c:v>
                </c:pt>
                <c:pt idx="272">
                  <c:v>1.0816978789454199</c:v>
                </c:pt>
                <c:pt idx="273">
                  <c:v>1.07974964837942</c:v>
                </c:pt>
                <c:pt idx="274">
                  <c:v>1.0778052508866101</c:v>
                </c:pt>
                <c:pt idx="275">
                  <c:v>1.07586468388679</c:v>
                </c:pt>
                <c:pt idx="276">
                  <c:v>1.0739279449002199</c:v>
                </c:pt>
                <c:pt idx="277">
                  <c:v>1.07199503154998</c:v>
                </c:pt>
                <c:pt idx="278">
                  <c:v>1.07006594156446</c:v>
                </c:pt>
                <c:pt idx="279">
                  <c:v>1.0681406727798799</c:v>
                </c:pt>
                <c:pt idx="280">
                  <c:v>1.06621922314291</c:v>
                </c:pt>
                <c:pt idx="281">
                  <c:v>1.0643016190360399</c:v>
                </c:pt>
                <c:pt idx="282">
                  <c:v>1.06238799978983</c:v>
                </c:pt>
                <c:pt idx="283">
                  <c:v>1.0604785319168</c:v>
                </c:pt>
                <c:pt idx="284">
                  <c:v>1.0585733806797799</c:v>
                </c:pt>
                <c:pt idx="285">
                  <c:v>1.0566727100978099</c:v>
                </c:pt>
                <c:pt idx="286">
                  <c:v>1.05477668295232</c:v>
                </c:pt>
                <c:pt idx="287">
                  <c:v>1.0528854607935401</c:v>
                </c:pt>
                <c:pt idx="288">
                  <c:v>1.0509992039471601</c:v>
                </c:pt>
                <c:pt idx="289">
                  <c:v>1.0491180715212101</c:v>
                </c:pt>
                <c:pt idx="290">
                  <c:v>1.0472422214131101</c:v>
                </c:pt>
                <c:pt idx="291">
                  <c:v>1.0453718103170799</c:v>
                </c:pt>
                <c:pt idx="292">
                  <c:v>1.0435069937315999</c:v>
                </c:pt>
                <c:pt idx="293">
                  <c:v>1.04164792596723</c:v>
                </c:pt>
                <c:pt idx="294">
                  <c:v>1.0397947601545301</c:v>
                </c:pt>
                <c:pt idx="295">
                  <c:v>1.0379476482522501</c:v>
                </c:pt>
                <c:pt idx="296">
                  <c:v>1.0361067410557001</c:v>
                </c:pt>
                <c:pt idx="297">
                  <c:v>1.0342721882053301</c:v>
                </c:pt>
                <c:pt idx="298">
                  <c:v>1.0324441381954601</c:v>
                </c:pt>
                <c:pt idx="299">
                  <c:v>1.03062273838329</c:v>
                </c:pt>
                <c:pt idx="300">
                  <c:v>1.0288081349979901</c:v>
                </c:pt>
                <c:pt idx="301">
                  <c:v>1.02700047315002</c:v>
                </c:pt>
                <c:pt idx="302">
                  <c:v>1.0251998968406899</c:v>
                </c:pt>
                <c:pt idx="303">
                  <c:v>1.0234065489717501</c:v>
                </c:pt>
                <c:pt idx="304">
                  <c:v>1.0216205713552899</c:v>
                </c:pt>
                <c:pt idx="305">
                  <c:v>1.01984210472374</c:v>
                </c:pt>
                <c:pt idx="306">
                  <c:v>1.0180712887400101</c:v>
                </c:pt>
                <c:pt idx="307">
                  <c:v>1.0163082620078601</c:v>
                </c:pt>
                <c:pt idx="308">
                  <c:v>1.01455316208239</c:v>
                </c:pt>
                <c:pt idx="309">
                  <c:v>1.01280612548061</c:v>
                </c:pt>
                <c:pt idx="310">
                  <c:v>1.0110672876922999</c:v>
                </c:pt>
                <c:pt idx="311">
                  <c:v>1.0093367831908999</c:v>
                </c:pt>
                <c:pt idx="312">
                  <c:v>1.0076147454445901</c:v>
                </c:pt>
                <c:pt idx="313">
                  <c:v>1.00590130692746</c:v>
                </c:pt>
                <c:pt idx="314">
                  <c:v>1.0041965991308801</c:v>
                </c:pt>
                <c:pt idx="315">
                  <c:v>1.0025007525749701</c:v>
                </c:pt>
                <c:pt idx="316">
                  <c:v>1.0008138968201401</c:v>
                </c:pt>
                <c:pt idx="317">
                  <c:v>0.99913616047885001</c:v>
                </c:pt>
                <c:pt idx="318">
                  <c:v>0.99746767122739899</c:v>
                </c:pt>
                <c:pt idx="319">
                  <c:v>0.99580855581788597</c:v>
                </c:pt>
                <c:pt idx="320">
                  <c:v>0.99415894009025596</c:v>
                </c:pt>
                <c:pt idx="321">
                  <c:v>0.99251894898445203</c:v>
                </c:pt>
                <c:pt idx="322">
                  <c:v>0.99088870655267902</c:v>
                </c:pt>
                <c:pt idx="323">
                  <c:v>0.98926833597176</c:v>
                </c:pt>
                <c:pt idx="324">
                  <c:v>0.98765795955559399</c:v>
                </c:pt>
                <c:pt idx="325">
                  <c:v>0.986057698767696</c:v>
                </c:pt>
                <c:pt idx="326">
                  <c:v>0.98446767423384196</c:v>
                </c:pt>
                <c:pt idx="327">
                  <c:v>0.98288800575477997</c:v>
                </c:pt>
                <c:pt idx="328">
                  <c:v>0.98131881231903995</c:v>
                </c:pt>
                <c:pt idx="329">
                  <c:v>0.979760212115804</c:v>
                </c:pt>
                <c:pt idx="330">
                  <c:v>0.97821232254786905</c:v>
                </c:pt>
                <c:pt idx="331">
                  <c:v>0.976675260244666</c:v>
                </c:pt>
                <c:pt idx="332">
                  <c:v>0.975149141075354</c:v>
                </c:pt>
                <c:pt idx="333">
                  <c:v>0.97363408016197694</c:v>
                </c:pt>
                <c:pt idx="334">
                  <c:v>0.97213019189267902</c:v>
                </c:pt>
                <c:pt idx="335">
                  <c:v>0.97063758993497695</c:v>
                </c:pt>
                <c:pt idx="336">
                  <c:v>0.96915638724908804</c:v>
                </c:pt>
                <c:pt idx="337">
                  <c:v>0.96768669610130398</c:v>
                </c:pt>
                <c:pt idx="338">
                  <c:v>0.96622862807741805</c:v>
                </c:pt>
                <c:pt idx="339">
                  <c:v>0.96478229409618799</c:v>
                </c:pt>
                <c:pt idx="340">
                  <c:v>0.96334780442283996</c:v>
                </c:pt>
                <c:pt idx="341">
                  <c:v>0.96192526868261397</c:v>
                </c:pt>
                <c:pt idx="342">
                  <c:v>0.96051479587433297</c:v>
                </c:pt>
                <c:pt idx="343">
                  <c:v>0.95911649438401403</c:v>
                </c:pt>
                <c:pt idx="344">
                  <c:v>0.95773047199848604</c:v>
                </c:pt>
                <c:pt idx="345">
                  <c:v>0.95635683591905196</c:v>
                </c:pt>
                <c:pt idx="346">
                  <c:v>0.95499569277515794</c:v>
                </c:pt>
                <c:pt idx="347">
                  <c:v>0.95364714863807098</c:v>
                </c:pt>
                <c:pt idx="348">
                  <c:v>0.95231130903458905</c:v>
                </c:pt>
                <c:pt idx="349">
                  <c:v>0.95098827896074201</c:v>
                </c:pt>
                <c:pt idx="350">
                  <c:v>0.94967816289550799</c:v>
                </c:pt>
                <c:pt idx="351">
                  <c:v>0.948381064814527</c:v>
                </c:pt>
                <c:pt idx="352">
                  <c:v>0.94709708820381699</c:v>
                </c:pt>
                <c:pt idx="353">
                  <c:v>0.94582633607348399</c:v>
                </c:pt>
                <c:pt idx="354">
                  <c:v>0.94456891097142803</c:v>
                </c:pt>
                <c:pt idx="355">
                  <c:v>0.94332491499702797</c:v>
                </c:pt>
                <c:pt idx="356">
                  <c:v>0.94209444981483204</c:v>
                </c:pt>
                <c:pt idx="357">
                  <c:v>0.94087761666820702</c:v>
                </c:pt>
                <c:pt idx="358">
                  <c:v>0.93967451639298805</c:v>
                </c:pt>
                <c:pt idx="359">
                  <c:v>0.93848524943109302</c:v>
                </c:pt>
                <c:pt idx="360">
                  <c:v>0.93730991584411405</c:v>
                </c:pt>
                <c:pt idx="361">
                  <c:v>0.93614861532688398</c:v>
                </c:pt>
                <c:pt idx="362">
                  <c:v>0.93500144722100298</c:v>
                </c:pt>
                <c:pt idx="363">
                  <c:v>0.93386851052833098</c:v>
                </c:pt>
                <c:pt idx="364">
                  <c:v>0.93274990392445101</c:v>
                </c:pt>
                <c:pt idx="365">
                  <c:v>0.93164572577208304</c:v>
                </c:pt>
                <c:pt idx="366">
                  <c:v>0.93055607413445196</c:v>
                </c:pt>
                <c:pt idx="367">
                  <c:v>0.92948104678862198</c:v>
                </c:pt>
                <c:pt idx="368">
                  <c:v>0.92842074123876805</c:v>
                </c:pt>
                <c:pt idx="369">
                  <c:v>0.92737525472940396</c:v>
                </c:pt>
                <c:pt idx="370">
                  <c:v>0.92634468425855698</c:v>
                </c:pt>
                <c:pt idx="371">
                  <c:v>0.92532912659088296</c:v>
                </c:pt>
                <c:pt idx="372">
                  <c:v>0.92432867827072696</c:v>
                </c:pt>
                <c:pt idx="373">
                  <c:v>0.92334343563512</c:v>
                </c:pt>
                <c:pt idx="374">
                  <c:v>0.92237349482671704</c:v>
                </c:pt>
                <c:pt idx="375">
                  <c:v>0.92141895180666999</c:v>
                </c:pt>
                <c:pt idx="376">
                  <c:v>0.92047990236743704</c:v>
                </c:pt>
                <c:pt idx="377">
                  <c:v>0.91955644214552001</c:v>
                </c:pt>
                <c:pt idx="378">
                  <c:v>0.91864866663414002</c:v>
                </c:pt>
                <c:pt idx="379">
                  <c:v>0.91775667119584003</c:v>
                </c:pt>
                <c:pt idx="380">
                  <c:v>0.91688055107501398</c:v>
                </c:pt>
                <c:pt idx="381">
                  <c:v>0.916020401410373</c:v>
                </c:pt>
                <c:pt idx="382">
                  <c:v>0.91517631724733495</c:v>
                </c:pt>
                <c:pt idx="383">
                  <c:v>0.91434839355034003</c:v>
                </c:pt>
                <c:pt idx="384">
                  <c:v>0.91353672521509899</c:v>
                </c:pt>
                <c:pt idx="385">
                  <c:v>0.91274140708076601</c:v>
                </c:pt>
                <c:pt idx="386">
                  <c:v>0.91196253394204096</c:v>
                </c:pt>
                <c:pt idx="387">
                  <c:v>0.91120020056120499</c:v>
                </c:pt>
                <c:pt idx="388">
                  <c:v>0.91045450168008002</c:v>
                </c:pt>
                <c:pt idx="389">
                  <c:v>0.90972553203192297</c:v>
                </c:pt>
                <c:pt idx="390">
                  <c:v>0.90901338635325402</c:v>
                </c:pt>
                <c:pt idx="391">
                  <c:v>0.908318159395618</c:v>
                </c:pt>
                <c:pt idx="392">
                  <c:v>0.90763994593728903</c:v>
                </c:pt>
                <c:pt idx="393">
                  <c:v>0.90697884079490398</c:v>
                </c:pt>
                <c:pt idx="394">
                  <c:v>0.906334938835056</c:v>
                </c:pt>
                <c:pt idx="395">
                  <c:v>0.90570833498581704</c:v>
                </c:pt>
                <c:pt idx="396">
                  <c:v>0.90509912424822503</c:v>
                </c:pt>
                <c:pt idx="397">
                  <c:v>0.90450740170772004</c:v>
                </c:pt>
                <c:pt idx="398">
                  <c:v>0.90393326254554596</c:v>
                </c:pt>
                <c:pt idx="399">
                  <c:v>0.90337680205010795</c:v>
                </c:pt>
                <c:pt idx="400">
                  <c:v>0.90283811562830896</c:v>
                </c:pt>
                <c:pt idx="401">
                  <c:v>0.90231729881686296</c:v>
                </c:pt>
                <c:pt idx="402">
                  <c:v>0.90181444729359195</c:v>
                </c:pt>
                <c:pt idx="403">
                  <c:v>0.90132965688871503</c:v>
                </c:pt>
                <c:pt idx="404">
                  <c:v>0.90086302359613102</c:v>
                </c:pt>
                <c:pt idx="405">
                  <c:v>0.90041464358472001</c:v>
                </c:pt>
                <c:pt idx="406">
                  <c:v>0.89998461320965295</c:v>
                </c:pt>
                <c:pt idx="407">
                  <c:v>0.89957302902373104</c:v>
                </c:pt>
                <c:pt idx="408">
                  <c:v>0.89917998778876396</c:v>
                </c:pt>
                <c:pt idx="409">
                  <c:v>0.89880558648699005</c:v>
                </c:pt>
                <c:pt idx="410">
                  <c:v>0.89844992233256005</c:v>
                </c:pt>
                <c:pt idx="411">
                  <c:v>0.89811309278309304</c:v>
                </c:pt>
                <c:pt idx="412">
                  <c:v>0.89779519555130405</c:v>
                </c:pt>
                <c:pt idx="413">
                  <c:v>0.897496328616746</c:v>
                </c:pt>
                <c:pt idx="414">
                  <c:v>0.89721659023764999</c:v>
                </c:pt>
                <c:pt idx="415">
                  <c:v>0.89695607896288598</c:v>
                </c:pt>
                <c:pt idx="416">
                  <c:v>0.89671489364408496</c:v>
                </c:pt>
                <c:pt idx="417">
                  <c:v>0.89649313344788295</c:v>
                </c:pt>
                <c:pt idx="418">
                  <c:v>0.89629089786837002</c:v>
                </c:pt>
                <c:pt idx="419">
                  <c:v>0.89610828673970699</c:v>
                </c:pt>
                <c:pt idx="420">
                  <c:v>0.89594540024895397</c:v>
                </c:pt>
                <c:pt idx="421">
                  <c:v>0.89580233894911798</c:v>
                </c:pt>
                <c:pt idx="422">
                  <c:v>0.89567920377245502</c:v>
                </c:pt>
                <c:pt idx="423">
                  <c:v>0.895576096044016</c:v>
                </c:pt>
                <c:pt idx="424">
                  <c:v>0.89549311749548899</c:v>
                </c:pt>
                <c:pt idx="425">
                  <c:v>0.89543037027932604</c:v>
                </c:pt>
                <c:pt idx="426">
                  <c:v>0.89538795698321005</c:v>
                </c:pt>
                <c:pt idx="427">
                  <c:v>0.89536598064483797</c:v>
                </c:pt>
                <c:pt idx="428">
                  <c:v>0.89536454476709404</c:v>
                </c:pt>
                <c:pt idx="429">
                  <c:v>0.895383753333585</c:v>
                </c:pt>
                <c:pt idx="430">
                  <c:v>0.89542371082458905</c:v>
                </c:pt>
                <c:pt idx="431">
                  <c:v>0.895484522233437</c:v>
                </c:pt>
                <c:pt idx="432">
                  <c:v>0.89556629308333502</c:v>
                </c:pt>
                <c:pt idx="433">
                  <c:v>0.89566912944466004</c:v>
                </c:pt>
                <c:pt idx="434">
                  <c:v>0.89579313795275595</c:v>
                </c:pt>
                <c:pt idx="435">
                  <c:v>0.89593842582624095</c:v>
                </c:pt>
                <c:pt idx="436">
                  <c:v>0.89610510088585005</c:v>
                </c:pt>
                <c:pt idx="437">
                  <c:v>0.89629327157384697</c:v>
                </c:pt>
                <c:pt idx="438">
                  <c:v>0.89650304697401595</c:v>
                </c:pt>
                <c:pt idx="439">
                  <c:v>0.89673453683225401</c:v>
                </c:pt>
                <c:pt idx="440">
                  <c:v>0.89698785157779304</c:v>
                </c:pt>
                <c:pt idx="441">
                  <c:v>0.89726310234507201</c:v>
                </c:pt>
                <c:pt idx="442">
                  <c:v>0.89756040099627499</c:v>
                </c:pt>
                <c:pt idx="443">
                  <c:v>0.89787986014455301</c:v>
                </c:pt>
                <c:pt idx="444">
                  <c:v>0.89822159317796502</c:v>
                </c:pt>
                <c:pt idx="445">
                  <c:v>0.89858571428413803</c:v>
                </c:pt>
                <c:pt idx="446">
                  <c:v>0.89897233847567504</c:v>
                </c:pt>
                <c:pt idx="447">
                  <c:v>0.89938158161632997</c:v>
                </c:pt>
                <c:pt idx="448">
                  <c:v>0.89981356044795802</c:v>
                </c:pt>
                <c:pt idx="449">
                  <c:v>0.90026839261826697</c:v>
                </c:pt>
                <c:pt idx="450">
                  <c:v>0.90074619670938205</c:v>
                </c:pt>
                <c:pt idx="451">
                  <c:v>0.90124709226722899</c:v>
                </c:pt>
                <c:pt idx="452">
                  <c:v>0.90177119983176202</c:v>
                </c:pt>
                <c:pt idx="453">
                  <c:v>0.90231864096804304</c:v>
                </c:pt>
                <c:pt idx="454">
                  <c:v>0.90288953829818397</c:v>
                </c:pt>
                <c:pt idx="455">
                  <c:v>0.90348401553415303</c:v>
                </c:pt>
                <c:pt idx="456">
                  <c:v>0.90410219751147003</c:v>
                </c:pt>
                <c:pt idx="457">
                  <c:v>0.90474421022378704</c:v>
                </c:pt>
                <c:pt idx="458">
                  <c:v>0.90541018085835601</c:v>
                </c:pt>
                <c:pt idx="459">
                  <c:v>0.90610023783240801</c:v>
                </c:pt>
                <c:pt idx="460">
                  <c:v>0.90681451083041598</c:v>
                </c:pt>
                <c:pt idx="461">
                  <c:v>0.90755313084228195</c:v>
                </c:pt>
                <c:pt idx="462">
                  <c:v>0.90831623020241103</c:v>
                </c:pt>
                <c:pt idx="463">
                  <c:v>0.90910394262969896</c:v>
                </c:pt>
                <c:pt idx="464">
                  <c:v>0.90991640326842005</c:v>
                </c:pt>
                <c:pt idx="465">
                  <c:v>0.91075374873001502</c:v>
                </c:pt>
                <c:pt idx="466">
                  <c:v>0.91161611713577695</c:v>
                </c:pt>
                <c:pt idx="467">
                  <c:v>0.91250364816041296</c:v>
                </c:pt>
                <c:pt idx="468">
                  <c:v>0.91341648307651202</c:v>
                </c:pt>
                <c:pt idx="469">
                  <c:v>0.91435476479986999</c:v>
                </c:pt>
                <c:pt idx="470">
                  <c:v>0.91531863793568202</c:v>
                </c:pt>
                <c:pt idx="471">
                  <c:v>0.91630824882560702</c:v>
                </c:pt>
                <c:pt idx="472">
                  <c:v>0.91732374559565899</c:v>
                </c:pt>
                <c:pt idx="473">
                  <c:v>0.91836527820493896</c:v>
                </c:pt>
                <c:pt idx="474">
                  <c:v>0.919432998495198</c:v>
                </c:pt>
                <c:pt idx="475">
                  <c:v>0.92052706024119402</c:v>
                </c:pt>
                <c:pt idx="476">
                  <c:v>0.92164761920185001</c:v>
                </c:pt>
                <c:pt idx="477">
                  <c:v>0.92279483317219302</c:v>
                </c:pt>
                <c:pt idx="478">
                  <c:v>0.923968862036049</c:v>
                </c:pt>
                <c:pt idx="479">
                  <c:v>0.92516986781950505</c:v>
                </c:pt>
                <c:pt idx="480">
                  <c:v>0.92639801474508199</c:v>
                </c:pt>
                <c:pt idx="481">
                  <c:v>0.92765346928664305</c:v>
                </c:pt>
                <c:pt idx="482">
                  <c:v>0.92893640022499502</c:v>
                </c:pt>
                <c:pt idx="483">
                  <c:v>0.93024697870417405</c:v>
                </c:pt>
                <c:pt idx="484">
                  <c:v>0.93158537828840704</c:v>
                </c:pt>
                <c:pt idx="485">
                  <c:v>0.93295177501972004</c:v>
                </c:pt>
                <c:pt idx="486">
                  <c:v>0.93434634747619005</c:v>
                </c:pt>
                <c:pt idx="487">
                  <c:v>0.93576927683081301</c:v>
                </c:pt>
                <c:pt idx="488">
                  <c:v>0.937220746910989</c:v>
                </c:pt>
                <c:pt idx="489">
                  <c:v>0.93870094425858497</c:v>
                </c:pt>
                <c:pt idx="490">
                  <c:v>0.9402100581906</c:v>
                </c:pt>
                <c:pt idx="491">
                  <c:v>0.94174828086038298</c:v>
                </c:pt>
                <c:pt idx="492">
                  <c:v>0.94331580731940001</c:v>
                </c:pt>
                <c:pt idx="493">
                  <c:v>0.94491283557956496</c:v>
                </c:pt>
                <c:pt idx="494">
                  <c:v>0.94653956667608696</c:v>
                </c:pt>
                <c:pt idx="495">
                  <c:v>0.94819620473085098</c:v>
                </c:pt>
                <c:pt idx="496">
                  <c:v>0.94988295701630898</c:v>
                </c:pt>
                <c:pt idx="497">
                  <c:v>0.95160003401988902</c:v>
                </c:pt>
                <c:pt idx="498">
                  <c:v>0.95334764950889594</c:v>
                </c:pt>
                <c:pt idx="499">
                  <c:v>0.955126020595924</c:v>
                </c:pt>
                <c:pt idx="500">
                  <c:v>0.95693536780475197</c:v>
                </c:pt>
                <c:pt idx="501">
                  <c:v>0.95877591513674498</c:v>
                </c:pt>
                <c:pt idx="502">
                  <c:v>0.96064789013773699</c:v>
                </c:pt>
                <c:pt idx="503">
                  <c:v>0.96255152396541999</c:v>
                </c:pt>
                <c:pt idx="504">
                  <c:v>0.96448705145721403</c:v>
                </c:pt>
                <c:pt idx="505">
                  <c:v>0.966454711198653</c:v>
                </c:pt>
                <c:pt idx="506">
                  <c:v>0.96845474559226097</c:v>
                </c:pt>
                <c:pt idx="507">
                  <c:v>0.97048740092694896</c:v>
                </c:pt>
                <c:pt idx="508">
                  <c:v>0.97255292744792798</c:v>
                </c:pt>
                <c:pt idx="509">
                  <c:v>0.97465157942714797</c:v>
                </c:pt>
                <c:pt idx="510">
                  <c:v>0.97678361523428103</c:v>
                </c:pt>
                <c:pt idx="511">
                  <c:v>0.97894929740824999</c:v>
                </c:pt>
                <c:pt idx="512">
                  <c:v>0.98114889272933004</c:v>
                </c:pt>
                <c:pt idx="513">
                  <c:v>0.98338267229182497</c:v>
                </c:pt>
                <c:pt idx="514">
                  <c:v>0.98565091157733897</c:v>
                </c:pt>
                <c:pt idx="515">
                  <c:v>0.98795389052867399</c:v>
                </c:pt>
                <c:pt idx="516">
                  <c:v>0.990291893624344</c:v>
                </c:pt>
                <c:pt idx="517">
                  <c:v>0.99266520995376495</c:v>
                </c:pt>
                <c:pt idx="518">
                  <c:v>0.99507413329310301</c:v>
                </c:pt>
                <c:pt idx="519">
                  <c:v>0.99751896218182701</c:v>
                </c:pt>
                <c:pt idx="520">
                  <c:v>1</c:v>
                </c:pt>
                <c:pt idx="521">
                  <c:v>1.0033201702519099</c:v>
                </c:pt>
                <c:pt idx="522">
                  <c:v>1.0066886942626201</c:v>
                </c:pt>
                <c:pt idx="523">
                  <c:v>1.0101056615312001</c:v>
                </c:pt>
                <c:pt idx="524">
                  <c:v>1.0135711614801499</c:v>
                </c:pt>
                <c:pt idx="525">
                  <c:v>1.0170852834127599</c:v>
                </c:pt>
                <c:pt idx="526">
                  <c:v>1.0206481164685199</c:v>
                </c:pt>
                <c:pt idx="527">
                  <c:v>1.02425974957678</c:v>
                </c:pt>
                <c:pt idx="528">
                  <c:v>1.0279202714084399</c:v>
                </c:pt>
                <c:pt idx="529">
                  <c:v>1.03162977032577</c:v>
                </c:pt>
                <c:pt idx="530">
                  <c:v>1.0353883343303201</c:v>
                </c:pt>
                <c:pt idx="531">
                  <c:v>1.0391960510088201</c:v>
                </c:pt>
                <c:pt idx="532">
                  <c:v>1.04305300747721</c:v>
                </c:pt>
                <c:pt idx="533">
                  <c:v>1.0469592903226299</c:v>
                </c:pt>
                <c:pt idx="534">
                  <c:v>1.0509149855434801</c:v>
                </c:pt>
                <c:pt idx="535">
                  <c:v>1.0549201784875</c:v>
                </c:pt>
                <c:pt idx="536">
                  <c:v>1.0589749537878901</c:v>
                </c:pt>
                <c:pt idx="537">
                  <c:v>1.06307939529739</c:v>
                </c:pt>
                <c:pt idx="538">
                  <c:v>1.06723358602051</c:v>
                </c:pt>
                <c:pt idx="539">
                  <c:v>1.0714376080436701</c:v>
                </c:pt>
                <c:pt idx="540">
                  <c:v>1.0756915424634601</c:v>
                </c:pt>
                <c:pt idx="541">
                  <c:v>1.0799954693129099</c:v>
                </c:pt>
                <c:pt idx="542">
                  <c:v>1.08434946748585</c:v>
                </c:pt>
                <c:pt idx="543">
                  <c:v>1.08875361465928</c:v>
                </c:pt>
                <c:pt idx="544">
                  <c:v>1.09320798721387</c:v>
                </c:pt>
                <c:pt idx="545">
                  <c:v>1.09771266015253</c:v>
                </c:pt>
                <c:pt idx="546">
                  <c:v>1.1022677070170299</c:v>
                </c:pt>
                <c:pt idx="547">
                  <c:v>1.1068731998028201</c:v>
                </c:pt>
                <c:pt idx="548">
                  <c:v>1.11152920887189</c:v>
                </c:pt>
                <c:pt idx="549">
                  <c:v>1.11623580286383</c:v>
                </c:pt>
                <c:pt idx="550">
                  <c:v>1.12099304860494</c:v>
                </c:pt>
                <c:pt idx="551">
                  <c:v>1.12580101101564</c:v>
                </c:pt>
                <c:pt idx="552">
                  <c:v>1.1306597530159499</c:v>
                </c:pt>
                <c:pt idx="553">
                  <c:v>1.13556933542919</c:v>
                </c:pt>
                <c:pt idx="554">
                  <c:v>1.1405298168839</c:v>
                </c:pt>
                <c:pt idx="555">
                  <c:v>1.14554125371397</c:v>
                </c:pt>
                <c:pt idx="556">
                  <c:v>1.15060369985698</c:v>
                </c:pt>
                <c:pt idx="557">
                  <c:v>1.1557172067508501</c:v>
                </c:pt>
                <c:pt idx="558">
                  <c:v>1.1608818232286799</c:v>
                </c:pt>
                <c:pt idx="559">
                  <c:v>1.1660975954119399</c:v>
                </c:pt>
                <c:pt idx="560">
                  <c:v>1.1713645666018899</c:v>
                </c:pt>
                <c:pt idx="561">
                  <c:v>1.17668277716937</c:v>
                </c:pt>
                <c:pt idx="562">
                  <c:v>1.1820522644428799</c:v>
                </c:pt>
                <c:pt idx="563">
                  <c:v>1.18747306259503</c:v>
                </c:pt>
                <c:pt idx="564">
                  <c:v>1.19294520252731</c:v>
                </c:pt>
                <c:pt idx="565">
                  <c:v>1.19846871175328</c:v>
                </c:pt>
                <c:pt idx="566">
                  <c:v>1.2040436142801401</c:v>
                </c:pt>
                <c:pt idx="567">
                  <c:v>1.2096699304887</c:v>
                </c:pt>
                <c:pt idx="568">
                  <c:v>1.2153476770117999</c:v>
                </c:pt>
                <c:pt idx="569">
                  <c:v>1.22107686661113</c:v>
                </c:pt>
                <c:pt idx="570">
                  <c:v>1.2268575080525901</c:v>
                </c:pt>
                <c:pt idx="571">
                  <c:v>1.23268960598009</c:v>
                </c:pt>
                <c:pt idx="572">
                  <c:v>1.2385731607878001</c:v>
                </c:pt>
                <c:pt idx="573">
                  <c:v>1.2445081684910499</c:v>
                </c:pt>
                <c:pt idx="574">
                  <c:v>1.25049462059567</c:v>
                </c:pt>
                <c:pt idx="575">
                  <c:v>1.2565325039658899</c:v>
                </c:pt>
                <c:pt idx="576">
                  <c:v>1.26262180069092</c:v>
                </c:pt>
                <c:pt idx="577">
                  <c:v>1.2687624879500301</c:v>
                </c:pt>
                <c:pt idx="578">
                  <c:v>1.2749545378763201</c:v>
                </c:pt>
                <c:pt idx="579">
                  <c:v>1.2811979174190899</c:v>
                </c:pt>
                <c:pt idx="580">
                  <c:v>1.2874925882049799</c:v>
                </c:pt>
                <c:pt idx="581">
                  <c:v>1.29383850639769</c:v>
                </c:pt>
                <c:pt idx="582">
                  <c:v>1.3002356225564999</c:v>
                </c:pt>
                <c:pt idx="583">
                  <c:v>1.30668388149351</c:v>
                </c:pt>
                <c:pt idx="584">
                  <c:v>1.3131832221297099</c:v>
                </c:pt>
                <c:pt idx="585">
                  <c:v>1.3197335773497401</c:v>
                </c:pt>
                <c:pt idx="586">
                  <c:v>1.32633487385563</c:v>
                </c:pt>
                <c:pt idx="587">
                  <c:v>1.3329870320192601</c:v>
                </c:pt>
                <c:pt idx="588">
                  <c:v>1.3396899657338199</c:v>
                </c:pt>
                <c:pt idx="589">
                  <c:v>1.3464435822641401</c:v>
                </c:pt>
                <c:pt idx="590">
                  <c:v>1.3532477820959601</c:v>
                </c:pt>
                <c:pt idx="591">
                  <c:v>1.36010245878428</c:v>
                </c:pt>
                <c:pt idx="592">
                  <c:v>1.3670074988006</c:v>
                </c:pt>
                <c:pt idx="593">
                  <c:v>1.37396278137931</c:v>
                </c:pt>
                <c:pt idx="594">
                  <c:v>1.38096817836317</c:v>
                </c:pt>
                <c:pt idx="595">
                  <c:v>1.38802355404787</c:v>
                </c:pt>
                <c:pt idx="596">
                  <c:v>1.39512876502582</c:v>
                </c:pt>
                <c:pt idx="597">
                  <c:v>1.40228366002911</c:v>
                </c:pt>
                <c:pt idx="598">
                  <c:v>1.40948807977174</c:v>
                </c:pt>
                <c:pt idx="599">
                  <c:v>1.41674185679116</c:v>
                </c:pt>
                <c:pt idx="600">
                  <c:v>1.4240448152891001</c:v>
                </c:pt>
                <c:pt idx="601">
                  <c:v>1.4313967709718201</c:v>
                </c:pt>
                <c:pt idx="602">
                  <c:v>1.43879753088981</c:v>
                </c:pt>
                <c:pt idx="603">
                  <c:v>1.4462468932769199</c:v>
                </c:pt>
                <c:pt idx="604">
                  <c:v>1.4537446473890401</c:v>
                </c:pt>
                <c:pt idx="605">
                  <c:v>1.46129057334236</c:v>
                </c:pt>
                <c:pt idx="606">
                  <c:v>1.4688844419512701</c:v>
                </c:pt>
                <c:pt idx="607">
                  <c:v>1.4765260145659</c:v>
                </c:pt>
                <c:pt idx="608">
                  <c:v>1.4842150429094501</c:v>
                </c:pt>
                <c:pt idx="609">
                  <c:v>1.4919512689152701</c:v>
                </c:pt>
                <c:pt idx="610">
                  <c:v>1.49973442456386</c:v>
                </c:pt>
                <c:pt idx="611">
                  <c:v>1.50756423171968</c:v>
                </c:pt>
                <c:pt idx="612">
                  <c:v>1.5154404019680301</c:v>
                </c:pt>
                <c:pt idx="613">
                  <c:v>1.52336263645189</c:v>
                </c:pt>
                <c:pt idx="614">
                  <c:v>1.5313306257089401</c:v>
                </c:pt>
                <c:pt idx="615">
                  <c:v>1.5393440495086701</c:v>
                </c:pt>
                <c:pt idx="616">
                  <c:v>1.5474025766897299</c:v>
                </c:pt>
                <c:pt idx="617">
                  <c:v>1.5555058649976601</c:v>
                </c:pt>
                <c:pt idx="618">
                  <c:v>1.5636535609229201</c:v>
                </c:pt>
                <c:pt idx="619">
                  <c:v>1.5718452995393499</c:v>
                </c:pt>
                <c:pt idx="620">
                  <c:v>1.5800807043432099</c:v>
                </c:pt>
                <c:pt idx="621">
                  <c:v>1.58835949050666</c:v>
                </c:pt>
                <c:pt idx="622">
                  <c:v>1.59668177939482</c:v>
                </c:pt>
                <c:pt idx="623">
                  <c:v>1.6050477959979901</c:v>
                </c:pt>
                <c:pt idx="624">
                  <c:v>1.6134577666181</c:v>
                </c:pt>
                <c:pt idx="625">
                  <c:v>1.62191191886855</c:v>
                </c:pt>
                <c:pt idx="626">
                  <c:v>1.63041048167447</c:v>
                </c:pt>
                <c:pt idx="627">
                  <c:v>1.6389536852734301</c:v>
                </c:pt>
                <c:pt idx="628">
                  <c:v>1.64754176121653</c:v>
                </c:pt>
                <c:pt idx="629">
                  <c:v>1.65617494236984</c:v>
                </c:pt>
                <c:pt idx="630">
                  <c:v>1.66485346291619</c:v>
                </c:pt>
                <c:pt idx="631">
                  <c:v>1.6735775583572901</c:v>
                </c:pt>
                <c:pt idx="632">
                  <c:v>1.6823474655161099</c:v>
                </c:pt>
                <c:pt idx="633">
                  <c:v>1.6911634225395999</c:v>
                </c:pt>
                <c:pt idx="634">
                  <c:v>1.70002566890158</c:v>
                </c:pt>
                <c:pt idx="635">
                  <c:v>1.7089344454059701</c:v>
                </c:pt>
                <c:pt idx="636">
                  <c:v>1.7178899941902399</c:v>
                </c:pt>
                <c:pt idx="637">
                  <c:v>1.7268925587289801</c:v>
                </c:pt>
                <c:pt idx="638">
                  <c:v>1.7359423838378201</c:v>
                </c:pt>
                <c:pt idx="639">
                  <c:v>1.74503971567746</c:v>
                </c:pt>
                <c:pt idx="640">
                  <c:v>1.75418480175789</c:v>
                </c:pt>
                <c:pt idx="641">
                  <c:v>1.7633778909428199</c:v>
                </c:pt>
                <c:pt idx="642">
                  <c:v>1.7726192334542401</c:v>
                </c:pt>
                <c:pt idx="643">
                  <c:v>1.78190908087719</c:v>
                </c:pt>
                <c:pt idx="644">
                  <c:v>1.79124768616463</c:v>
                </c:pt>
                <c:pt idx="645">
                  <c:v>1.8006353036424501</c:v>
                </c:pt>
                <c:pt idx="646">
                  <c:v>1.81007218901469</c:v>
                </c:pt>
                <c:pt idx="647">
                  <c:v>1.8195585993688199</c:v>
                </c:pt>
                <c:pt idx="648">
                  <c:v>1.8290947931811901</c:v>
                </c:pt>
                <c:pt idx="649">
                  <c:v>1.83868103032255</c:v>
                </c:pt>
                <c:pt idx="650">
                  <c:v>1.8483175720637499</c:v>
                </c:pt>
                <c:pt idx="651">
                  <c:v>1.8580046810815001</c:v>
                </c:pt>
                <c:pt idx="652">
                  <c:v>1.8677426214642801</c:v>
                </c:pt>
                <c:pt idx="653">
                  <c:v>1.8775316587183399</c:v>
                </c:pt>
                <c:pt idx="654">
                  <c:v>1.88737205977375</c:v>
                </c:pt>
                <c:pt idx="655">
                  <c:v>1.8972640929906199</c:v>
                </c:pt>
                <c:pt idx="656">
                  <c:v>1.90720802816539</c:v>
                </c:pt>
                <c:pt idx="657">
                  <c:v>1.9172041365372099</c:v>
                </c:pt>
                <c:pt idx="658">
                  <c:v>1.9272526907943599</c:v>
                </c:pt>
                <c:pt idx="659">
                  <c:v>1.93735396508084</c:v>
                </c:pt>
                <c:pt idx="660">
                  <c:v>1.947508235003</c:v>
                </c:pt>
                <c:pt idx="661">
                  <c:v>1.95771577763622</c:v>
                </c:pt>
                <c:pt idx="662">
                  <c:v>1.9679768715317301</c:v>
                </c:pt>
                <c:pt idx="663">
                  <c:v>1.9782917967234801</c:v>
                </c:pt>
                <c:pt idx="664">
                  <c:v>1.98866083473507</c:v>
                </c:pt>
                <c:pt idx="665">
                  <c:v>1.99908426858674</c:v>
                </c:pt>
                <c:pt idx="666">
                  <c:v>2.00956238280255</c:v>
                </c:pt>
                <c:pt idx="667">
                  <c:v>2.02009546341742</c:v>
                </c:pt>
                <c:pt idx="668">
                  <c:v>2.0306837979844499</c:v>
                </c:pt>
                <c:pt idx="669">
                  <c:v>2.0413276755821799</c:v>
                </c:pt>
                <c:pt idx="670">
                  <c:v>2.0520273868219601</c:v>
                </c:pt>
                <c:pt idx="671">
                  <c:v>2.0627832238553601</c:v>
                </c:pt>
                <c:pt idx="672">
                  <c:v>2.0735954803816998</c:v>
                </c:pt>
                <c:pt idx="673">
                  <c:v>2.0844644516555801</c:v>
                </c:pt>
                <c:pt idx="674">
                  <c:v>2.09539043449452</c:v>
                </c:pt>
                <c:pt idx="675">
                  <c:v>2.1063737272866101</c:v>
                </c:pt>
                <c:pt idx="676">
                  <c:v>2.1174146299983101</c:v>
                </c:pt>
                <c:pt idx="677">
                  <c:v>2.1285134441821798</c:v>
                </c:pt>
                <c:pt idx="678">
                  <c:v>2.1396704729848302</c:v>
                </c:pt>
                <c:pt idx="679">
                  <c:v>2.15088602115478</c:v>
                </c:pt>
                <c:pt idx="680">
                  <c:v>2.16216039505044</c:v>
                </c:pt>
                <c:pt idx="681">
                  <c:v>2.1734939026482301</c:v>
                </c:pt>
                <c:pt idx="682">
                  <c:v>2.1848868535505699</c:v>
                </c:pt>
                <c:pt idx="683">
                  <c:v>2.1963395589941301</c:v>
                </c:pt>
                <c:pt idx="684">
                  <c:v>2.2078523318579899</c:v>
                </c:pt>
                <c:pt idx="685">
                  <c:v>2.2194254866719301</c:v>
                </c:pt>
                <c:pt idx="686">
                  <c:v>2.2310593396247498</c:v>
                </c:pt>
                <c:pt idx="687">
                  <c:v>2.2427542085726802</c:v>
                </c:pt>
                <c:pt idx="688">
                  <c:v>2.25451041304777</c:v>
                </c:pt>
                <c:pt idx="689">
                  <c:v>2.2663282742664301</c:v>
                </c:pt>
                <c:pt idx="690">
                  <c:v>2.2782081151379598</c:v>
                </c:pt>
                <c:pt idx="691">
                  <c:v>2.2901502602731698</c:v>
                </c:pt>
                <c:pt idx="692">
                  <c:v>2.3021550359930099</c:v>
                </c:pt>
                <c:pt idx="693">
                  <c:v>2.3142227703373202</c:v>
                </c:pt>
                <c:pt idx="694">
                  <c:v>2.3263537930735998</c:v>
                </c:pt>
                <c:pt idx="695">
                  <c:v>2.3385484357058002</c:v>
                </c:pt>
                <c:pt idx="696">
                  <c:v>2.3508070314832499</c:v>
                </c:pt>
                <c:pt idx="697">
                  <c:v>2.3631299154095302</c:v>
                </c:pt>
                <c:pt idx="698">
                  <c:v>2.3755174242515502</c:v>
                </c:pt>
                <c:pt idx="699">
                  <c:v>2.3879698965484999</c:v>
                </c:pt>
                <c:pt idx="700">
                  <c:v>2.4004876726210198</c:v>
                </c:pt>
              </c:numCache>
            </c:numRef>
          </c:yVal>
          <c:smooth val="1"/>
        </c:ser>
        <c:dLbls>
          <c:showLegendKey val="0"/>
          <c:showVal val="0"/>
          <c:showCatName val="0"/>
          <c:showSerName val="0"/>
          <c:showPercent val="0"/>
          <c:showBubbleSize val="0"/>
        </c:dLbls>
        <c:axId val="913476072"/>
        <c:axId val="913476464"/>
      </c:scatterChart>
      <c:valAx>
        <c:axId val="913476072"/>
        <c:scaling>
          <c:orientation val="minMax"/>
          <c:max val="70"/>
          <c:min val="20"/>
        </c:scaling>
        <c:delete val="0"/>
        <c:axPos val="b"/>
        <c:title>
          <c:tx>
            <c:rich>
              <a:bodyPr/>
              <a:lstStyle/>
              <a:p>
                <a:pPr>
                  <a:defRPr sz="1700"/>
                </a:pPr>
                <a:r>
                  <a:rPr lang="en-US" sz="1700" dirty="0" smtClean="0"/>
                  <a:t>Recipient age</a:t>
                </a:r>
                <a:endParaRPr lang="en-US" sz="1700" dirty="0"/>
              </a:p>
            </c:rich>
          </c:tx>
          <c:layout>
            <c:manualLayout>
              <c:xMode val="edge"/>
              <c:yMode val="edge"/>
              <c:x val="0.45092920353982302"/>
              <c:y val="0.88582020997375333"/>
            </c:manualLayout>
          </c:layout>
          <c:overlay val="0"/>
        </c:title>
        <c:numFmt formatCode="#,##0" sourceLinked="0"/>
        <c:majorTickMark val="out"/>
        <c:minorTickMark val="none"/>
        <c:tickLblPos val="nextTo"/>
        <c:txPr>
          <a:bodyPr rot="0"/>
          <a:lstStyle/>
          <a:p>
            <a:pPr>
              <a:defRPr sz="1500" b="1"/>
            </a:pPr>
            <a:endParaRPr lang="en-US"/>
          </a:p>
        </c:txPr>
        <c:crossAx val="913476464"/>
        <c:crosses val="autoZero"/>
        <c:crossBetween val="midCat"/>
        <c:majorUnit val="10"/>
      </c:valAx>
      <c:valAx>
        <c:axId val="91347646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913476072"/>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Microsoft_Excel_Worksheet2!$B$2:$B$10002</c:f>
              <c:numCache>
                <c:formatCode>General</c:formatCode>
                <c:ptCount val="10001"/>
                <c:pt idx="0">
                  <c:v>0.84857298108269297</c:v>
                </c:pt>
                <c:pt idx="1">
                  <c:v>0.84899375043823999</c:v>
                </c:pt>
                <c:pt idx="2">
                  <c:v>0.84941472843447496</c:v>
                </c:pt>
                <c:pt idx="3">
                  <c:v>0.84983591517485502</c:v>
                </c:pt>
                <c:pt idx="4">
                  <c:v>0.85025731076288402</c:v>
                </c:pt>
                <c:pt idx="5">
                  <c:v>0.85067891530212203</c:v>
                </c:pt>
                <c:pt idx="6">
                  <c:v>0.85110072889617905</c:v>
                </c:pt>
                <c:pt idx="7">
                  <c:v>0.85152275164871405</c:v>
                </c:pt>
                <c:pt idx="8">
                  <c:v>0.85194498366344096</c:v>
                </c:pt>
                <c:pt idx="9">
                  <c:v>0.85236742504412299</c:v>
                </c:pt>
                <c:pt idx="10">
                  <c:v>0.85279007589457501</c:v>
                </c:pt>
                <c:pt idx="11">
                  <c:v>0.85321293631866502</c:v>
                </c:pt>
                <c:pt idx="12">
                  <c:v>0.85363600642031001</c:v>
                </c:pt>
                <c:pt idx="13">
                  <c:v>0.85405928630347905</c:v>
                </c:pt>
                <c:pt idx="14">
                  <c:v>0.85448277607219603</c:v>
                </c:pt>
                <c:pt idx="15">
                  <c:v>0.85490647583053003</c:v>
                </c:pt>
                <c:pt idx="16">
                  <c:v>0.855330385682609</c:v>
                </c:pt>
                <c:pt idx="17">
                  <c:v>0.85575450573260803</c:v>
                </c:pt>
                <c:pt idx="18">
                  <c:v>0.85617883608475298</c:v>
                </c:pt>
                <c:pt idx="19">
                  <c:v>0.85660337684332499</c:v>
                </c:pt>
                <c:pt idx="20">
                  <c:v>0.85702812811265605</c:v>
                </c:pt>
                <c:pt idx="21">
                  <c:v>0.85745308999712699</c:v>
                </c:pt>
                <c:pt idx="22">
                  <c:v>0.85787826260117295</c:v>
                </c:pt>
                <c:pt idx="23">
                  <c:v>0.858303646029282</c:v>
                </c:pt>
                <c:pt idx="24">
                  <c:v>0.85872924038598997</c:v>
                </c:pt>
                <c:pt idx="25">
                  <c:v>0.85915504577588797</c:v>
                </c:pt>
                <c:pt idx="26">
                  <c:v>0.85958106230361897</c:v>
                </c:pt>
                <c:pt idx="27">
                  <c:v>0.860007290073874</c:v>
                </c:pt>
                <c:pt idx="28">
                  <c:v>0.86043372919140204</c:v>
                </c:pt>
                <c:pt idx="29">
                  <c:v>0.86086037976099905</c:v>
                </c:pt>
                <c:pt idx="30">
                  <c:v>0.86128724188751404</c:v>
                </c:pt>
                <c:pt idx="31">
                  <c:v>0.86171431567585</c:v>
                </c:pt>
                <c:pt idx="32">
                  <c:v>0.86214160123095995</c:v>
                </c:pt>
                <c:pt idx="33">
                  <c:v>0.86256909865784903</c:v>
                </c:pt>
                <c:pt idx="34">
                  <c:v>0.86299680806157597</c:v>
                </c:pt>
                <c:pt idx="35">
                  <c:v>0.86342472954724903</c:v>
                </c:pt>
                <c:pt idx="36">
                  <c:v>0.86385286322003296</c:v>
                </c:pt>
                <c:pt idx="37">
                  <c:v>0.86428120918513995</c:v>
                </c:pt>
                <c:pt idx="38">
                  <c:v>0.86470976754783502</c:v>
                </c:pt>
                <c:pt idx="39">
                  <c:v>0.86513853841343902</c:v>
                </c:pt>
                <c:pt idx="40">
                  <c:v>0.865567521887322</c:v>
                </c:pt>
                <c:pt idx="41">
                  <c:v>0.86599671807490497</c:v>
                </c:pt>
                <c:pt idx="42">
                  <c:v>0.866426127081666</c:v>
                </c:pt>
                <c:pt idx="43">
                  <c:v>0.86685574901313101</c:v>
                </c:pt>
                <c:pt idx="44">
                  <c:v>0.86728558397487998</c:v>
                </c:pt>
                <c:pt idx="45">
                  <c:v>0.86771563207254598</c:v>
                </c:pt>
                <c:pt idx="46">
                  <c:v>0.86814589341181203</c:v>
                </c:pt>
                <c:pt idx="47">
                  <c:v>0.86857636809841499</c:v>
                </c:pt>
                <c:pt idx="48">
                  <c:v>0.869007056238147</c:v>
                </c:pt>
                <c:pt idx="49">
                  <c:v>0.86943795793684697</c:v>
                </c:pt>
                <c:pt idx="50">
                  <c:v>0.86986907330040997</c:v>
                </c:pt>
                <c:pt idx="51">
                  <c:v>0.87030040243478501</c:v>
                </c:pt>
                <c:pt idx="52">
                  <c:v>0.87073194544596699</c:v>
                </c:pt>
                <c:pt idx="53">
                  <c:v>0.87116370244001295</c:v>
                </c:pt>
                <c:pt idx="54">
                  <c:v>0.87159567352302403</c:v>
                </c:pt>
                <c:pt idx="55">
                  <c:v>0.87202785880115796</c:v>
                </c:pt>
                <c:pt idx="56">
                  <c:v>0.87246025838062502</c:v>
                </c:pt>
                <c:pt idx="57">
                  <c:v>0.87289287236768798</c:v>
                </c:pt>
                <c:pt idx="58">
                  <c:v>0.87332570086866002</c:v>
                </c:pt>
                <c:pt idx="59">
                  <c:v>0.87375874398991205</c:v>
                </c:pt>
                <c:pt idx="60">
                  <c:v>0.87419200183786305</c:v>
                </c:pt>
                <c:pt idx="61">
                  <c:v>0.87462547451898498</c:v>
                </c:pt>
                <c:pt idx="62">
                  <c:v>0.87505916213980595</c:v>
                </c:pt>
                <c:pt idx="63">
                  <c:v>0.87549306480690503</c:v>
                </c:pt>
                <c:pt idx="64">
                  <c:v>0.87592718262691205</c:v>
                </c:pt>
                <c:pt idx="65">
                  <c:v>0.87636151570651399</c:v>
                </c:pt>
                <c:pt idx="66">
                  <c:v>0.87679606415244804</c:v>
                </c:pt>
                <c:pt idx="67">
                  <c:v>0.87723082807150299</c:v>
                </c:pt>
                <c:pt idx="68">
                  <c:v>0.87766580757052404</c:v>
                </c:pt>
                <c:pt idx="69">
                  <c:v>0.87810100275640701</c:v>
                </c:pt>
                <c:pt idx="70">
                  <c:v>0.87853641373610203</c:v>
                </c:pt>
                <c:pt idx="71">
                  <c:v>0.87897204061661005</c:v>
                </c:pt>
                <c:pt idx="72">
                  <c:v>0.879407883504988</c:v>
                </c:pt>
                <c:pt idx="73">
                  <c:v>0.87984394250834397</c:v>
                </c:pt>
                <c:pt idx="74">
                  <c:v>0.88028021773384102</c:v>
                </c:pt>
                <c:pt idx="75">
                  <c:v>0.88071670928869095</c:v>
                </c:pt>
                <c:pt idx="76">
                  <c:v>0.88115341728016505</c:v>
                </c:pt>
                <c:pt idx="77">
                  <c:v>0.88159034181558305</c:v>
                </c:pt>
                <c:pt idx="78">
                  <c:v>0.88202748300231804</c:v>
                </c:pt>
                <c:pt idx="79">
                  <c:v>0.88246484094780098</c:v>
                </c:pt>
                <c:pt idx="80">
                  <c:v>0.88290241575951101</c:v>
                </c:pt>
                <c:pt idx="81">
                  <c:v>0.88334020754498099</c:v>
                </c:pt>
                <c:pt idx="82">
                  <c:v>0.88377821641180099</c:v>
                </c:pt>
                <c:pt idx="83">
                  <c:v>0.884216442467611</c:v>
                </c:pt>
                <c:pt idx="84">
                  <c:v>0.88465488582010499</c:v>
                </c:pt>
                <c:pt idx="85">
                  <c:v>0.88509354657703099</c:v>
                </c:pt>
                <c:pt idx="86">
                  <c:v>0.88553242484618899</c:v>
                </c:pt>
                <c:pt idx="87">
                  <c:v>0.88597152073543595</c:v>
                </c:pt>
                <c:pt idx="88">
                  <c:v>0.88641083435267798</c:v>
                </c:pt>
                <c:pt idx="89">
                  <c:v>0.88685036580587695</c:v>
                </c:pt>
                <c:pt idx="90">
                  <c:v>0.88729011520304901</c:v>
                </c:pt>
                <c:pt idx="91">
                  <c:v>0.88773008265226205</c:v>
                </c:pt>
                <c:pt idx="92">
                  <c:v>0.88817026826163803</c:v>
                </c:pt>
                <c:pt idx="93">
                  <c:v>0.88861067213935296</c:v>
                </c:pt>
                <c:pt idx="94">
                  <c:v>0.88905129439363695</c:v>
                </c:pt>
                <c:pt idx="95">
                  <c:v>0.88949213513277203</c:v>
                </c:pt>
                <c:pt idx="96">
                  <c:v>0.889933194465096</c:v>
                </c:pt>
                <c:pt idx="97">
                  <c:v>0.89037447249899904</c:v>
                </c:pt>
                <c:pt idx="98">
                  <c:v>0.89081596934292495</c:v>
                </c:pt>
                <c:pt idx="99">
                  <c:v>0.89125768510537395</c:v>
                </c:pt>
                <c:pt idx="100">
                  <c:v>0.89169961989489599</c:v>
                </c:pt>
                <c:pt idx="101">
                  <c:v>0.89214177382009596</c:v>
                </c:pt>
                <c:pt idx="102">
                  <c:v>0.89258414698963595</c:v>
                </c:pt>
                <c:pt idx="103">
                  <c:v>0.893026739512228</c:v>
                </c:pt>
                <c:pt idx="104">
                  <c:v>0.89346955149663998</c:v>
                </c:pt>
                <c:pt idx="105">
                  <c:v>0.89391258305169297</c:v>
                </c:pt>
                <c:pt idx="106">
                  <c:v>0.89435583428626098</c:v>
                </c:pt>
                <c:pt idx="107">
                  <c:v>0.89479930530927498</c:v>
                </c:pt>
                <c:pt idx="108">
                  <c:v>0.89524299622971804</c:v>
                </c:pt>
                <c:pt idx="109">
                  <c:v>0.89568690715662602</c:v>
                </c:pt>
                <c:pt idx="110">
                  <c:v>0.89613103819909301</c:v>
                </c:pt>
                <c:pt idx="111">
                  <c:v>0.89657538946626203</c:v>
                </c:pt>
                <c:pt idx="112">
                  <c:v>0.89701996106733195</c:v>
                </c:pt>
                <c:pt idx="113">
                  <c:v>0.89746475311155904</c:v>
                </c:pt>
                <c:pt idx="114">
                  <c:v>0.89790976570825098</c:v>
                </c:pt>
                <c:pt idx="115">
                  <c:v>0.89835499896676696</c:v>
                </c:pt>
                <c:pt idx="116">
                  <c:v>0.898800452996527</c:v>
                </c:pt>
                <c:pt idx="117">
                  <c:v>0.89924612790699998</c:v>
                </c:pt>
                <c:pt idx="118">
                  <c:v>0.89969202380770896</c:v>
                </c:pt>
                <c:pt idx="119">
                  <c:v>0.90013814080823595</c:v>
                </c:pt>
                <c:pt idx="120">
                  <c:v>0.90058447901821304</c:v>
                </c:pt>
                <c:pt idx="121">
                  <c:v>0.90103103854732902</c:v>
                </c:pt>
                <c:pt idx="122">
                  <c:v>0.90147781950532602</c:v>
                </c:pt>
                <c:pt idx="123">
                  <c:v>0.90192482200199897</c:v>
                </c:pt>
                <c:pt idx="124">
                  <c:v>0.90237204614720101</c:v>
                </c:pt>
                <c:pt idx="125">
                  <c:v>0.902819492050837</c:v>
                </c:pt>
                <c:pt idx="126">
                  <c:v>0.90326715982286698</c:v>
                </c:pt>
                <c:pt idx="127">
                  <c:v>0.90371504957330595</c:v>
                </c:pt>
                <c:pt idx="128">
                  <c:v>0.90416316141222197</c:v>
                </c:pt>
                <c:pt idx="129">
                  <c:v>0.90461149544973896</c:v>
                </c:pt>
                <c:pt idx="130">
                  <c:v>0.90506005179603699</c:v>
                </c:pt>
                <c:pt idx="131">
                  <c:v>0.90550883056134801</c:v>
                </c:pt>
                <c:pt idx="132">
                  <c:v>0.90595783185595802</c:v>
                </c:pt>
                <c:pt idx="133">
                  <c:v>0.90640705579021197</c:v>
                </c:pt>
                <c:pt idx="134">
                  <c:v>0.906856502474506</c:v>
                </c:pt>
                <c:pt idx="135">
                  <c:v>0.90730617201929098</c:v>
                </c:pt>
                <c:pt idx="136">
                  <c:v>0.90775606453507396</c:v>
                </c:pt>
                <c:pt idx="137">
                  <c:v>0.90820618013241605</c:v>
                </c:pt>
                <c:pt idx="138">
                  <c:v>0.908656518921935</c:v>
                </c:pt>
                <c:pt idx="139">
                  <c:v>0.90910708101430004</c:v>
                </c:pt>
                <c:pt idx="140">
                  <c:v>0.90955786652023696</c:v>
                </c:pt>
                <c:pt idx="141">
                  <c:v>0.91000887555052801</c:v>
                </c:pt>
                <c:pt idx="142">
                  <c:v>0.91046010821600798</c:v>
                </c:pt>
                <c:pt idx="143">
                  <c:v>0.91091156462756595</c:v>
                </c:pt>
                <c:pt idx="144">
                  <c:v>0.91136324489615195</c:v>
                </c:pt>
                <c:pt idx="145">
                  <c:v>0.91181514913276296</c:v>
                </c:pt>
                <c:pt idx="146">
                  <c:v>0.91226727744845504</c:v>
                </c:pt>
                <c:pt idx="147">
                  <c:v>0.91271962995433997</c:v>
                </c:pt>
                <c:pt idx="148">
                  <c:v>0.91317220676158395</c:v>
                </c:pt>
                <c:pt idx="149">
                  <c:v>0.913625007981406</c:v>
                </c:pt>
                <c:pt idx="150">
                  <c:v>0.914078033725085</c:v>
                </c:pt>
                <c:pt idx="151">
                  <c:v>0.91453128410395002</c:v>
                </c:pt>
                <c:pt idx="152">
                  <c:v>0.91498475922938904</c:v>
                </c:pt>
                <c:pt idx="153">
                  <c:v>0.91543845921284395</c:v>
                </c:pt>
                <c:pt idx="154">
                  <c:v>0.91589238416580898</c:v>
                </c:pt>
                <c:pt idx="155">
                  <c:v>0.91634653419984102</c:v>
                </c:pt>
                <c:pt idx="156">
                  <c:v>0.91680090942654402</c:v>
                </c:pt>
                <c:pt idx="157">
                  <c:v>0.91725550995758198</c:v>
                </c:pt>
                <c:pt idx="158">
                  <c:v>0.91771033590467399</c:v>
                </c:pt>
                <c:pt idx="159">
                  <c:v>0.91816538737959297</c:v>
                </c:pt>
                <c:pt idx="160">
                  <c:v>0.91862066449416702</c:v>
                </c:pt>
                <c:pt idx="161">
                  <c:v>0.91907616736028397</c:v>
                </c:pt>
                <c:pt idx="162">
                  <c:v>0.91953189608988095</c:v>
                </c:pt>
                <c:pt idx="163">
                  <c:v>0.91998785079495504</c:v>
                </c:pt>
                <c:pt idx="164">
                  <c:v>0.92044403158755606</c:v>
                </c:pt>
                <c:pt idx="165">
                  <c:v>0.92090043857979298</c:v>
                </c:pt>
                <c:pt idx="166">
                  <c:v>0.92135707188382499</c:v>
                </c:pt>
                <c:pt idx="167">
                  <c:v>0.92181393161187297</c:v>
                </c:pt>
                <c:pt idx="168">
                  <c:v>0.92227101787620802</c:v>
                </c:pt>
                <c:pt idx="169">
                  <c:v>0.92272833078916106</c:v>
                </c:pt>
                <c:pt idx="170">
                  <c:v>0.92318587046311595</c:v>
                </c:pt>
                <c:pt idx="171">
                  <c:v>0.92364363619275003</c:v>
                </c:pt>
                <c:pt idx="172">
                  <c:v>0.92410162399849605</c:v>
                </c:pt>
                <c:pt idx="173">
                  <c:v>0.92455982907415402</c:v>
                </c:pt>
                <c:pt idx="174">
                  <c:v>0.92501824660382803</c:v>
                </c:pt>
                <c:pt idx="175">
                  <c:v>0.92547687176192395</c:v>
                </c:pt>
                <c:pt idx="176">
                  <c:v>0.92593569971312895</c:v>
                </c:pt>
                <c:pt idx="177">
                  <c:v>0.92639472561240299</c:v>
                </c:pt>
                <c:pt idx="178">
                  <c:v>0.92685394460497394</c:v>
                </c:pt>
                <c:pt idx="179">
                  <c:v>0.92731335182632102</c:v>
                </c:pt>
                <c:pt idx="180">
                  <c:v>0.92777294240216601</c:v>
                </c:pt>
                <c:pt idx="181">
                  <c:v>0.92823271144846298</c:v>
                </c:pt>
                <c:pt idx="182">
                  <c:v>0.92869265407139001</c:v>
                </c:pt>
                <c:pt idx="183">
                  <c:v>0.92915276536734404</c:v>
                </c:pt>
                <c:pt idx="184">
                  <c:v>0.92961304042291804</c:v>
                </c:pt>
                <c:pt idx="185">
                  <c:v>0.93007347431490905</c:v>
                </c:pt>
                <c:pt idx="186">
                  <c:v>0.93053406211029799</c:v>
                </c:pt>
                <c:pt idx="187">
                  <c:v>0.93099479886624703</c:v>
                </c:pt>
                <c:pt idx="188">
                  <c:v>0.93145567963008802</c:v>
                </c:pt>
                <c:pt idx="189">
                  <c:v>0.93191669943931599</c:v>
                </c:pt>
                <c:pt idx="190">
                  <c:v>0.93237785332158396</c:v>
                </c:pt>
                <c:pt idx="191">
                  <c:v>0.93283913629469095</c:v>
                </c:pt>
                <c:pt idx="192">
                  <c:v>0.93330054336658097</c:v>
                </c:pt>
                <c:pt idx="193">
                  <c:v>0.93376206953533003</c:v>
                </c:pt>
                <c:pt idx="194">
                  <c:v>0.93422370978914404</c:v>
                </c:pt>
                <c:pt idx="195">
                  <c:v>0.93468545910634904</c:v>
                </c:pt>
                <c:pt idx="196">
                  <c:v>0.93514731245538996</c:v>
                </c:pt>
                <c:pt idx="197">
                  <c:v>0.93560926479482298</c:v>
                </c:pt>
                <c:pt idx="198">
                  <c:v>0.93607131107330599</c:v>
                </c:pt>
                <c:pt idx="199">
                  <c:v>0.936533446229599</c:v>
                </c:pt>
                <c:pt idx="200">
                  <c:v>0.93699566519255895</c:v>
                </c:pt>
                <c:pt idx="201">
                  <c:v>0.93745796288113004</c:v>
                </c:pt>
                <c:pt idx="202">
                  <c:v>0.93792033420434595</c:v>
                </c:pt>
                <c:pt idx="203">
                  <c:v>0.93838277406131998</c:v>
                </c:pt>
                <c:pt idx="204">
                  <c:v>0.93884527734124801</c:v>
                </c:pt>
                <c:pt idx="205">
                  <c:v>0.93930783892339598</c:v>
                </c:pt>
                <c:pt idx="206">
                  <c:v>0.93977045367710699</c:v>
                </c:pt>
                <c:pt idx="207">
                  <c:v>0.94023311646178998</c:v>
                </c:pt>
                <c:pt idx="208">
                  <c:v>0.94069582212692004</c:v>
                </c:pt>
                <c:pt idx="209">
                  <c:v>0.94115856551203803</c:v>
                </c:pt>
                <c:pt idx="210">
                  <c:v>0.94162134144674803</c:v>
                </c:pt>
                <c:pt idx="211">
                  <c:v>0.94208414475071101</c:v>
                </c:pt>
                <c:pt idx="212">
                  <c:v>0.94254697023364897</c:v>
                </c:pt>
                <c:pt idx="213">
                  <c:v>0.94300981269534201</c:v>
                </c:pt>
                <c:pt idx="214">
                  <c:v>0.94347266692562504</c:v>
                </c:pt>
                <c:pt idx="215">
                  <c:v>0.94393552770438904</c:v>
                </c:pt>
                <c:pt idx="216">
                  <c:v>0.94439838980158297</c:v>
                </c:pt>
                <c:pt idx="217">
                  <c:v>0.94486124797721005</c:v>
                </c:pt>
                <c:pt idx="218">
                  <c:v>0.94532409698132902</c:v>
                </c:pt>
                <c:pt idx="219">
                  <c:v>0.94578693155405502</c:v>
                </c:pt>
                <c:pt idx="220">
                  <c:v>0.94624974642556103</c:v>
                </c:pt>
                <c:pt idx="221">
                  <c:v>0.94671253631607699</c:v>
                </c:pt>
                <c:pt idx="222">
                  <c:v>0.947175295935895</c:v>
                </c:pt>
                <c:pt idx="223">
                  <c:v>0.94763801998536701</c:v>
                </c:pt>
                <c:pt idx="224">
                  <c:v>0.94810070315490602</c:v>
                </c:pt>
                <c:pt idx="225">
                  <c:v>0.94856334012499699</c:v>
                </c:pt>
                <c:pt idx="226">
                  <c:v>0.94902592556618703</c:v>
                </c:pt>
                <c:pt idx="227">
                  <c:v>0.94948845413909699</c:v>
                </c:pt>
                <c:pt idx="228">
                  <c:v>0.94995092049442098</c:v>
                </c:pt>
                <c:pt idx="229">
                  <c:v>0.95041331927293504</c:v>
                </c:pt>
                <c:pt idx="230">
                  <c:v>0.95087564510548905</c:v>
                </c:pt>
                <c:pt idx="231">
                  <c:v>0.95133789261302704</c:v>
                </c:pt>
                <c:pt idx="232">
                  <c:v>0.95180005640657706</c:v>
                </c:pt>
                <c:pt idx="233">
                  <c:v>0.95226213108726498</c:v>
                </c:pt>
                <c:pt idx="234">
                  <c:v>0.95272411124631495</c:v>
                </c:pt>
                <c:pt idx="235">
                  <c:v>0.953185991465057</c:v>
                </c:pt>
                <c:pt idx="236">
                  <c:v>0.95364776631493198</c:v>
                </c:pt>
                <c:pt idx="237">
                  <c:v>0.95410943035749796</c:v>
                </c:pt>
                <c:pt idx="238">
                  <c:v>0.95457097814443304</c:v>
                </c:pt>
                <c:pt idx="239">
                  <c:v>0.95503240421754898</c:v>
                </c:pt>
                <c:pt idx="240">
                  <c:v>0.95549370310878901</c:v>
                </c:pt>
                <c:pt idx="241">
                  <c:v>0.95595486934024498</c:v>
                </c:pt>
                <c:pt idx="242">
                  <c:v>0.956415897424155</c:v>
                </c:pt>
                <c:pt idx="243">
                  <c:v>0.95687678186291802</c:v>
                </c:pt>
                <c:pt idx="244">
                  <c:v>0.95733751714909998</c:v>
                </c:pt>
                <c:pt idx="245">
                  <c:v>0.957798097765442</c:v>
                </c:pt>
                <c:pt idx="246">
                  <c:v>0.95825851818486796</c:v>
                </c:pt>
                <c:pt idx="247">
                  <c:v>0.95871877287049501</c:v>
                </c:pt>
                <c:pt idx="248">
                  <c:v>0.95917885627564403</c:v>
                </c:pt>
                <c:pt idx="249">
                  <c:v>0.95963876284384597</c:v>
                </c:pt>
                <c:pt idx="250">
                  <c:v>0.96009848700885503</c:v>
                </c:pt>
                <c:pt idx="251">
                  <c:v>0.96055802319465799</c:v>
                </c:pt>
                <c:pt idx="252">
                  <c:v>0.96101736581548303</c:v>
                </c:pt>
                <c:pt idx="253">
                  <c:v>0.96147650927581396</c:v>
                </c:pt>
                <c:pt idx="254">
                  <c:v>0.96193544797039998</c:v>
                </c:pt>
                <c:pt idx="255">
                  <c:v>0.96239417628426505</c:v>
                </c:pt>
                <c:pt idx="256">
                  <c:v>0.96285268859272399</c:v>
                </c:pt>
                <c:pt idx="257">
                  <c:v>0.96331097926139198</c:v>
                </c:pt>
                <c:pt idx="258">
                  <c:v>0.96376904264619701</c:v>
                </c:pt>
                <c:pt idx="259">
                  <c:v>0.96422687309339605</c:v>
                </c:pt>
                <c:pt idx="260">
                  <c:v>0.96468446493958304</c:v>
                </c:pt>
                <c:pt idx="261">
                  <c:v>0.96514181251170805</c:v>
                </c:pt>
                <c:pt idx="262">
                  <c:v>0.96559891012708599</c:v>
                </c:pt>
                <c:pt idx="263">
                  <c:v>0.96605575209341499</c:v>
                </c:pt>
                <c:pt idx="264">
                  <c:v>0.966512332708789</c:v>
                </c:pt>
                <c:pt idx="265">
                  <c:v>0.96696864626171297</c:v>
                </c:pt>
                <c:pt idx="266">
                  <c:v>0.96742468703111695</c:v>
                </c:pt>
                <c:pt idx="267">
                  <c:v>0.96788044928637396</c:v>
                </c:pt>
                <c:pt idx="268">
                  <c:v>0.96833592728731699</c:v>
                </c:pt>
                <c:pt idx="269">
                  <c:v>0.96879111528424899</c:v>
                </c:pt>
                <c:pt idx="270">
                  <c:v>0.96924600751796597</c:v>
                </c:pt>
                <c:pt idx="271">
                  <c:v>0.96970059821976995</c:v>
                </c:pt>
                <c:pt idx="272">
                  <c:v>0.97015488161149099</c:v>
                </c:pt>
                <c:pt idx="273">
                  <c:v>0.97060885190549695</c:v>
                </c:pt>
                <c:pt idx="274">
                  <c:v>0.97106250330471999</c:v>
                </c:pt>
                <c:pt idx="275">
                  <c:v>0.97151583000266994</c:v>
                </c:pt>
                <c:pt idx="276">
                  <c:v>0.97196882618345104</c:v>
                </c:pt>
                <c:pt idx="277">
                  <c:v>0.97242148602178702</c:v>
                </c:pt>
                <c:pt idx="278">
                  <c:v>0.972873803683037</c:v>
                </c:pt>
                <c:pt idx="279">
                  <c:v>0.97332577332321402</c:v>
                </c:pt>
                <c:pt idx="280">
                  <c:v>0.97377738908900702</c:v>
                </c:pt>
                <c:pt idx="281">
                  <c:v>0.97422864511779905</c:v>
                </c:pt>
                <c:pt idx="282">
                  <c:v>0.97467953553769304</c:v>
                </c:pt>
                <c:pt idx="283">
                  <c:v>0.97513005446752399</c:v>
                </c:pt>
                <c:pt idx="284">
                  <c:v>0.97558019601689205</c:v>
                </c:pt>
                <c:pt idx="285">
                  <c:v>0.97602995428617301</c:v>
                </c:pt>
                <c:pt idx="286">
                  <c:v>0.97647932336654497</c:v>
                </c:pt>
                <c:pt idx="287">
                  <c:v>0.97692829734001496</c:v>
                </c:pt>
                <c:pt idx="288">
                  <c:v>0.97737687027943498</c:v>
                </c:pt>
                <c:pt idx="289">
                  <c:v>0.97782503624852801</c:v>
                </c:pt>
                <c:pt idx="290">
                  <c:v>0.97827278930191297</c:v>
                </c:pt>
                <c:pt idx="291">
                  <c:v>0.97872012348512605</c:v>
                </c:pt>
                <c:pt idx="292">
                  <c:v>0.97916703283464801</c:v>
                </c:pt>
                <c:pt idx="293">
                  <c:v>0.97961351137792296</c:v>
                </c:pt>
                <c:pt idx="294">
                  <c:v>0.98005955313339099</c:v>
                </c:pt>
                <c:pt idx="295">
                  <c:v>0.98050515211050704</c:v>
                </c:pt>
                <c:pt idx="296">
                  <c:v>0.98095030230976998</c:v>
                </c:pt>
                <c:pt idx="297">
                  <c:v>0.98139499772274896</c:v>
                </c:pt>
                <c:pt idx="298">
                  <c:v>0.98183923233210701</c:v>
                </c:pt>
                <c:pt idx="299">
                  <c:v>0.98228300011162994</c:v>
                </c:pt>
                <c:pt idx="300">
                  <c:v>0.98272629502625297</c:v>
                </c:pt>
                <c:pt idx="301">
                  <c:v>0.98316911103208804</c:v>
                </c:pt>
                <c:pt idx="302">
                  <c:v>0.98361144207645002</c:v>
                </c:pt>
                <c:pt idx="303">
                  <c:v>0.98405328209789</c:v>
                </c:pt>
                <c:pt idx="304">
                  <c:v>0.98449462502621798</c:v>
                </c:pt>
                <c:pt idx="305">
                  <c:v>0.98493546478253502</c:v>
                </c:pt>
                <c:pt idx="306">
                  <c:v>0.985375795279261</c:v>
                </c:pt>
                <c:pt idx="307">
                  <c:v>0.98581561042016497</c:v>
                </c:pt>
                <c:pt idx="308">
                  <c:v>0.98625490410039596</c:v>
                </c:pt>
                <c:pt idx="309">
                  <c:v>0.986693670206514</c:v>
                </c:pt>
                <c:pt idx="310">
                  <c:v>0.98713190261651396</c:v>
                </c:pt>
                <c:pt idx="311">
                  <c:v>0.98756959519986898</c:v>
                </c:pt>
                <c:pt idx="312">
                  <c:v>0.98800674181755199</c:v>
                </c:pt>
                <c:pt idx="313">
                  <c:v>0.98844333632207004</c:v>
                </c:pt>
                <c:pt idx="314">
                  <c:v>0.98887937255749903</c:v>
                </c:pt>
                <c:pt idx="315">
                  <c:v>0.989314844359513</c:v>
                </c:pt>
                <c:pt idx="316">
                  <c:v>0.98974974555541995</c:v>
                </c:pt>
                <c:pt idx="317">
                  <c:v>0.99018406996419395</c:v>
                </c:pt>
                <c:pt idx="318">
                  <c:v>0.99061781139650695</c:v>
                </c:pt>
                <c:pt idx="319">
                  <c:v>0.99105096365476897</c:v>
                </c:pt>
                <c:pt idx="320">
                  <c:v>0.99148352053315303</c:v>
                </c:pt>
                <c:pt idx="321">
                  <c:v>0.99191547581763895</c:v>
                </c:pt>
                <c:pt idx="322">
                  <c:v>0.99234682328604495</c:v>
                </c:pt>
                <c:pt idx="323">
                  <c:v>0.992777556708064</c:v>
                </c:pt>
                <c:pt idx="324">
                  <c:v>0.99320766984529596</c:v>
                </c:pt>
                <c:pt idx="325">
                  <c:v>0.99363715645129003</c:v>
                </c:pt>
                <c:pt idx="326">
                  <c:v>0.99406601027157904</c:v>
                </c:pt>
                <c:pt idx="327">
                  <c:v>0.99449422504371399</c:v>
                </c:pt>
                <c:pt idx="328">
                  <c:v>0.994921794497305</c:v>
                </c:pt>
                <c:pt idx="329">
                  <c:v>0.99534871235405997</c:v>
                </c:pt>
                <c:pt idx="330">
                  <c:v>0.99577497232781798</c:v>
                </c:pt>
                <c:pt idx="331">
                  <c:v>0.99620056812459301</c:v>
                </c:pt>
                <c:pt idx="332">
                  <c:v>0.99662549344260898</c:v>
                </c:pt>
                <c:pt idx="333">
                  <c:v>0.99704974197234497</c:v>
                </c:pt>
                <c:pt idx="334">
                  <c:v>0.99747330739656503</c:v>
                </c:pt>
                <c:pt idx="335">
                  <c:v>0.997896183390372</c:v>
                </c:pt>
                <c:pt idx="336">
                  <c:v>0.99831836362123505</c:v>
                </c:pt>
                <c:pt idx="337">
                  <c:v>0.99873984174903896</c:v>
                </c:pt>
                <c:pt idx="338">
                  <c:v>0.999160611426121</c:v>
                </c:pt>
                <c:pt idx="339">
                  <c:v>0.99958066629731701</c:v>
                </c:pt>
                <c:pt idx="340">
                  <c:v>1</c:v>
                </c:pt>
                <c:pt idx="341">
                  <c:v>1.0004186078863899</c:v>
                </c:pt>
                <c:pt idx="342">
                  <c:v>1.0008364921961601</c:v>
                </c:pt>
                <c:pt idx="343">
                  <c:v>1.0012536568997199</c:v>
                </c:pt>
                <c:pt idx="344">
                  <c:v>1.0016701059773301</c:v>
                </c:pt>
                <c:pt idx="345">
                  <c:v>1.00208584341911</c:v>
                </c:pt>
                <c:pt idx="346">
                  <c:v>1.0025008732249701</c:v>
                </c:pt>
                <c:pt idx="347">
                  <c:v>1.0029151994046099</c:v>
                </c:pt>
                <c:pt idx="348">
                  <c:v>1.00332882597747</c:v>
                </c:pt>
                <c:pt idx="349">
                  <c:v>1.0037417569727101</c:v>
                </c:pt>
                <c:pt idx="350">
                  <c:v>1.0041539964291499</c:v>
                </c:pt>
                <c:pt idx="351">
                  <c:v>1.00456554839528</c:v>
                </c:pt>
                <c:pt idx="352">
                  <c:v>1.0049764169292199</c:v>
                </c:pt>
                <c:pt idx="353">
                  <c:v>1.00538660609865</c:v>
                </c:pt>
                <c:pt idx="354">
                  <c:v>1.00579611998086</c:v>
                </c:pt>
                <c:pt idx="355">
                  <c:v>1.0062049626626099</c:v>
                </c:pt>
                <c:pt idx="356">
                  <c:v>1.0066131382402099</c:v>
                </c:pt>
                <c:pt idx="357">
                  <c:v>1.0070206508194199</c:v>
                </c:pt>
                <c:pt idx="358">
                  <c:v>1.00742750451543</c:v>
                </c:pt>
                <c:pt idx="359">
                  <c:v>1.0078337034528499</c:v>
                </c:pt>
                <c:pt idx="360">
                  <c:v>1.00823925176569</c:v>
                </c:pt>
                <c:pt idx="361">
                  <c:v>1.0086441535972901</c:v>
                </c:pt>
                <c:pt idx="362">
                  <c:v>1.0090484131003099</c:v>
                </c:pt>
                <c:pt idx="363">
                  <c:v>1.0094520344367299</c:v>
                </c:pt>
                <c:pt idx="364">
                  <c:v>1.00985502177776</c:v>
                </c:pt>
                <c:pt idx="365">
                  <c:v>1.01025737930388</c:v>
                </c:pt>
                <c:pt idx="366">
                  <c:v>1.01065911120476</c:v>
                </c:pt>
                <c:pt idx="367">
                  <c:v>1.0110602216792499</c:v>
                </c:pt>
                <c:pt idx="368">
                  <c:v>1.0114607149353501</c:v>
                </c:pt>
                <c:pt idx="369">
                  <c:v>1.01186059519021</c:v>
                </c:pt>
                <c:pt idx="370">
                  <c:v>1.01225986667004</c:v>
                </c:pt>
                <c:pt idx="371">
                  <c:v>1.0126585336101299</c:v>
                </c:pt>
                <c:pt idx="372">
                  <c:v>1.01305660025483</c:v>
                </c:pt>
                <c:pt idx="373">
                  <c:v>1.01345407085748</c:v>
                </c:pt>
                <c:pt idx="374">
                  <c:v>1.01385094968042</c:v>
                </c:pt>
                <c:pt idx="375">
                  <c:v>1.0142472409949399</c:v>
                </c:pt>
                <c:pt idx="376">
                  <c:v>1.0146429490812701</c:v>
                </c:pt>
                <c:pt idx="377">
                  <c:v>1.01503807822854</c:v>
                </c:pt>
                <c:pt idx="378">
                  <c:v>1.01543263273476</c:v>
                </c:pt>
                <c:pt idx="379">
                  <c:v>1.0158266169068</c:v>
                </c:pt>
                <c:pt idx="380">
                  <c:v>1.0162200350603601</c:v>
                </c:pt>
                <c:pt idx="381">
                  <c:v>1.01661289151993</c:v>
                </c:pt>
                <c:pt idx="382">
                  <c:v>1.01700519061878</c:v>
                </c:pt>
                <c:pt idx="383">
                  <c:v>1.0173969366989299</c:v>
                </c:pt>
                <c:pt idx="384">
                  <c:v>1.0177881341111199</c:v>
                </c:pt>
                <c:pt idx="385">
                  <c:v>1.0181787872148</c:v>
                </c:pt>
                <c:pt idx="386">
                  <c:v>1.01856890037809</c:v>
                </c:pt>
                <c:pt idx="387">
                  <c:v>1.0189584779777501</c:v>
                </c:pt>
                <c:pt idx="388">
                  <c:v>1.0193475243991701</c:v>
                </c:pt>
                <c:pt idx="389">
                  <c:v>1.0197360440363601</c:v>
                </c:pt>
                <c:pt idx="390">
                  <c:v>1.02012404129187</c:v>
                </c:pt>
                <c:pt idx="391">
                  <c:v>1.02051152057682</c:v>
                </c:pt>
                <c:pt idx="392">
                  <c:v>1.0208984863108701</c:v>
                </c:pt>
                <c:pt idx="393">
                  <c:v>1.02128494292217</c:v>
                </c:pt>
                <c:pt idx="394">
                  <c:v>1.0216708948473401</c:v>
                </c:pt>
                <c:pt idx="395">
                  <c:v>1.02205634653147</c:v>
                </c:pt>
                <c:pt idx="396">
                  <c:v>1.0224413024281001</c:v>
                </c:pt>
                <c:pt idx="397">
                  <c:v>1.0228257669991401</c:v>
                </c:pt>
                <c:pt idx="398">
                  <c:v>1.02320974471492</c:v>
                </c:pt>
                <c:pt idx="399">
                  <c:v>1.0235932400541301</c:v>
                </c:pt>
                <c:pt idx="400">
                  <c:v>1.0239762575038001</c:v>
                </c:pt>
                <c:pt idx="401">
                  <c:v>1.0243588015592699</c:v>
                </c:pt>
                <c:pt idx="402">
                  <c:v>1.0247408767241899</c:v>
                </c:pt>
                <c:pt idx="403">
                  <c:v>1.0251224875104801</c:v>
                </c:pt>
                <c:pt idx="404">
                  <c:v>1.02550363843834</c:v>
                </c:pt>
                <c:pt idx="405">
                  <c:v>1.0258843340361501</c:v>
                </c:pt>
                <c:pt idx="406">
                  <c:v>1.02626457884056</c:v>
                </c:pt>
                <c:pt idx="407">
                  <c:v>1.02664437739638</c:v>
                </c:pt>
                <c:pt idx="408">
                  <c:v>1.02702373425658</c:v>
                </c:pt>
                <c:pt idx="409">
                  <c:v>1.02740265398231</c:v>
                </c:pt>
                <c:pt idx="410">
                  <c:v>1.0277811411428199</c:v>
                </c:pt>
                <c:pt idx="411">
                  <c:v>1.02815920031549</c:v>
                </c:pt>
                <c:pt idx="412">
                  <c:v>1.0285368360857801</c:v>
                </c:pt>
                <c:pt idx="413">
                  <c:v>1.0289140530472201</c:v>
                </c:pt>
                <c:pt idx="414">
                  <c:v>1.02929085580138</c:v>
                </c:pt>
                <c:pt idx="415">
                  <c:v>1.02966724895786</c:v>
                </c:pt>
                <c:pt idx="416">
                  <c:v>1.03004323713428</c:v>
                </c:pt>
                <c:pt idx="417">
                  <c:v>1.03041882495626</c:v>
                </c:pt>
                <c:pt idx="418">
                  <c:v>1.03079401705736</c:v>
                </c:pt>
                <c:pt idx="419">
                  <c:v>1.0311688180791201</c:v>
                </c:pt>
                <c:pt idx="420">
                  <c:v>1.0315432326709999</c:v>
                </c:pt>
                <c:pt idx="421">
                  <c:v>1.0319172654903801</c:v>
                </c:pt>
                <c:pt idx="422">
                  <c:v>1.0322909212025499</c:v>
                </c:pt>
                <c:pt idx="423">
                  <c:v>1.03266420448066</c:v>
                </c:pt>
                <c:pt idx="424">
                  <c:v>1.03303712000575</c:v>
                </c:pt>
                <c:pt idx="425">
                  <c:v>1.0334096724666599</c:v>
                </c:pt>
                <c:pt idx="426">
                  <c:v>1.03378186656011</c:v>
                </c:pt>
                <c:pt idx="427">
                  <c:v>1.0341537069905999</c:v>
                </c:pt>
                <c:pt idx="428">
                  <c:v>1.03452519847043</c:v>
                </c:pt>
                <c:pt idx="429">
                  <c:v>1.03489634571968</c:v>
                </c:pt>
                <c:pt idx="430">
                  <c:v>1.0352671534661799</c:v>
                </c:pt>
                <c:pt idx="431">
                  <c:v>1.03563762644553</c:v>
                </c:pt>
                <c:pt idx="432">
                  <c:v>1.0360077694010399</c:v>
                </c:pt>
                <c:pt idx="433">
                  <c:v>1.03637758708372</c:v>
                </c:pt>
                <c:pt idx="434">
                  <c:v>1.0367470842523201</c:v>
                </c:pt>
                <c:pt idx="435">
                  <c:v>1.03711626567323</c:v>
                </c:pt>
                <c:pt idx="436">
                  <c:v>1.03748513612052</c:v>
                </c:pt>
                <c:pt idx="437">
                  <c:v>1.0378537003759301</c:v>
                </c:pt>
                <c:pt idx="438">
                  <c:v>1.0382219632288101</c:v>
                </c:pt>
                <c:pt idx="439">
                  <c:v>1.03858992947616</c:v>
                </c:pt>
                <c:pt idx="440">
                  <c:v>1.0389576039225601</c:v>
                </c:pt>
                <c:pt idx="441">
                  <c:v>1.0393249913802201</c:v>
                </c:pt>
                <c:pt idx="442">
                  <c:v>1.0396920966688901</c:v>
                </c:pt>
                <c:pt idx="443">
                  <c:v>1.04005892461591</c:v>
                </c:pt>
                <c:pt idx="444">
                  <c:v>1.0404254800561901</c:v>
                </c:pt>
                <c:pt idx="445">
                  <c:v>1.0407917678321501</c:v>
                </c:pt>
                <c:pt idx="446">
                  <c:v>1.0411577927937601</c:v>
                </c:pt>
                <c:pt idx="447">
                  <c:v>1.04152355979849</c:v>
                </c:pt>
                <c:pt idx="448">
                  <c:v>1.04188907371132</c:v>
                </c:pt>
                <c:pt idx="449">
                  <c:v>1.0422543394047299</c:v>
                </c:pt>
                <c:pt idx="450">
                  <c:v>1.0426193617586501</c:v>
                </c:pt>
                <c:pt idx="451">
                  <c:v>1.04298414566052</c:v>
                </c:pt>
                <c:pt idx="452">
                  <c:v>1.0433486960052001</c:v>
                </c:pt>
                <c:pt idx="453">
                  <c:v>1.043713017695</c:v>
                </c:pt>
                <c:pt idx="454">
                  <c:v>1.04407711563968</c:v>
                </c:pt>
                <c:pt idx="455">
                  <c:v>1.0444409947564</c:v>
                </c:pt>
                <c:pt idx="456">
                  <c:v>1.04480465996975</c:v>
                </c:pt>
                <c:pt idx="457">
                  <c:v>1.0451681162117099</c:v>
                </c:pt>
                <c:pt idx="458">
                  <c:v>1.0455313684216501</c:v>
                </c:pt>
                <c:pt idx="459">
                  <c:v>1.0458944215463299</c:v>
                </c:pt>
                <c:pt idx="460">
                  <c:v>1.04625728053988</c:v>
                </c:pt>
                <c:pt idx="461">
                  <c:v>1.0466199503637701</c:v>
                </c:pt>
                <c:pt idx="462">
                  <c:v>1.04698243598686</c:v>
                </c:pt>
                <c:pt idx="463">
                  <c:v>1.0473447423853299</c:v>
                </c:pt>
                <c:pt idx="464">
                  <c:v>1.0477068745426901</c:v>
                </c:pt>
                <c:pt idx="465">
                  <c:v>1.04806883744978</c:v>
                </c:pt>
                <c:pt idx="466">
                  <c:v>1.0484306361047799</c:v>
                </c:pt>
                <c:pt idx="467">
                  <c:v>1.04879227551315</c:v>
                </c:pt>
                <c:pt idx="468">
                  <c:v>1.04915376068766</c:v>
                </c:pt>
                <c:pt idx="469">
                  <c:v>1.0495150966483899</c:v>
                </c:pt>
                <c:pt idx="470">
                  <c:v>1.04987628842269</c:v>
                </c:pt>
                <c:pt idx="471">
                  <c:v>1.05023734104519</c:v>
                </c:pt>
                <c:pt idx="472">
                  <c:v>1.0505982595578101</c:v>
                </c:pt>
                <c:pt idx="473">
                  <c:v>1.05095904900971</c:v>
                </c:pt>
                <c:pt idx="474">
                  <c:v>1.0513197144573401</c:v>
                </c:pt>
                <c:pt idx="475">
                  <c:v>1.0516802609643801</c:v>
                </c:pt>
                <c:pt idx="476">
                  <c:v>1.0520406936017701</c:v>
                </c:pt>
                <c:pt idx="477">
                  <c:v>1.0524010174476901</c:v>
                </c:pt>
                <c:pt idx="478">
                  <c:v>1.0527612375875499</c:v>
                </c:pt>
                <c:pt idx="479">
                  <c:v>1.0531213591140101</c:v>
                </c:pt>
                <c:pt idx="480">
                  <c:v>1.05348138712693</c:v>
                </c:pt>
                <c:pt idx="481">
                  <c:v>1.0538413267334199</c:v>
                </c:pt>
                <c:pt idx="482">
                  <c:v>1.05420118304779</c:v>
                </c:pt>
                <c:pt idx="483">
                  <c:v>1.0545609611915701</c:v>
                </c:pt>
                <c:pt idx="484">
                  <c:v>1.0549206662935</c:v>
                </c:pt>
                <c:pt idx="485">
                  <c:v>1.05528030348952</c:v>
                </c:pt>
                <c:pt idx="486">
                  <c:v>1.05563987792278</c:v>
                </c:pt>
                <c:pt idx="487">
                  <c:v>1.0559993947436299</c:v>
                </c:pt>
                <c:pt idx="488">
                  <c:v>1.0563588591096</c:v>
                </c:pt>
                <c:pt idx="489">
                  <c:v>1.0567182761854399</c:v>
                </c:pt>
                <c:pt idx="490">
                  <c:v>1.0570776511430799</c:v>
                </c:pt>
                <c:pt idx="491">
                  <c:v>1.05743698916163</c:v>
                </c:pt>
                <c:pt idx="492">
                  <c:v>1.0577962954274001</c:v>
                </c:pt>
                <c:pt idx="493">
                  <c:v>1.05815557513388</c:v>
                </c:pt>
                <c:pt idx="494">
                  <c:v>1.05851483348174</c:v>
                </c:pt>
                <c:pt idx="495">
                  <c:v>1.05887407567884</c:v>
                </c:pt>
                <c:pt idx="496">
                  <c:v>1.05923330694023</c:v>
                </c:pt>
                <c:pt idx="497">
                  <c:v>1.0595925324881099</c:v>
                </c:pt>
                <c:pt idx="498">
                  <c:v>1.05995175755191</c:v>
                </c:pt>
                <c:pt idx="499">
                  <c:v>1.0603109873682</c:v>
                </c:pt>
                <c:pt idx="500">
                  <c:v>1.06067022718075</c:v>
                </c:pt>
                <c:pt idx="501">
                  <c:v>1.0610294822405</c:v>
                </c:pt>
                <c:pt idx="502">
                  <c:v>1.0613887578055801</c:v>
                </c:pt>
                <c:pt idx="503">
                  <c:v>1.06174805914131</c:v>
                </c:pt>
                <c:pt idx="504">
                  <c:v>1.06210739152018</c:v>
                </c:pt>
                <c:pt idx="505">
                  <c:v>1.06246676022188</c:v>
                </c:pt>
                <c:pt idx="506">
                  <c:v>1.06282617053327</c:v>
                </c:pt>
                <c:pt idx="507">
                  <c:v>1.06318562774842</c:v>
                </c:pt>
                <c:pt idx="508">
                  <c:v>1.06354513716858</c:v>
                </c:pt>
                <c:pt idx="509">
                  <c:v>1.0639047041021801</c:v>
                </c:pt>
                <c:pt idx="510">
                  <c:v>1.0642643338648801</c:v>
                </c:pt>
                <c:pt idx="511">
                  <c:v>1.0646240317795199</c:v>
                </c:pt>
                <c:pt idx="512">
                  <c:v>1.0649838031761401</c:v>
                </c:pt>
                <c:pt idx="513">
                  <c:v>1.065343653392</c:v>
                </c:pt>
                <c:pt idx="514">
                  <c:v>1.0657035877715499</c:v>
                </c:pt>
                <c:pt idx="515">
                  <c:v>1.0660636116664699</c:v>
                </c:pt>
                <c:pt idx="516">
                  <c:v>1.0664237304356701</c:v>
                </c:pt>
                <c:pt idx="517">
                  <c:v>1.06678394944526</c:v>
                </c:pt>
                <c:pt idx="518">
                  <c:v>1.0671442740685799</c:v>
                </c:pt>
                <c:pt idx="519">
                  <c:v>1.06750470968623</c:v>
                </c:pt>
                <c:pt idx="520">
                  <c:v>1.06786526168602</c:v>
                </c:pt>
                <c:pt idx="521">
                  <c:v>1.06822593456979</c:v>
                </c:pt>
                <c:pt idx="522">
                  <c:v>1.0685867292713001</c:v>
                </c:pt>
                <c:pt idx="523">
                  <c:v>1.06894764583169</c:v>
                </c:pt>
                <c:pt idx="524">
                  <c:v>1.06930868429212</c:v>
                </c:pt>
                <c:pt idx="525">
                  <c:v>1.06966984469375</c:v>
                </c:pt>
                <c:pt idx="526">
                  <c:v>1.07003112707779</c:v>
                </c:pt>
                <c:pt idx="527">
                  <c:v>1.0703925314854199</c:v>
                </c:pt>
                <c:pt idx="528">
                  <c:v>1.0707540579578601</c:v>
                </c:pt>
                <c:pt idx="529">
                  <c:v>1.0711157065363299</c:v>
                </c:pt>
                <c:pt idx="530">
                  <c:v>1.0714774772620901</c:v>
                </c:pt>
                <c:pt idx="531">
                  <c:v>1.07183937017638</c:v>
                </c:pt>
                <c:pt idx="532">
                  <c:v>1.0722013853204699</c:v>
                </c:pt>
                <c:pt idx="533">
                  <c:v>1.07256352273565</c:v>
                </c:pt>
                <c:pt idx="534">
                  <c:v>1.0729257824632099</c:v>
                </c:pt>
                <c:pt idx="535">
                  <c:v>1.0732881645444701</c:v>
                </c:pt>
                <c:pt idx="536">
                  <c:v>1.0736506690207499</c:v>
                </c:pt>
                <c:pt idx="537">
                  <c:v>1.0740132959333899</c:v>
                </c:pt>
                <c:pt idx="538">
                  <c:v>1.0743760453237401</c:v>
                </c:pt>
                <c:pt idx="539">
                  <c:v>1.0747389172331701</c:v>
                </c:pt>
                <c:pt idx="540">
                  <c:v>1.07510191170306</c:v>
                </c:pt>
                <c:pt idx="541">
                  <c:v>1.0754650287748</c:v>
                </c:pt>
                <c:pt idx="542">
                  <c:v>1.0758282684898099</c:v>
                </c:pt>
                <c:pt idx="543">
                  <c:v>1.0761916308895101</c:v>
                </c:pt>
                <c:pt idx="544">
                  <c:v>1.0765551160153299</c:v>
                </c:pt>
                <c:pt idx="545">
                  <c:v>1.0769187239087299</c:v>
                </c:pt>
                <c:pt idx="546">
                  <c:v>1.0772824546111599</c:v>
                </c:pt>
                <c:pt idx="547">
                  <c:v>1.0776463081641099</c:v>
                </c:pt>
                <c:pt idx="548">
                  <c:v>1.07801028460908</c:v>
                </c:pt>
                <c:pt idx="549">
                  <c:v>1.0783743839875599</c:v>
                </c:pt>
                <c:pt idx="550">
                  <c:v>1.07873860634109</c:v>
                </c:pt>
                <c:pt idx="551">
                  <c:v>1.0791029517111901</c:v>
                </c:pt>
                <c:pt idx="552">
                  <c:v>1.0794674201394101</c:v>
                </c:pt>
                <c:pt idx="553">
                  <c:v>1.0798320116673199</c:v>
                </c:pt>
                <c:pt idx="554">
                  <c:v>1.08019672633649</c:v>
                </c:pt>
                <c:pt idx="555">
                  <c:v>1.08056156418852</c:v>
                </c:pt>
                <c:pt idx="556">
                  <c:v>1.080926525265</c:v>
                </c:pt>
                <c:pt idx="557">
                  <c:v>1.08129160960757</c:v>
                </c:pt>
                <c:pt idx="558">
                  <c:v>1.08165681725785</c:v>
                </c:pt>
                <c:pt idx="559">
                  <c:v>1.0820221482574901</c:v>
                </c:pt>
                <c:pt idx="560">
                  <c:v>1.08238760264815</c:v>
                </c:pt>
                <c:pt idx="561">
                  <c:v>1.0827531804715</c:v>
                </c:pt>
                <c:pt idx="562">
                  <c:v>1.0831188817692501</c:v>
                </c:pt>
                <c:pt idx="563">
                  <c:v>1.0834847065830799</c:v>
                </c:pt>
                <c:pt idx="564">
                  <c:v>1.08385065495472</c:v>
                </c:pt>
                <c:pt idx="565">
                  <c:v>1.0842167269259</c:v>
                </c:pt>
                <c:pt idx="566">
                  <c:v>1.0845829225383601</c:v>
                </c:pt>
                <c:pt idx="567">
                  <c:v>1.08494924183387</c:v>
                </c:pt>
                <c:pt idx="568">
                  <c:v>1.0853156848542</c:v>
                </c:pt>
                <c:pt idx="569">
                  <c:v>1.08568225164114</c:v>
                </c:pt>
                <c:pt idx="570">
                  <c:v>1.0860489422364901</c:v>
                </c:pt>
                <c:pt idx="571">
                  <c:v>1.08641575668206</c:v>
                </c:pt>
                <c:pt idx="572">
                  <c:v>1.0867826950196899</c:v>
                </c:pt>
                <c:pt idx="573">
                  <c:v>1.0871497572912301</c:v>
                </c:pt>
                <c:pt idx="574">
                  <c:v>1.0875169435385199</c:v>
                </c:pt>
                <c:pt idx="575">
                  <c:v>1.0878842538034501</c:v>
                </c:pt>
                <c:pt idx="576">
                  <c:v>1.0882516881278901</c:v>
                </c:pt>
                <c:pt idx="577">
                  <c:v>1.0886192465537601</c:v>
                </c:pt>
                <c:pt idx="578">
                  <c:v>1.0889869291229699</c:v>
                </c:pt>
                <c:pt idx="579">
                  <c:v>1.08935473587744</c:v>
                </c:pt>
                <c:pt idx="580">
                  <c:v>1.08972266685913</c:v>
                </c:pt>
                <c:pt idx="581">
                  <c:v>1.09009072210998</c:v>
                </c:pt>
                <c:pt idx="582">
                  <c:v>1.0904589016719699</c:v>
                </c:pt>
                <c:pt idx="583">
                  <c:v>1.0908272055871</c:v>
                </c:pt>
                <c:pt idx="584">
                  <c:v>1.0911956338973401</c:v>
                </c:pt>
                <c:pt idx="585">
                  <c:v>1.0915641866447301</c:v>
                </c:pt>
                <c:pt idx="586">
                  <c:v>1.09193286387129</c:v>
                </c:pt>
                <c:pt idx="587">
                  <c:v>1.0923016656190701</c:v>
                </c:pt>
                <c:pt idx="588">
                  <c:v>1.0926705919301101</c:v>
                </c:pt>
                <c:pt idx="589">
                  <c:v>1.0930396428464999</c:v>
                </c:pt>
                <c:pt idx="590">
                  <c:v>1.0934088184103099</c:v>
                </c:pt>
                <c:pt idx="591">
                  <c:v>1.0937781186636599</c:v>
                </c:pt>
                <c:pt idx="592">
                  <c:v>1.0941475436486401</c:v>
                </c:pt>
                <c:pt idx="593">
                  <c:v>1.0945170934074</c:v>
                </c:pt>
                <c:pt idx="594">
                  <c:v>1.09488676798206</c:v>
                </c:pt>
                <c:pt idx="595">
                  <c:v>1.0952565674148</c:v>
                </c:pt>
                <c:pt idx="596">
                  <c:v>1.09562649174778</c:v>
                </c:pt>
                <c:pt idx="597">
                  <c:v>1.09599654102318</c:v>
                </c:pt>
                <c:pt idx="598">
                  <c:v>1.0963667152832099</c:v>
                </c:pt>
                <c:pt idx="599">
                  <c:v>1.0967370145700699</c:v>
                </c:pt>
                <c:pt idx="600">
                  <c:v>1.09710743892601</c:v>
                </c:pt>
                <c:pt idx="601">
                  <c:v>1.0974779883932499</c:v>
                </c:pt>
                <c:pt idx="602">
                  <c:v>1.09784866301406</c:v>
                </c:pt>
                <c:pt idx="603">
                  <c:v>1.0982194628307</c:v>
                </c:pt>
                <c:pt idx="604">
                  <c:v>1.0985903878854699</c:v>
                </c:pt>
                <c:pt idx="605">
                  <c:v>1.0989614382206501</c:v>
                </c:pt>
                <c:pt idx="606">
                  <c:v>1.09933261387857</c:v>
                </c:pt>
                <c:pt idx="607">
                  <c:v>1.0997039149015599</c:v>
                </c:pt>
                <c:pt idx="608">
                  <c:v>1.10007534133194</c:v>
                </c:pt>
                <c:pt idx="609">
                  <c:v>1.1004468932120901</c:v>
                </c:pt>
                <c:pt idx="610">
                  <c:v>1.10081857058437</c:v>
                </c:pt>
                <c:pt idx="611">
                  <c:v>1.1011903734911599</c:v>
                </c:pt>
                <c:pt idx="612">
                  <c:v>1.1015623019748799</c:v>
                </c:pt>
                <c:pt idx="613">
                  <c:v>1.10193435607792</c:v>
                </c:pt>
                <c:pt idx="614">
                  <c:v>1.10230653584272</c:v>
                </c:pt>
                <c:pt idx="615">
                  <c:v>1.1026788413117199</c:v>
                </c:pt>
                <c:pt idx="616">
                  <c:v>1.10305127252738</c:v>
                </c:pt>
                <c:pt idx="617">
                  <c:v>1.1034238295321701</c:v>
                </c:pt>
                <c:pt idx="618">
                  <c:v>1.10379651236857</c:v>
                </c:pt>
                <c:pt idx="619">
                  <c:v>1.1041693210790799</c:v>
                </c:pt>
                <c:pt idx="620">
                  <c:v>1.1045422557062301</c:v>
                </c:pt>
                <c:pt idx="621">
                  <c:v>1.10491531629252</c:v>
                </c:pt>
                <c:pt idx="622">
                  <c:v>1.1052885028805199</c:v>
                </c:pt>
                <c:pt idx="623">
                  <c:v>1.10566181551278</c:v>
                </c:pt>
                <c:pt idx="624">
                  <c:v>1.1060352542318601</c:v>
                </c:pt>
                <c:pt idx="625">
                  <c:v>1.10640881908035</c:v>
                </c:pt>
                <c:pt idx="626">
                  <c:v>1.1067825101008699</c:v>
                </c:pt>
                <c:pt idx="627">
                  <c:v>1.1071563273360101</c:v>
                </c:pt>
                <c:pt idx="628">
                  <c:v>1.1075302708284001</c:v>
                </c:pt>
                <c:pt idx="629">
                  <c:v>1.1079043406207001</c:v>
                </c:pt>
                <c:pt idx="630">
                  <c:v>1.1082785367555601</c:v>
                </c:pt>
                <c:pt idx="631">
                  <c:v>1.1086528592756599</c:v>
                </c:pt>
                <c:pt idx="632">
                  <c:v>1.1090273082236699</c:v>
                </c:pt>
                <c:pt idx="633">
                  <c:v>1.1094018836423001</c:v>
                </c:pt>
                <c:pt idx="634">
                  <c:v>1.1097765855742701</c:v>
                </c:pt>
                <c:pt idx="635">
                  <c:v>1.1101514140622999</c:v>
                </c:pt>
                <c:pt idx="636">
                  <c:v>1.11052636914914</c:v>
                </c:pt>
                <c:pt idx="637">
                  <c:v>1.1109014508775601</c:v>
                </c:pt>
                <c:pt idx="638">
                  <c:v>1.1112766592903101</c:v>
                </c:pt>
                <c:pt idx="639">
                  <c:v>1.1116519944301999</c:v>
                </c:pt>
                <c:pt idx="640">
                  <c:v>1.1120274563400101</c:v>
                </c:pt>
                <c:pt idx="641">
                  <c:v>1.1124030450625799</c:v>
                </c:pt>
                <c:pt idx="642">
                  <c:v>1.11277876064073</c:v>
                </c:pt>
                <c:pt idx="643">
                  <c:v>1.1131546031173001</c:v>
                </c:pt>
                <c:pt idx="644">
                  <c:v>1.1135305725351601</c:v>
                </c:pt>
                <c:pt idx="645">
                  <c:v>1.1139066689371899</c:v>
                </c:pt>
                <c:pt idx="646">
                  <c:v>1.11428289236626</c:v>
                </c:pt>
                <c:pt idx="647">
                  <c:v>1.11465924286528</c:v>
                </c:pt>
                <c:pt idx="648">
                  <c:v>1.1150357204771799</c:v>
                </c:pt>
                <c:pt idx="649">
                  <c:v>1.11541232524488</c:v>
                </c:pt>
                <c:pt idx="650">
                  <c:v>1.11578905721133</c:v>
                </c:pt>
                <c:pt idx="651">
                  <c:v>1.1161659164194899</c:v>
                </c:pt>
                <c:pt idx="652">
                  <c:v>1.1165429029123399</c:v>
                </c:pt>
                <c:pt idx="653">
                  <c:v>1.1169200167328801</c:v>
                </c:pt>
                <c:pt idx="654">
                  <c:v>1.1172972579240901</c:v>
                </c:pt>
                <c:pt idx="655">
                  <c:v>1.1176746265290101</c:v>
                </c:pt>
                <c:pt idx="656">
                  <c:v>1.1180521225906701</c:v>
                </c:pt>
                <c:pt idx="657">
                  <c:v>1.11842974615212</c:v>
                </c:pt>
                <c:pt idx="658">
                  <c:v>1.1188074972564099</c:v>
                </c:pt>
                <c:pt idx="659">
                  <c:v>1.1191853759466299</c:v>
                </c:pt>
                <c:pt idx="660">
                  <c:v>1.1195633822658799</c:v>
                </c:pt>
                <c:pt idx="661">
                  <c:v>1.1199415162572499</c:v>
                </c:pt>
                <c:pt idx="662">
                  <c:v>1.1203197779638601</c:v>
                </c:pt>
                <c:pt idx="663">
                  <c:v>1.1206981674288701</c:v>
                </c:pt>
                <c:pt idx="664">
                  <c:v>1.1210766846953999</c:v>
                </c:pt>
                <c:pt idx="665">
                  <c:v>1.1214553298066401</c:v>
                </c:pt>
                <c:pt idx="666">
                  <c:v>1.1218341028057599</c:v>
                </c:pt>
                <c:pt idx="667">
                  <c:v>1.1222130037359499</c:v>
                </c:pt>
                <c:pt idx="668">
                  <c:v>1.12259203264042</c:v>
                </c:pt>
                <c:pt idx="669">
                  <c:v>1.1229711895623999</c:v>
                </c:pt>
                <c:pt idx="670">
                  <c:v>1.1233504745451299</c:v>
                </c:pt>
                <c:pt idx="671">
                  <c:v>1.12372988763185</c:v>
                </c:pt>
                <c:pt idx="672">
                  <c:v>1.12410942886584</c:v>
                </c:pt>
                <c:pt idx="673">
                  <c:v>1.1244890982903699</c:v>
                </c:pt>
                <c:pt idx="674">
                  <c:v>1.1248688959487501</c:v>
                </c:pt>
                <c:pt idx="675">
                  <c:v>1.12524882188428</c:v>
                </c:pt>
                <c:pt idx="676">
                  <c:v>1.1256288761402899</c:v>
                </c:pt>
                <c:pt idx="677">
                  <c:v>1.1260090587601199</c:v>
                </c:pt>
                <c:pt idx="678">
                  <c:v>1.1263893697871199</c:v>
                </c:pt>
                <c:pt idx="679">
                  <c:v>1.1267698092646801</c:v>
                </c:pt>
                <c:pt idx="680">
                  <c:v>1.12715037723616</c:v>
                </c:pt>
                <c:pt idx="681">
                  <c:v>1.12753107374496</c:v>
                </c:pt>
                <c:pt idx="682">
                  <c:v>1.12791189883451</c:v>
                </c:pt>
                <c:pt idx="683">
                  <c:v>1.1282928525482301</c:v>
                </c:pt>
                <c:pt idx="684">
                  <c:v>1.12867393492957</c:v>
                </c:pt>
                <c:pt idx="685">
                  <c:v>1.12905514602197</c:v>
                </c:pt>
                <c:pt idx="686">
                  <c:v>1.1294364858689201</c:v>
                </c:pt>
                <c:pt idx="687">
                  <c:v>1.1298179545139</c:v>
                </c:pt>
                <c:pt idx="688">
                  <c:v>1.13019955200041</c:v>
                </c:pt>
                <c:pt idx="689">
                  <c:v>1.13058127837197</c:v>
                </c:pt>
                <c:pt idx="690">
                  <c:v>1.13096313367211</c:v>
                </c:pt>
                <c:pt idx="691">
                  <c:v>1.1313451179443701</c:v>
                </c:pt>
                <c:pt idx="692">
                  <c:v>1.1317272312323201</c:v>
                </c:pt>
                <c:pt idx="693">
                  <c:v>1.1321094735795301</c:v>
                </c:pt>
                <c:pt idx="694">
                  <c:v>1.13249184502959</c:v>
                </c:pt>
                <c:pt idx="695">
                  <c:v>1.1328743456261099</c:v>
                </c:pt>
                <c:pt idx="696">
                  <c:v>1.1332569754127</c:v>
                </c:pt>
                <c:pt idx="697">
                  <c:v>1.133639734433</c:v>
                </c:pt>
                <c:pt idx="698">
                  <c:v>1.13402262273066</c:v>
                </c:pt>
                <c:pt idx="699">
                  <c:v>1.1344056403493299</c:v>
                </c:pt>
                <c:pt idx="700">
                  <c:v>1.13478878733271</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Microsoft_Excel_Worksheet2!$C$2:$C$10002</c:f>
              <c:numCache>
                <c:formatCode>General</c:formatCode>
                <c:ptCount val="10001"/>
                <c:pt idx="0">
                  <c:v>0.70960686541294404</c:v>
                </c:pt>
                <c:pt idx="1">
                  <c:v>0.71038591585807997</c:v>
                </c:pt>
                <c:pt idx="2">
                  <c:v>0.71116581549535496</c:v>
                </c:pt>
                <c:pt idx="3">
                  <c:v>0.71194656518145305</c:v>
                </c:pt>
                <c:pt idx="4">
                  <c:v>0.71272816577292397</c:v>
                </c:pt>
                <c:pt idx="5">
                  <c:v>0.71351061812616601</c:v>
                </c:pt>
                <c:pt idx="6">
                  <c:v>0.71429392309739903</c:v>
                </c:pt>
                <c:pt idx="7">
                  <c:v>0.71507808154265595</c:v>
                </c:pt>
                <c:pt idx="8">
                  <c:v>0.71586309431775397</c:v>
                </c:pt>
                <c:pt idx="9">
                  <c:v>0.71664896227827701</c:v>
                </c:pt>
                <c:pt idx="10">
                  <c:v>0.71743568627955601</c:v>
                </c:pt>
                <c:pt idx="11">
                  <c:v>0.71822326717664497</c:v>
                </c:pt>
                <c:pt idx="12">
                  <c:v>0.71901170582430196</c:v>
                </c:pt>
                <c:pt idx="13">
                  <c:v>0.71980100307696304</c:v>
                </c:pt>
                <c:pt idx="14">
                  <c:v>0.72059115978872301</c:v>
                </c:pt>
                <c:pt idx="15">
                  <c:v>0.72138217681330796</c:v>
                </c:pt>
                <c:pt idx="16">
                  <c:v>0.72217405500405596</c:v>
                </c:pt>
                <c:pt idx="17">
                  <c:v>0.72296679521388996</c:v>
                </c:pt>
                <c:pt idx="18">
                  <c:v>0.72376039829529204</c:v>
                </c:pt>
                <c:pt idx="19">
                  <c:v>0.724554865100279</c:v>
                </c:pt>
                <c:pt idx="20">
                  <c:v>0.72535019648037802</c:v>
                </c:pt>
                <c:pt idx="21">
                  <c:v>0.72614639328659403</c:v>
                </c:pt>
                <c:pt idx="22">
                  <c:v>0.72694345636939095</c:v>
                </c:pt>
                <c:pt idx="23">
                  <c:v>0.72774138657865595</c:v>
                </c:pt>
                <c:pt idx="24">
                  <c:v>0.72854018476367399</c:v>
                </c:pt>
                <c:pt idx="25">
                  <c:v>0.72933985177310201</c:v>
                </c:pt>
                <c:pt idx="26">
                  <c:v>0.73014038845493201</c:v>
                </c:pt>
                <c:pt idx="27">
                  <c:v>0.730941795656463</c:v>
                </c:pt>
                <c:pt idx="28">
                  <c:v>0.73174407422427601</c:v>
                </c:pt>
                <c:pt idx="29">
                  <c:v>0.732547225004191</c:v>
                </c:pt>
                <c:pt idx="30">
                  <c:v>0.73335124884124203</c:v>
                </c:pt>
                <c:pt idx="31">
                  <c:v>0.73415614657964301</c:v>
                </c:pt>
                <c:pt idx="32">
                  <c:v>0.73496191906275099</c:v>
                </c:pt>
                <c:pt idx="33">
                  <c:v>0.73576856713302796</c:v>
                </c:pt>
                <c:pt idx="34">
                  <c:v>0.73657609163201598</c:v>
                </c:pt>
                <c:pt idx="35">
                  <c:v>0.737384493400288</c:v>
                </c:pt>
                <c:pt idx="36">
                  <c:v>0.73819377327741698</c:v>
                </c:pt>
                <c:pt idx="37">
                  <c:v>0.73900393210193605</c:v>
                </c:pt>
                <c:pt idx="38">
                  <c:v>0.73981497071129798</c:v>
                </c:pt>
                <c:pt idx="39">
                  <c:v>0.74062688994183701</c:v>
                </c:pt>
                <c:pt idx="40">
                  <c:v>0.74143969062872495</c:v>
                </c:pt>
                <c:pt idx="41">
                  <c:v>0.74225337360593002</c:v>
                </c:pt>
                <c:pt idx="42">
                  <c:v>0.74306793970617502</c:v>
                </c:pt>
                <c:pt idx="43">
                  <c:v>0.74388338976088997</c:v>
                </c:pt>
                <c:pt idx="44">
                  <c:v>0.74469972460016798</c:v>
                </c:pt>
                <c:pt idx="45">
                  <c:v>0.74551694505271904</c:v>
                </c:pt>
                <c:pt idx="46">
                  <c:v>0.74633505194582295</c:v>
                </c:pt>
                <c:pt idx="47">
                  <c:v>0.74715404610527603</c:v>
                </c:pt>
                <c:pt idx="48">
                  <c:v>0.74797392835535004</c:v>
                </c:pt>
                <c:pt idx="49">
                  <c:v>0.74879469951873001</c:v>
                </c:pt>
                <c:pt idx="50">
                  <c:v>0.74961636041646895</c:v>
                </c:pt>
                <c:pt idx="51">
                  <c:v>0.75043891186793399</c:v>
                </c:pt>
                <c:pt idx="52">
                  <c:v>0.75126235469074498</c:v>
                </c:pt>
                <c:pt idx="53">
                  <c:v>0.75208668970072701</c:v>
                </c:pt>
                <c:pt idx="54">
                  <c:v>0.75291191771184296</c:v>
                </c:pt>
                <c:pt idx="55">
                  <c:v>0.75373803953614005</c:v>
                </c:pt>
                <c:pt idx="56">
                  <c:v>0.75456505598368895</c:v>
                </c:pt>
                <c:pt idx="57">
                  <c:v>0.75539296786251697</c:v>
                </c:pt>
                <c:pt idx="58">
                  <c:v>0.75622177597854801</c:v>
                </c:pt>
                <c:pt idx="59">
                  <c:v>0.757051481135537</c:v>
                </c:pt>
                <c:pt idx="60">
                  <c:v>0.75788208413499902</c:v>
                </c:pt>
                <c:pt idx="61">
                  <c:v>0.75871358577614001</c:v>
                </c:pt>
                <c:pt idx="62">
                  <c:v>0.759545986855793</c:v>
                </c:pt>
                <c:pt idx="63">
                  <c:v>0.760379288168337</c:v>
                </c:pt>
                <c:pt idx="64">
                  <c:v>0.76121349050562503</c:v>
                </c:pt>
                <c:pt idx="65">
                  <c:v>0.76204859465691199</c:v>
                </c:pt>
                <c:pt idx="66">
                  <c:v>0.76288460140876702</c:v>
                </c:pt>
                <c:pt idx="67">
                  <c:v>0.76372151154500201</c:v>
                </c:pt>
                <c:pt idx="68">
                  <c:v>0.76455932584658304</c:v>
                </c:pt>
                <c:pt idx="69">
                  <c:v>0.76539804509154696</c:v>
                </c:pt>
                <c:pt idx="70">
                  <c:v>0.76623767005491705</c:v>
                </c:pt>
                <c:pt idx="71">
                  <c:v>0.76707820150860795</c:v>
                </c:pt>
                <c:pt idx="72">
                  <c:v>0.76791964022133596</c:v>
                </c:pt>
                <c:pt idx="73">
                  <c:v>0.76876198695852804</c:v>
                </c:pt>
                <c:pt idx="74">
                  <c:v>0.76960524248222095</c:v>
                </c:pt>
                <c:pt idx="75">
                  <c:v>0.77044940755096003</c:v>
                </c:pt>
                <c:pt idx="76">
                  <c:v>0.77129448291970404</c:v>
                </c:pt>
                <c:pt idx="77">
                  <c:v>0.77214046933971303</c:v>
                </c:pt>
                <c:pt idx="78">
                  <c:v>0.772987367558441</c:v>
                </c:pt>
                <c:pt idx="79">
                  <c:v>0.77383517831943005</c:v>
                </c:pt>
                <c:pt idx="80">
                  <c:v>0.77468390236219098</c:v>
                </c:pt>
                <c:pt idx="81">
                  <c:v>0.775533540422089</c:v>
                </c:pt>
                <c:pt idx="82">
                  <c:v>0.77638409323022095</c:v>
                </c:pt>
                <c:pt idx="83">
                  <c:v>0.77723556151329398</c:v>
                </c:pt>
                <c:pt idx="84">
                  <c:v>0.77808794599349496</c:v>
                </c:pt>
                <c:pt idx="85">
                  <c:v>0.77894124738836401</c:v>
                </c:pt>
                <c:pt idx="86">
                  <c:v>0.779795466410655</c:v>
                </c:pt>
                <c:pt idx="87">
                  <c:v>0.78065060376820194</c:v>
                </c:pt>
                <c:pt idx="88">
                  <c:v>0.78150666016376902</c:v>
                </c:pt>
                <c:pt idx="89">
                  <c:v>0.78236363629491201</c:v>
                </c:pt>
                <c:pt idx="90">
                  <c:v>0.78322153285382501</c:v>
                </c:pt>
                <c:pt idx="91">
                  <c:v>0.78408035052717995</c:v>
                </c:pt>
                <c:pt idx="92">
                  <c:v>0.78494008999597498</c:v>
                </c:pt>
                <c:pt idx="93">
                  <c:v>0.78580075193536503</c:v>
                </c:pt>
                <c:pt idx="94">
                  <c:v>0.78666233701449195</c:v>
                </c:pt>
                <c:pt idx="95">
                  <c:v>0.787524845896312</c:v>
                </c:pt>
                <c:pt idx="96">
                  <c:v>0.78838827923741805</c:v>
                </c:pt>
                <c:pt idx="97">
                  <c:v>0.78925263768785303</c:v>
                </c:pt>
                <c:pt idx="98">
                  <c:v>0.79011792189091401</c:v>
                </c:pt>
                <c:pt idx="99">
                  <c:v>0.79098413248296795</c:v>
                </c:pt>
                <c:pt idx="100">
                  <c:v>0.79185127009323797</c:v>
                </c:pt>
                <c:pt idx="101">
                  <c:v>0.79271933534360295</c:v>
                </c:pt>
                <c:pt idx="102">
                  <c:v>0.79358832884837804</c:v>
                </c:pt>
                <c:pt idx="103">
                  <c:v>0.79445825121409597</c:v>
                </c:pt>
                <c:pt idx="104">
                  <c:v>0.79532910303927895</c:v>
                </c:pt>
                <c:pt idx="105">
                  <c:v>0.79620088491420205</c:v>
                </c:pt>
                <c:pt idx="106">
                  <c:v>0.79707359742065198</c:v>
                </c:pt>
                <c:pt idx="107">
                  <c:v>0.79794724113167703</c:v>
                </c:pt>
                <c:pt idx="108">
                  <c:v>0.79882181661132701</c:v>
                </c:pt>
                <c:pt idx="109">
                  <c:v>0.79969732441439201</c:v>
                </c:pt>
                <c:pt idx="110">
                  <c:v>0.80057376508612199</c:v>
                </c:pt>
                <c:pt idx="111">
                  <c:v>0.80145113916194599</c:v>
                </c:pt>
                <c:pt idx="112">
                  <c:v>0.80232944716718302</c:v>
                </c:pt>
                <c:pt idx="113">
                  <c:v>0.80320868961673297</c:v>
                </c:pt>
                <c:pt idx="114">
                  <c:v>0.804088867014772</c:v>
                </c:pt>
                <c:pt idx="115">
                  <c:v>0.80496997985442498</c:v>
                </c:pt>
                <c:pt idx="116">
                  <c:v>0.80585202861743699</c:v>
                </c:pt>
                <c:pt idx="117">
                  <c:v>0.80673501377382995</c:v>
                </c:pt>
                <c:pt idx="118">
                  <c:v>0.80761893578154198</c:v>
                </c:pt>
                <c:pt idx="119">
                  <c:v>0.80850379508606995</c:v>
                </c:pt>
                <c:pt idx="120">
                  <c:v>0.80938959212008299</c:v>
                </c:pt>
                <c:pt idx="121">
                  <c:v>0.810276327303035</c:v>
                </c:pt>
                <c:pt idx="122">
                  <c:v>0.81116400104075803</c:v>
                </c:pt>
                <c:pt idx="123">
                  <c:v>0.81205261372504201</c:v>
                </c:pt>
                <c:pt idx="124">
                  <c:v>0.81294216573320599</c:v>
                </c:pt>
                <c:pt idx="125">
                  <c:v>0.81383265742764699</c:v>
                </c:pt>
                <c:pt idx="126">
                  <c:v>0.81472408915537597</c:v>
                </c:pt>
                <c:pt idx="127">
                  <c:v>0.81561646124754095</c:v>
                </c:pt>
                <c:pt idx="128">
                  <c:v>0.81650977401892999</c:v>
                </c:pt>
                <c:pt idx="129">
                  <c:v>0.81740402776745202</c:v>
                </c:pt>
                <c:pt idx="130">
                  <c:v>0.818299222773614</c:v>
                </c:pt>
                <c:pt idx="131">
                  <c:v>0.81919535929996301</c:v>
                </c:pt>
                <c:pt idx="132">
                  <c:v>0.82009243759051598</c:v>
                </c:pt>
                <c:pt idx="133">
                  <c:v>0.820990457870173</c:v>
                </c:pt>
                <c:pt idx="134">
                  <c:v>0.82188942034409895</c:v>
                </c:pt>
                <c:pt idx="135">
                  <c:v>0.82278932519709103</c:v>
                </c:pt>
                <c:pt idx="136">
                  <c:v>0.82369017259292299</c:v>
                </c:pt>
                <c:pt idx="137">
                  <c:v>0.82459196267365498</c:v>
                </c:pt>
                <c:pt idx="138">
                  <c:v>0.82549469555893595</c:v>
                </c:pt>
                <c:pt idx="139">
                  <c:v>0.82639837134525995</c:v>
                </c:pt>
                <c:pt idx="140">
                  <c:v>0.82730299010520703</c:v>
                </c:pt>
                <c:pt idx="141">
                  <c:v>0.82820855188665798</c:v>
                </c:pt>
                <c:pt idx="142">
                  <c:v>0.82911505671196495</c:v>
                </c:pt>
                <c:pt idx="143">
                  <c:v>0.83002250457710602</c:v>
                </c:pt>
                <c:pt idx="144">
                  <c:v>0.83093089545079701</c:v>
                </c:pt>
                <c:pt idx="145">
                  <c:v>0.83184022927357404</c:v>
                </c:pt>
                <c:pt idx="146">
                  <c:v>0.83275050595683398</c:v>
                </c:pt>
                <c:pt idx="147">
                  <c:v>0.83366172538185201</c:v>
                </c:pt>
                <c:pt idx="148">
                  <c:v>0.83457388739873895</c:v>
                </c:pt>
                <c:pt idx="149">
                  <c:v>0.835486991825375</c:v>
                </c:pt>
                <c:pt idx="150">
                  <c:v>0.83640103844629698</c:v>
                </c:pt>
                <c:pt idx="151">
                  <c:v>0.83731602701152996</c:v>
                </c:pt>
                <c:pt idx="152">
                  <c:v>0.83823195723538801</c:v>
                </c:pt>
                <c:pt idx="153">
                  <c:v>0.83914882879521502</c:v>
                </c:pt>
                <c:pt idx="154">
                  <c:v>0.84006664133007303</c:v>
                </c:pt>
                <c:pt idx="155">
                  <c:v>0.84098539443939302</c:v>
                </c:pt>
                <c:pt idx="156">
                  <c:v>0.84190508768154104</c:v>
                </c:pt>
                <c:pt idx="157">
                  <c:v>0.84282572057235094</c:v>
                </c:pt>
                <c:pt idx="158">
                  <c:v>0.84374729258358405</c:v>
                </c:pt>
                <c:pt idx="159">
                  <c:v>0.84466980314132001</c:v>
                </c:pt>
                <c:pt idx="160">
                  <c:v>0.845593251624286</c:v>
                </c:pt>
                <c:pt idx="161">
                  <c:v>0.84651763736211505</c:v>
                </c:pt>
                <c:pt idx="162">
                  <c:v>0.84744295963351801</c:v>
                </c:pt>
                <c:pt idx="163">
                  <c:v>0.848369217664388</c:v>
                </c:pt>
                <c:pt idx="164">
                  <c:v>0.84929641062581795</c:v>
                </c:pt>
                <c:pt idx="165">
                  <c:v>0.85022453763202699</c:v>
                </c:pt>
                <c:pt idx="166">
                  <c:v>0.85115359773819899</c:v>
                </c:pt>
                <c:pt idx="167">
                  <c:v>0.85208358993822297</c:v>
                </c:pt>
                <c:pt idx="168">
                  <c:v>0.85301451316232901</c:v>
                </c:pt>
                <c:pt idx="169">
                  <c:v>0.85394636627462195</c:v>
                </c:pt>
                <c:pt idx="170">
                  <c:v>0.85487914807049703</c:v>
                </c:pt>
                <c:pt idx="171">
                  <c:v>0.85581285226232495</c:v>
                </c:pt>
                <c:pt idx="172">
                  <c:v>0.85674745242403805</c:v>
                </c:pt>
                <c:pt idx="173">
                  <c:v>0.85768291699350896</c:v>
                </c:pt>
                <c:pt idx="174">
                  <c:v>0.85861921428009302</c:v>
                </c:pt>
                <c:pt idx="175">
                  <c:v>0.85955631246520903</c:v>
                </c:pt>
                <c:pt idx="176">
                  <c:v>0.86049417960293595</c:v>
                </c:pt>
                <c:pt idx="177">
                  <c:v>0.861432783620662</c:v>
                </c:pt>
                <c:pt idx="178">
                  <c:v>0.86237209231976297</c:v>
                </c:pt>
                <c:pt idx="179">
                  <c:v>0.863312073376308</c:v>
                </c:pt>
                <c:pt idx="180">
                  <c:v>0.86425269434181695</c:v>
                </c:pt>
                <c:pt idx="181">
                  <c:v>0.86519392264404404</c:v>
                </c:pt>
                <c:pt idx="182">
                  <c:v>0.86613572558781005</c:v>
                </c:pt>
                <c:pt idx="183">
                  <c:v>0.86707807035586804</c:v>
                </c:pt>
                <c:pt idx="184">
                  <c:v>0.86802092400980801</c:v>
                </c:pt>
                <c:pt idx="185">
                  <c:v>0.86896425349102002</c:v>
                </c:pt>
                <c:pt idx="186">
                  <c:v>0.86990802562167502</c:v>
                </c:pt>
                <c:pt idx="187">
                  <c:v>0.87085220710577704</c:v>
                </c:pt>
                <c:pt idx="188">
                  <c:v>0.87179676453024102</c:v>
                </c:pt>
                <c:pt idx="189">
                  <c:v>0.87274166436602896</c:v>
                </c:pt>
                <c:pt idx="190">
                  <c:v>0.87368687296933301</c:v>
                </c:pt>
                <c:pt idx="191">
                  <c:v>0.87463235658280003</c:v>
                </c:pt>
                <c:pt idx="192">
                  <c:v>0.87557808133682602</c:v>
                </c:pt>
                <c:pt idx="193">
                  <c:v>0.87652401325087903</c:v>
                </c:pt>
                <c:pt idx="194">
                  <c:v>0.87747011823489895</c:v>
                </c:pt>
                <c:pt idx="195">
                  <c:v>0.87841636209073404</c:v>
                </c:pt>
                <c:pt idx="196">
                  <c:v>0.879362710513652</c:v>
                </c:pt>
                <c:pt idx="197">
                  <c:v>0.88030912909389503</c:v>
                </c:pt>
                <c:pt idx="198">
                  <c:v>0.881255583318305</c:v>
                </c:pt>
                <c:pt idx="199">
                  <c:v>0.88220203857200796</c:v>
                </c:pt>
                <c:pt idx="200">
                  <c:v>0.88314846014016202</c:v>
                </c:pt>
                <c:pt idx="201">
                  <c:v>0.88409481320977301</c:v>
                </c:pt>
                <c:pt idx="202">
                  <c:v>0.88504106287157802</c:v>
                </c:pt>
                <c:pt idx="203">
                  <c:v>0.88598717412199601</c:v>
                </c:pt>
                <c:pt idx="204">
                  <c:v>0.886933111865157</c:v>
                </c:pt>
                <c:pt idx="205">
                  <c:v>0.88787884091499503</c:v>
                </c:pt>
                <c:pt idx="206">
                  <c:v>0.888824325997431</c:v>
                </c:pt>
                <c:pt idx="207">
                  <c:v>0.88976953175262197</c:v>
                </c:pt>
                <c:pt idx="208">
                  <c:v>0.89071442273730095</c:v>
                </c:pt>
                <c:pt idx="209">
                  <c:v>0.89165896342719198</c:v>
                </c:pt>
                <c:pt idx="210">
                  <c:v>0.89260311821951999</c:v>
                </c:pt>
                <c:pt idx="211">
                  <c:v>0.89354685143560297</c:v>
                </c:pt>
                <c:pt idx="212">
                  <c:v>0.89449012732353705</c:v>
                </c:pt>
                <c:pt idx="213">
                  <c:v>0.89543291006098102</c:v>
                </c:pt>
                <c:pt idx="214">
                  <c:v>0.89637516375802895</c:v>
                </c:pt>
                <c:pt idx="215">
                  <c:v>0.89731685246019499</c:v>
                </c:pt>
                <c:pt idx="216">
                  <c:v>0.89825794015148697</c:v>
                </c:pt>
                <c:pt idx="217">
                  <c:v>0.89919839075760499</c:v>
                </c:pt>
                <c:pt idx="218">
                  <c:v>0.90013816814923198</c:v>
                </c:pt>
                <c:pt idx="219">
                  <c:v>0.90107723614545499</c:v>
                </c:pt>
                <c:pt idx="220">
                  <c:v>0.90201555851728699</c:v>
                </c:pt>
                <c:pt idx="221">
                  <c:v>0.90295309899132803</c:v>
                </c:pt>
                <c:pt idx="222">
                  <c:v>0.90388982125353301</c:v>
                </c:pt>
                <c:pt idx="223">
                  <c:v>0.90482568895312798</c:v>
                </c:pt>
                <c:pt idx="224">
                  <c:v>0.90576066570664004</c:v>
                </c:pt>
                <c:pt idx="225">
                  <c:v>0.90669471510208499</c:v>
                </c:pt>
                <c:pt idx="226">
                  <c:v>0.90762780070327997</c:v>
                </c:pt>
                <c:pt idx="227">
                  <c:v>0.90855988605431603</c:v>
                </c:pt>
                <c:pt idx="228">
                  <c:v>0.90949093468417397</c:v>
                </c:pt>
                <c:pt idx="229">
                  <c:v>0.91042091011150605</c:v>
                </c:pt>
                <c:pt idx="230">
                  <c:v>0.911349775849567</c:v>
                </c:pt>
                <c:pt idx="231">
                  <c:v>0.91227749541133196</c:v>
                </c:pt>
                <c:pt idx="232">
                  <c:v>0.91320403231476699</c:v>
                </c:pt>
                <c:pt idx="233">
                  <c:v>0.91412935008829399</c:v>
                </c:pt>
                <c:pt idx="234">
                  <c:v>0.915053412276433</c:v>
                </c:pt>
                <c:pt idx="235">
                  <c:v>0.91597618244564405</c:v>
                </c:pt>
                <c:pt idx="236">
                  <c:v>0.91689762419035403</c:v>
                </c:pt>
                <c:pt idx="237">
                  <c:v>0.91781770113920502</c:v>
                </c:pt>
                <c:pt idx="238">
                  <c:v>0.91873637696150001</c:v>
                </c:pt>
                <c:pt idx="239">
                  <c:v>0.91965361537387702</c:v>
                </c:pt>
                <c:pt idx="240">
                  <c:v>0.92056938014720602</c:v>
                </c:pt>
                <c:pt idx="241">
                  <c:v>0.92148363511372</c:v>
                </c:pt>
                <c:pt idx="242">
                  <c:v>0.92239634417439298</c:v>
                </c:pt>
                <c:pt idx="243">
                  <c:v>0.92330747130656099</c:v>
                </c:pt>
                <c:pt idx="244">
                  <c:v>0.92421698057181001</c:v>
                </c:pt>
                <c:pt idx="245">
                  <c:v>0.92512483612413199</c:v>
                </c:pt>
                <c:pt idx="246">
                  <c:v>0.92603100221835</c:v>
                </c:pt>
                <c:pt idx="247">
                  <c:v>0.92693544321884203</c:v>
                </c:pt>
                <c:pt idx="248">
                  <c:v>0.927838123608556</c:v>
                </c:pt>
                <c:pt idx="249">
                  <c:v>0.92873900799832698</c:v>
                </c:pt>
                <c:pt idx="250">
                  <c:v>0.92963806113652703</c:v>
                </c:pt>
                <c:pt idx="251">
                  <c:v>0.93053524791903197</c:v>
                </c:pt>
                <c:pt idx="252">
                  <c:v>0.93143053339952597</c:v>
                </c:pt>
                <c:pt idx="253">
                  <c:v>0.93232388280017298</c:v>
                </c:pt>
                <c:pt idx="254">
                  <c:v>0.93321526152263401</c:v>
                </c:pt>
                <c:pt idx="255">
                  <c:v>0.93410463515947395</c:v>
                </c:pt>
                <c:pt idx="256">
                  <c:v>0.93499196950594898</c:v>
                </c:pt>
                <c:pt idx="257">
                  <c:v>0.93587723057220396</c:v>
                </c:pt>
                <c:pt idx="258">
                  <c:v>0.93676038459587396</c:v>
                </c:pt>
                <c:pt idx="259">
                  <c:v>0.93764139805513302</c:v>
                </c:pt>
                <c:pt idx="260">
                  <c:v>0.93852023768216397</c:v>
                </c:pt>
                <c:pt idx="261">
                  <c:v>0.93939687047710696</c:v>
                </c:pt>
                <c:pt idx="262">
                  <c:v>0.94027126372247105</c:v>
                </c:pt>
                <c:pt idx="263">
                  <c:v>0.94114338499803996</c:v>
                </c:pt>
                <c:pt idx="264">
                  <c:v>0.94201320219628004</c:v>
                </c:pt>
                <c:pt idx="265">
                  <c:v>0.94288068353826504</c:v>
                </c:pt>
                <c:pt idx="266">
                  <c:v>0.94374579759015298</c:v>
                </c:pt>
                <c:pt idx="267">
                  <c:v>0.94460851328020501</c:v>
                </c:pt>
                <c:pt idx="268">
                  <c:v>0.945468799916382</c:v>
                </c:pt>
                <c:pt idx="269">
                  <c:v>0.94632662720452798</c:v>
                </c:pt>
                <c:pt idx="270">
                  <c:v>0.94718196526716703</c:v>
                </c:pt>
                <c:pt idx="271">
                  <c:v>0.94803478466292002</c:v>
                </c:pt>
                <c:pt idx="272">
                  <c:v>0.94888505640657395</c:v>
                </c:pt>
                <c:pt idx="273">
                  <c:v>0.949732751989809</c:v>
                </c:pt>
                <c:pt idx="274">
                  <c:v>0.95057784340260498</c:v>
                </c:pt>
                <c:pt idx="275">
                  <c:v>0.95142030315536297</c:v>
                </c:pt>
                <c:pt idx="276">
                  <c:v>0.95226010430173103</c:v>
                </c:pt>
                <c:pt idx="277">
                  <c:v>0.95309722046218204</c:v>
                </c:pt>
                <c:pt idx="278">
                  <c:v>0.95393162584834901</c:v>
                </c:pt>
                <c:pt idx="279">
                  <c:v>0.95476329528813098</c:v>
                </c:pt>
                <c:pt idx="280">
                  <c:v>0.95559220425160896</c:v>
                </c:pt>
                <c:pt idx="281">
                  <c:v>0.95641832887776801</c:v>
                </c:pt>
                <c:pt idx="282">
                  <c:v>0.95724164600205996</c:v>
                </c:pt>
                <c:pt idx="283">
                  <c:v>0.95806213318481803</c:v>
                </c:pt>
                <c:pt idx="284">
                  <c:v>0.95887976874053904</c:v>
                </c:pt>
                <c:pt idx="285">
                  <c:v>0.95969453176805897</c:v>
                </c:pt>
                <c:pt idx="286">
                  <c:v>0.96050640218162497</c:v>
                </c:pt>
                <c:pt idx="287">
                  <c:v>0.96131536074289403</c:v>
                </c:pt>
                <c:pt idx="288">
                  <c:v>0.96212138909385703</c:v>
                </c:pt>
                <c:pt idx="289">
                  <c:v>0.962924469790715</c:v>
                </c:pt>
                <c:pt idx="290">
                  <c:v>0.96372458633871205</c:v>
                </c:pt>
                <c:pt idx="291">
                  <c:v>0.96452172322792995</c:v>
                </c:pt>
                <c:pt idx="292">
                  <c:v>0.96531586597006602</c:v>
                </c:pt>
                <c:pt idx="293">
                  <c:v>0.96610700113618897</c:v>
                </c:pt>
                <c:pt idx="294">
                  <c:v>0.96689511639548098</c:v>
                </c:pt>
                <c:pt idx="295">
                  <c:v>0.96768020055496395</c:v>
                </c:pt>
                <c:pt idx="296">
                  <c:v>0.96846224360022104</c:v>
                </c:pt>
                <c:pt idx="297">
                  <c:v>0.96924123673708495</c:v>
                </c:pt>
                <c:pt idx="298">
                  <c:v>0.97001717243431096</c:v>
                </c:pt>
                <c:pt idx="299">
                  <c:v>0.97079004446720496</c:v>
                </c:pt>
                <c:pt idx="300">
                  <c:v>0.97155984796220396</c:v>
                </c:pt>
                <c:pt idx="301">
                  <c:v>0.97232657944237399</c:v>
                </c:pt>
                <c:pt idx="302">
                  <c:v>0.97309023687381901</c:v>
                </c:pt>
                <c:pt idx="303">
                  <c:v>0.97385081971295695</c:v>
                </c:pt>
                <c:pt idx="304">
                  <c:v>0.97460832895463001</c:v>
                </c:pt>
                <c:pt idx="305">
                  <c:v>0.97536276718102</c:v>
                </c:pt>
                <c:pt idx="306">
                  <c:v>0.97611413861130403</c:v>
                </c:pt>
                <c:pt idx="307">
                  <c:v>0.97686244915200604</c:v>
                </c:pt>
                <c:pt idx="308">
                  <c:v>0.977607706447994</c:v>
                </c:pt>
                <c:pt idx="309">
                  <c:v>0.97834991993402498</c:v>
                </c:pt>
                <c:pt idx="310">
                  <c:v>0.97908910088679502</c:v>
                </c:pt>
                <c:pt idx="311">
                  <c:v>0.97982526247739299</c:v>
                </c:pt>
                <c:pt idx="312">
                  <c:v>0.980558419824059</c:v>
                </c:pt>
                <c:pt idx="313">
                  <c:v>0.981288590045165</c:v>
                </c:pt>
                <c:pt idx="314">
                  <c:v>0.98201579231228897</c:v>
                </c:pt>
                <c:pt idx="315">
                  <c:v>0.98274004790327396</c:v>
                </c:pt>
                <c:pt idx="316">
                  <c:v>0.98346138025513397</c:v>
                </c:pt>
                <c:pt idx="317">
                  <c:v>0.98417981501667096</c:v>
                </c:pt>
                <c:pt idx="318">
                  <c:v>0.98489538010065103</c:v>
                </c:pt>
                <c:pt idx="319">
                  <c:v>0.98560810573538005</c:v>
                </c:pt>
                <c:pt idx="320">
                  <c:v>0.98631802451550799</c:v>
                </c:pt>
                <c:pt idx="321">
                  <c:v>0.98702517145187796</c:v>
                </c:pt>
                <c:pt idx="322">
                  <c:v>0.98772958402023903</c:v>
                </c:pt>
                <c:pt idx="323">
                  <c:v>0.98843130220860698</c:v>
                </c:pt>
                <c:pt idx="324">
                  <c:v>0.98913036856307102</c:v>
                </c:pt>
                <c:pt idx="325">
                  <c:v>0.98982682823183998</c:v>
                </c:pt>
                <c:pt idx="326">
                  <c:v>0.99052072900727595</c:v>
                </c:pt>
                <c:pt idx="327">
                  <c:v>0.99121212136569703</c:v>
                </c:pt>
                <c:pt idx="328">
                  <c:v>0.991901058504711</c:v>
                </c:pt>
                <c:pt idx="329">
                  <c:v>0.99258759637782001</c:v>
                </c:pt>
                <c:pt idx="330">
                  <c:v>0.993271793726059</c:v>
                </c:pt>
                <c:pt idx="331">
                  <c:v>0.99395371210640004</c:v>
                </c:pt>
                <c:pt idx="332">
                  <c:v>0.99463341591667997</c:v>
                </c:pt>
                <c:pt idx="333">
                  <c:v>0.99531097241679001</c:v>
                </c:pt>
                <c:pt idx="334">
                  <c:v>0.99598645174586498</c:v>
                </c:pt>
                <c:pt idx="335">
                  <c:v>0.99665992693524696</c:v>
                </c:pt>
                <c:pt idx="336">
                  <c:v>0.99733147391694399</c:v>
                </c:pt>
                <c:pt idx="337">
                  <c:v>0.99800117152737899</c:v>
                </c:pt>
                <c:pt idx="338">
                  <c:v>0.99866910150618804</c:v>
                </c:pt>
                <c:pt idx="339">
                  <c:v>0.99933534848985806</c:v>
                </c:pt>
                <c:pt idx="340">
                  <c:v>1</c:v>
                </c:pt>
                <c:pt idx="341">
                  <c:v>1.0001741255319501</c:v>
                </c:pt>
                <c:pt idx="342">
                  <c:v>1.0003483140959999</c:v>
                </c:pt>
                <c:pt idx="343">
                  <c:v>1.00052245914881</c:v>
                </c:pt>
                <c:pt idx="344">
                  <c:v>1.00069645491684</c:v>
                </c:pt>
                <c:pt idx="345">
                  <c:v>1.00087019648113</c:v>
                </c:pt>
                <c:pt idx="346">
                  <c:v>1.0010435798610799</c:v>
                </c:pt>
                <c:pt idx="347">
                  <c:v>1.00121650209688</c:v>
                </c:pt>
                <c:pt idx="348">
                  <c:v>1.0013888613303299</c:v>
                </c:pt>
                <c:pt idx="349">
                  <c:v>1.0015605568838299</c:v>
                </c:pt>
                <c:pt idx="350">
                  <c:v>1.0017314893372899</c:v>
                </c:pt>
                <c:pt idx="351">
                  <c:v>1.00190156060269</c:v>
                </c:pt>
                <c:pt idx="352">
                  <c:v>1.00207067399614</c:v>
                </c:pt>
                <c:pt idx="353">
                  <c:v>1.0022387343072101</c:v>
                </c:pt>
                <c:pt idx="354">
                  <c:v>1.00240564786534</c:v>
                </c:pt>
                <c:pt idx="355">
                  <c:v>1.0025713226031101</c:v>
                </c:pt>
                <c:pt idx="356">
                  <c:v>1.0027356681163999</c:v>
                </c:pt>
                <c:pt idx="357">
                  <c:v>1.0028985957210199</c:v>
                </c:pt>
                <c:pt idx="358">
                  <c:v>1.0030600185060199</c:v>
                </c:pt>
                <c:pt idx="359">
                  <c:v>1.0032198513833099</c:v>
                </c:pt>
                <c:pt idx="360">
                  <c:v>1.0033780111336501</c:v>
                </c:pt>
                <c:pt idx="361">
                  <c:v>1.0035344164489599</c:v>
                </c:pt>
                <c:pt idx="362">
                  <c:v>1.0036889879708699</c:v>
                </c:pt>
                <c:pt idx="363">
                  <c:v>1.00384164832545</c:v>
                </c:pt>
                <c:pt idx="364">
                  <c:v>1.0039923221542499</c:v>
                </c:pt>
                <c:pt idx="365">
                  <c:v>1.0041409361414999</c:v>
                </c:pt>
                <c:pt idx="366">
                  <c:v>1.0042874190376201</c:v>
                </c:pt>
                <c:pt idx="367">
                  <c:v>1.00443170167907</c:v>
                </c:pt>
                <c:pt idx="368">
                  <c:v>1.00457371700447</c:v>
                </c:pt>
                <c:pt idx="369">
                  <c:v>1.0047134000673199</c:v>
                </c:pt>
                <c:pt idx="370">
                  <c:v>1.0048506880451</c:v>
                </c:pt>
                <c:pt idx="371">
                  <c:v>1.0049855202451301</c:v>
                </c:pt>
                <c:pt idx="372">
                  <c:v>1.00511783810707</c:v>
                </c:pt>
                <c:pt idx="373">
                  <c:v>1.0052475852023199</c:v>
                </c:pt>
                <c:pt idx="374">
                  <c:v>1.00537470723038</c:v>
                </c:pt>
                <c:pt idx="375">
                  <c:v>1.00549915201233</c:v>
                </c:pt>
                <c:pt idx="376">
                  <c:v>1.0056208694815301</c:v>
                </c:pt>
                <c:pt idx="377">
                  <c:v>1.00573981167169</c:v>
                </c:pt>
                <c:pt idx="378">
                  <c:v>1.00585593270253</c:v>
                </c:pt>
                <c:pt idx="379">
                  <c:v>1.00596918876301</c:v>
                </c:pt>
                <c:pt idx="380">
                  <c:v>1.0060795380924299</c:v>
                </c:pt>
                <c:pt idx="381">
                  <c:v>1.0061869409595099</c:v>
                </c:pt>
                <c:pt idx="382">
                  <c:v>1.00629135963953</c:v>
                </c:pt>
                <c:pt idx="383">
                  <c:v>1.0063927583897401</c:v>
                </c:pt>
                <c:pt idx="384">
                  <c:v>1.00649110342321</c:v>
                </c:pt>
                <c:pt idx="385">
                  <c:v>1.00658636288112</c:v>
                </c:pt>
                <c:pt idx="386">
                  <c:v>1.00667850680385</c:v>
                </c:pt>
                <c:pt idx="387">
                  <c:v>1.00676750710077</c:v>
                </c:pt>
                <c:pt idx="388">
                  <c:v>1.0068533375190201</c:v>
                </c:pt>
                <c:pt idx="389">
                  <c:v>1.0069359736114001</c:v>
                </c:pt>
                <c:pt idx="390">
                  <c:v>1.0070153927033501</c:v>
                </c:pt>
                <c:pt idx="391">
                  <c:v>1.00709157385929</c:v>
                </c:pt>
                <c:pt idx="392">
                  <c:v>1.0071644978484</c:v>
                </c:pt>
                <c:pt idx="393">
                  <c:v>1.0072341471099</c:v>
                </c:pt>
                <c:pt idx="394">
                  <c:v>1.0073005057179001</c:v>
                </c:pt>
                <c:pt idx="395">
                  <c:v>1.0073635593460299</c:v>
                </c:pt>
                <c:pt idx="396">
                  <c:v>1.00742329523188</c:v>
                </c:pt>
                <c:pt idx="397">
                  <c:v>1.00747970214129</c:v>
                </c:pt>
                <c:pt idx="398">
                  <c:v>1.00753277033261</c:v>
                </c:pt>
                <c:pt idx="399">
                  <c:v>1.0075824915210601</c:v>
                </c:pt>
                <c:pt idx="400">
                  <c:v>1.0076288588431199</c:v>
                </c:pt>
                <c:pt idx="401">
                  <c:v>1.00767186682115</c:v>
                </c:pt>
                <c:pt idx="402">
                  <c:v>1.00771151132821</c:v>
                </c:pt>
                <c:pt idx="403">
                  <c:v>1.0077477895531799</c:v>
                </c:pt>
                <c:pt idx="404">
                  <c:v>1.00778069996623</c:v>
                </c:pt>
                <c:pt idx="405">
                  <c:v>1.00781024228459</c:v>
                </c:pt>
                <c:pt idx="406">
                  <c:v>1.0078364174388299</c:v>
                </c:pt>
                <c:pt idx="407">
                  <c:v>1.0078592275395399</c:v>
                </c:pt>
                <c:pt idx="408">
                  <c:v>1.00787867584448</c:v>
                </c:pt>
                <c:pt idx="409">
                  <c:v>1.0078947667263101</c:v>
                </c:pt>
                <c:pt idx="410">
                  <c:v>1.0079075056407301</c:v>
                </c:pt>
                <c:pt idx="411">
                  <c:v>1.00791689909534</c:v>
                </c:pt>
                <c:pt idx="412">
                  <c:v>1.0079229546189099</c:v>
                </c:pt>
                <c:pt idx="413">
                  <c:v>1.0079256807313499</c:v>
                </c:pt>
                <c:pt idx="414">
                  <c:v>1.00792508691426</c:v>
                </c:pt>
                <c:pt idx="415">
                  <c:v>1.0079211835820601</c:v>
                </c:pt>
                <c:pt idx="416">
                  <c:v>1.0079139820537499</c:v>
                </c:pt>
                <c:pt idx="417">
                  <c:v>1.00790349452533</c:v>
                </c:pt>
                <c:pt idx="418">
                  <c:v>1.0078897340428099</c:v>
                </c:pt>
                <c:pt idx="419">
                  <c:v>1.0078727144758699</c:v>
                </c:pt>
                <c:pt idx="420">
                  <c:v>1.00785245049211</c:v>
                </c:pt>
                <c:pt idx="421">
                  <c:v>1.0078289575320301</c:v>
                </c:pt>
                <c:pt idx="422">
                  <c:v>1.00780225178451</c:v>
                </c:pt>
                <c:pt idx="423">
                  <c:v>1.00777235016299</c:v>
                </c:pt>
                <c:pt idx="424">
                  <c:v>1.0077392702822601</c:v>
                </c:pt>
                <c:pt idx="425">
                  <c:v>1.0077030304358401</c:v>
                </c:pt>
                <c:pt idx="426">
                  <c:v>1.0076636495739699</c:v>
                </c:pt>
                <c:pt idx="427">
                  <c:v>1.0076211472822001</c:v>
                </c:pt>
                <c:pt idx="428">
                  <c:v>1.00757554376058</c:v>
                </c:pt>
                <c:pt idx="429">
                  <c:v>1.00752685980338</c:v>
                </c:pt>
                <c:pt idx="430">
                  <c:v>1.00747511677946</c:v>
                </c:pt>
                <c:pt idx="431">
                  <c:v>1.0074203366130701</c:v>
                </c:pt>
                <c:pt idx="432">
                  <c:v>1.00736254176538</c:v>
                </c:pt>
                <c:pt idx="433">
                  <c:v>1.0073017552163599</c:v>
                </c:pt>
                <c:pt idx="434">
                  <c:v>1.0072380004472701</c:v>
                </c:pt>
                <c:pt idx="435">
                  <c:v>1.00717130142371</c:v>
                </c:pt>
                <c:pt idx="436">
                  <c:v>1.0071016825790899</c:v>
                </c:pt>
                <c:pt idx="437">
                  <c:v>1.0070291687985999</c:v>
                </c:pt>
                <c:pt idx="438">
                  <c:v>1.0069537854037101</c:v>
                </c:pt>
                <c:pt idx="439">
                  <c:v>1.0068755581371001</c:v>
                </c:pt>
                <c:pt idx="440">
                  <c:v>1.00679451314804</c:v>
                </c:pt>
                <c:pt idx="441">
                  <c:v>1.0067106769782299</c:v>
                </c:pt>
                <c:pt idx="442">
                  <c:v>1.0066240765480401</c:v>
                </c:pt>
                <c:pt idx="443">
                  <c:v>1.00653473914325</c:v>
                </c:pt>
                <c:pt idx="444">
                  <c:v>1.00644269240207</c:v>
                </c:pt>
                <c:pt idx="445">
                  <c:v>1.00634796430268</c:v>
                </c:pt>
                <c:pt idx="446">
                  <c:v>1.0062505831510999</c:v>
                </c:pt>
                <c:pt idx="447">
                  <c:v>1.00615057756939</c:v>
                </c:pt>
                <c:pt idx="448">
                  <c:v>1.00604797648435</c:v>
                </c:pt>
                <c:pt idx="449">
                  <c:v>1.00594280911638</c:v>
                </c:pt>
                <c:pt idx="450">
                  <c:v>1.0058351049688801</c:v>
                </c:pt>
                <c:pt idx="451">
                  <c:v>1.00572489381785</c:v>
                </c:pt>
                <c:pt idx="452">
                  <c:v>1.00561220570183</c:v>
                </c:pt>
                <c:pt idx="453">
                  <c:v>1.0054970709122499</c:v>
                </c:pt>
                <c:pt idx="454">
                  <c:v>1.00537951998391</c:v>
                </c:pt>
                <c:pt idx="455">
                  <c:v>1.0052595836859599</c:v>
                </c:pt>
                <c:pt idx="456">
                  <c:v>1.0051372930129601</c:v>
                </c:pt>
                <c:pt idx="457">
                  <c:v>1.00501267917639</c:v>
                </c:pt>
                <c:pt idx="458">
                  <c:v>1.0048857735963099</c:v>
                </c:pt>
                <c:pt idx="459">
                  <c:v>1.0047566078933301</c:v>
                </c:pt>
                <c:pt idx="460">
                  <c:v>1.00462521388082</c:v>
                </c:pt>
                <c:pt idx="461">
                  <c:v>1.00449162355738</c:v>
                </c:pt>
                <c:pt idx="462">
                  <c:v>1.0043558690995</c:v>
                </c:pt>
                <c:pt idx="463">
                  <c:v>1.0042179828544999</c:v>
                </c:pt>
                <c:pt idx="464">
                  <c:v>1.00407799733365</c:v>
                </c:pt>
                <c:pt idx="465">
                  <c:v>1.0039359452055301</c:v>
                </c:pt>
                <c:pt idx="466">
                  <c:v>1.00379185928961</c:v>
                </c:pt>
                <c:pt idx="467">
                  <c:v>1.0036457725499299</c:v>
                </c:pt>
                <c:pt idx="468">
                  <c:v>1.00349771808915</c:v>
                </c:pt>
                <c:pt idx="469">
                  <c:v>1.0033477291426001</c:v>
                </c:pt>
                <c:pt idx="470">
                  <c:v>1.0031958390726601</c:v>
                </c:pt>
                <c:pt idx="471">
                  <c:v>1.0030420813632099</c:v>
                </c:pt>
                <c:pt idx="472">
                  <c:v>1.0028864896143099</c:v>
                </c:pt>
                <c:pt idx="473">
                  <c:v>1.00272909753703</c:v>
                </c:pt>
                <c:pt idx="474">
                  <c:v>1.0025699389484199</c:v>
                </c:pt>
                <c:pt idx="475">
                  <c:v>1.0024090477666801</c:v>
                </c:pt>
                <c:pt idx="476">
                  <c:v>1.0022464580063899</c:v>
                </c:pt>
                <c:pt idx="477">
                  <c:v>1.00208220377402</c:v>
                </c:pt>
                <c:pt idx="478">
                  <c:v>1.00191631926342</c:v>
                </c:pt>
                <c:pt idx="479">
                  <c:v>1.0017488387515701</c:v>
                </c:pt>
                <c:pt idx="480">
                  <c:v>1.00157979659444</c:v>
                </c:pt>
                <c:pt idx="481">
                  <c:v>1.0014092272228801</c:v>
                </c:pt>
                <c:pt idx="482">
                  <c:v>1.0012371651387699</c:v>
                </c:pt>
                <c:pt idx="483">
                  <c:v>1.00106364491119</c:v>
                </c:pt>
                <c:pt idx="484">
                  <c:v>1.0008887011727501</c:v>
                </c:pt>
                <c:pt idx="485">
                  <c:v>1.00071236861603</c:v>
                </c:pt>
                <c:pt idx="486">
                  <c:v>1.00053468199007</c:v>
                </c:pt>
                <c:pt idx="487">
                  <c:v>1.00035567609708</c:v>
                </c:pt>
                <c:pt idx="488">
                  <c:v>1.00017538578911</c:v>
                </c:pt>
                <c:pt idx="489">
                  <c:v>0.999993845964951</c:v>
                </c:pt>
                <c:pt idx="490">
                  <c:v>0.99981109156702697</c:v>
                </c:pt>
                <c:pt idx="491">
                  <c:v>0.999627157578442</c:v>
                </c:pt>
                <c:pt idx="492">
                  <c:v>0.99944207902008497</c:v>
                </c:pt>
                <c:pt idx="493">
                  <c:v>0.99925589094783396</c:v>
                </c:pt>
                <c:pt idx="494">
                  <c:v>0.99906862844984201</c:v>
                </c:pt>
                <c:pt idx="495">
                  <c:v>0.99888032664389703</c:v>
                </c:pt>
                <c:pt idx="496">
                  <c:v>0.99869102067487403</c:v>
                </c:pt>
                <c:pt idx="497">
                  <c:v>0.99850074571224501</c:v>
                </c:pt>
                <c:pt idx="498">
                  <c:v>0.99830953694768398</c:v>
                </c:pt>
                <c:pt idx="499">
                  <c:v>0.99811742959271799</c:v>
                </c:pt>
                <c:pt idx="500">
                  <c:v>0.99792445887647696</c:v>
                </c:pt>
                <c:pt idx="501">
                  <c:v>0.99773066004348598</c:v>
                </c:pt>
                <c:pt idx="502">
                  <c:v>0.99753606835153297</c:v>
                </c:pt>
                <c:pt idx="503">
                  <c:v>0.99734071906960597</c:v>
                </c:pt>
                <c:pt idx="504">
                  <c:v>0.99714464747588105</c:v>
                </c:pt>
                <c:pt idx="505">
                  <c:v>0.99694788885577301</c:v>
                </c:pt>
                <c:pt idx="506">
                  <c:v>0.99675047850005005</c:v>
                </c:pt>
                <c:pt idx="507">
                  <c:v>0.996552451702997</c:v>
                </c:pt>
                <c:pt idx="508">
                  <c:v>0.99635384376063796</c:v>
                </c:pt>
                <c:pt idx="509">
                  <c:v>0.99615468996901002</c:v>
                </c:pt>
                <c:pt idx="510">
                  <c:v>0.99595502562249005</c:v>
                </c:pt>
                <c:pt idx="511">
                  <c:v>0.99575488601216899</c:v>
                </c:pt>
                <c:pt idx="512">
                  <c:v>0.995554306424281</c:v>
                </c:pt>
                <c:pt idx="513">
                  <c:v>0.99535332213866901</c:v>
                </c:pt>
                <c:pt idx="514">
                  <c:v>0.99515196842730602</c:v>
                </c:pt>
                <c:pt idx="515">
                  <c:v>0.99495028055286305</c:v>
                </c:pt>
                <c:pt idx="516">
                  <c:v>0.994748293767304</c:v>
                </c:pt>
                <c:pt idx="517">
                  <c:v>0.99454604331054597</c:v>
                </c:pt>
                <c:pt idx="518">
                  <c:v>0.99434356440913696</c:v>
                </c:pt>
                <c:pt idx="519">
                  <c:v>0.99414089227499802</c:v>
                </c:pt>
                <c:pt idx="520">
                  <c:v>0.99393806210418101</c:v>
                </c:pt>
                <c:pt idx="521">
                  <c:v>0.99373510384572294</c:v>
                </c:pt>
                <c:pt idx="522">
                  <c:v>0.993532026479648</c:v>
                </c:pt>
                <c:pt idx="523">
                  <c:v>0.99332883365383495</c:v>
                </c:pt>
                <c:pt idx="524">
                  <c:v>0.99312552890992201</c:v>
                </c:pt>
                <c:pt idx="525">
                  <c:v>0.99292211568710298</c:v>
                </c:pt>
                <c:pt idx="526">
                  <c:v>0.99271859732575995</c:v>
                </c:pt>
                <c:pt idx="527">
                  <c:v>0.99251497707093905</c:v>
                </c:pt>
                <c:pt idx="528">
                  <c:v>0.99231125807569398</c:v>
                </c:pt>
                <c:pt idx="529">
                  <c:v>0.99210744340427803</c:v>
                </c:pt>
                <c:pt idx="530">
                  <c:v>0.99190353603521397</c:v>
                </c:pt>
                <c:pt idx="531">
                  <c:v>0.99169953886423701</c:v>
                </c:pt>
                <c:pt idx="532">
                  <c:v>0.99149545470711298</c:v>
                </c:pt>
                <c:pt idx="533">
                  <c:v>0.99129128630235197</c:v>
                </c:pt>
                <c:pt idx="534">
                  <c:v>0.99108703631380501</c:v>
                </c:pt>
                <c:pt idx="535">
                  <c:v>0.99088270733316597</c:v>
                </c:pt>
                <c:pt idx="536">
                  <c:v>0.99067830188236505</c:v>
                </c:pt>
                <c:pt idx="537">
                  <c:v>0.990473822415876</c:v>
                </c:pt>
                <c:pt idx="538">
                  <c:v>0.99026927132292797</c:v>
                </c:pt>
                <c:pt idx="539">
                  <c:v>0.99006465092963702</c:v>
                </c:pt>
                <c:pt idx="540">
                  <c:v>0.98985996350104799</c:v>
                </c:pt>
                <c:pt idx="541">
                  <c:v>0.98965521124310696</c:v>
                </c:pt>
                <c:pt idx="542">
                  <c:v>0.98945039630454901</c:v>
                </c:pt>
                <c:pt idx="543">
                  <c:v>0.98924552077872396</c:v>
                </c:pt>
                <c:pt idx="544">
                  <c:v>0.989040586705345</c:v>
                </c:pt>
                <c:pt idx="545">
                  <c:v>0.98883559607217697</c:v>
                </c:pt>
                <c:pt idx="546">
                  <c:v>0.98863055081666196</c:v>
                </c:pt>
                <c:pt idx="547">
                  <c:v>0.98842545282747696</c:v>
                </c:pt>
                <c:pt idx="548">
                  <c:v>0.98822030394605198</c:v>
                </c:pt>
                <c:pt idx="549">
                  <c:v>0.98801510596800801</c:v>
                </c:pt>
                <c:pt idx="550">
                  <c:v>0.987809860644563</c:v>
                </c:pt>
                <c:pt idx="551">
                  <c:v>0.987604569683878</c:v>
                </c:pt>
                <c:pt idx="552">
                  <c:v>0.98739923475235802</c:v>
                </c:pt>
                <c:pt idx="553">
                  <c:v>0.98719385747590405</c:v>
                </c:pt>
                <c:pt idx="554">
                  <c:v>0.98698843944111703</c:v>
                </c:pt>
                <c:pt idx="555">
                  <c:v>0.98678298219647298</c:v>
                </c:pt>
                <c:pt idx="556">
                  <c:v>0.98657748725343897</c:v>
                </c:pt>
                <c:pt idx="557">
                  <c:v>0.98637195608756201</c:v>
                </c:pt>
                <c:pt idx="558">
                  <c:v>0.98616639013951801</c:v>
                </c:pt>
                <c:pt idx="559">
                  <c:v>0.98596079081611998</c:v>
                </c:pt>
                <c:pt idx="560">
                  <c:v>0.98575515949129799</c:v>
                </c:pt>
                <c:pt idx="561">
                  <c:v>0.98554949750703902</c:v>
                </c:pt>
                <c:pt idx="562">
                  <c:v>0.98534380617430195</c:v>
                </c:pt>
                <c:pt idx="563">
                  <c:v>0.98513808677389403</c:v>
                </c:pt>
                <c:pt idx="564">
                  <c:v>0.98493234055732404</c:v>
                </c:pt>
                <c:pt idx="565">
                  <c:v>0.98472656874762199</c:v>
                </c:pt>
                <c:pt idx="566">
                  <c:v>0.98452077254013903</c:v>
                </c:pt>
                <c:pt idx="567">
                  <c:v>0.98431495310331096</c:v>
                </c:pt>
                <c:pt idx="568">
                  <c:v>0.98410911157940195</c:v>
                </c:pt>
                <c:pt idx="569">
                  <c:v>0.98390324908522697</c:v>
                </c:pt>
                <c:pt idx="570">
                  <c:v>0.98369736671284203</c:v>
                </c:pt>
                <c:pt idx="571">
                  <c:v>0.98349146553022204</c:v>
                </c:pt>
                <c:pt idx="572">
                  <c:v>0.98328554658191003</c:v>
                </c:pt>
                <c:pt idx="573">
                  <c:v>0.98307961088964302</c:v>
                </c:pt>
                <c:pt idx="574">
                  <c:v>0.982873659452972</c:v>
                </c:pt>
                <c:pt idx="575">
                  <c:v>0.98266769324984304</c:v>
                </c:pt>
                <c:pt idx="576">
                  <c:v>0.98246171323717402</c:v>
                </c:pt>
                <c:pt idx="577">
                  <c:v>0.98225572035140796</c:v>
                </c:pt>
                <c:pt idx="578">
                  <c:v>0.98204971550904996</c:v>
                </c:pt>
                <c:pt idx="579">
                  <c:v>0.98184369960718598</c:v>
                </c:pt>
                <c:pt idx="580">
                  <c:v>0.98163767352398901</c:v>
                </c:pt>
                <c:pt idx="581">
                  <c:v>0.98143163811920398</c:v>
                </c:pt>
                <c:pt idx="582">
                  <c:v>0.98122559423462596</c:v>
                </c:pt>
                <c:pt idx="583">
                  <c:v>0.98101954269455305</c:v>
                </c:pt>
                <c:pt idx="584">
                  <c:v>0.98081348430623805</c:v>
                </c:pt>
                <c:pt idx="585">
                  <c:v>0.98060741986031497</c:v>
                </c:pt>
                <c:pt idx="586">
                  <c:v>0.98040135013121998</c:v>
                </c:pt>
                <c:pt idx="587">
                  <c:v>0.98019527587759603</c:v>
                </c:pt>
                <c:pt idx="588">
                  <c:v>0.97998919784268701</c:v>
                </c:pt>
                <c:pt idx="589">
                  <c:v>0.97978311675472396</c:v>
                </c:pt>
                <c:pt idx="590">
                  <c:v>0.97957703332728696</c:v>
                </c:pt>
                <c:pt idx="591">
                  <c:v>0.97937094825967597</c:v>
                </c:pt>
                <c:pt idx="592">
                  <c:v>0.97916486223725296</c:v>
                </c:pt>
                <c:pt idx="593">
                  <c:v>0.97895877593178304</c:v>
                </c:pt>
                <c:pt idx="594">
                  <c:v>0.97875269000176701</c:v>
                </c:pt>
                <c:pt idx="595">
                  <c:v>0.97854660509275704</c:v>
                </c:pt>
                <c:pt idx="596">
                  <c:v>0.97834052183766895</c:v>
                </c:pt>
                <c:pt idx="597">
                  <c:v>0.97813444085708701</c:v>
                </c:pt>
                <c:pt idx="598">
                  <c:v>0.97792836275955297</c:v>
                </c:pt>
                <c:pt idx="599">
                  <c:v>0.97772228814185602</c:v>
                </c:pt>
                <c:pt idx="600">
                  <c:v>0.97751621758930396</c:v>
                </c:pt>
                <c:pt idx="601">
                  <c:v>0.977310151675998</c:v>
                </c:pt>
                <c:pt idx="602">
                  <c:v>0.97710409096509199</c:v>
                </c:pt>
                <c:pt idx="603">
                  <c:v>0.97689803600904601</c:v>
                </c:pt>
                <c:pt idx="604">
                  <c:v>0.97669198734987706</c:v>
                </c:pt>
                <c:pt idx="605">
                  <c:v>0.97648594551939505</c:v>
                </c:pt>
                <c:pt idx="606">
                  <c:v>0.97627991103944201</c:v>
                </c:pt>
                <c:pt idx="607">
                  <c:v>0.97607388442211696</c:v>
                </c:pt>
                <c:pt idx="608">
                  <c:v>0.97586786616999699</c:v>
                </c:pt>
                <c:pt idx="609">
                  <c:v>0.97566185677635398</c:v>
                </c:pt>
                <c:pt idx="610">
                  <c:v>0.97545585672536295</c:v>
                </c:pt>
                <c:pt idx="611">
                  <c:v>0.97524986649231005</c:v>
                </c:pt>
                <c:pt idx="612">
                  <c:v>0.97504388654378504</c:v>
                </c:pt>
                <c:pt idx="613">
                  <c:v>0.97483791733787795</c:v>
                </c:pt>
                <c:pt idx="614">
                  <c:v>0.97463195932436897</c:v>
                </c:pt>
                <c:pt idx="615">
                  <c:v>0.97442601294490805</c:v>
                </c:pt>
                <c:pt idx="616">
                  <c:v>0.97422007863319804</c:v>
                </c:pt>
                <c:pt idx="617">
                  <c:v>0.97401415681516201</c:v>
                </c:pt>
                <c:pt idx="618">
                  <c:v>0.97380824790911702</c:v>
                </c:pt>
                <c:pt idx="619">
                  <c:v>0.97360235232594095</c:v>
                </c:pt>
                <c:pt idx="620">
                  <c:v>0.97339647046922695</c:v>
                </c:pt>
                <c:pt idx="621">
                  <c:v>0.973190602735445</c:v>
                </c:pt>
                <c:pt idx="622">
                  <c:v>0.97298474951409197</c:v>
                </c:pt>
                <c:pt idx="623">
                  <c:v>0.97277891118783999</c:v>
                </c:pt>
                <c:pt idx="624">
                  <c:v>0.97257308813268595</c:v>
                </c:pt>
                <c:pt idx="625">
                  <c:v>0.97236728071808498</c:v>
                </c:pt>
                <c:pt idx="626">
                  <c:v>0.97216148930709301</c:v>
                </c:pt>
                <c:pt idx="627">
                  <c:v>0.97195571425650096</c:v>
                </c:pt>
                <c:pt idx="628">
                  <c:v>0.971749955916963</c:v>
                </c:pt>
                <c:pt idx="629">
                  <c:v>0.97154421463312801</c:v>
                </c:pt>
                <c:pt idx="630">
                  <c:v>0.971338490743759</c:v>
                </c:pt>
                <c:pt idx="631">
                  <c:v>0.97113278458185903</c:v>
                </c:pt>
                <c:pt idx="632">
                  <c:v>0.97092709647478703</c:v>
                </c:pt>
                <c:pt idx="633">
                  <c:v>0.97072142674437401</c:v>
                </c:pt>
                <c:pt idx="634">
                  <c:v>0.97051577570703396</c:v>
                </c:pt>
                <c:pt idx="635">
                  <c:v>0.97031014367387802</c:v>
                </c:pt>
                <c:pt idx="636">
                  <c:v>0.97010453095081695</c:v>
                </c:pt>
                <c:pt idx="637">
                  <c:v>0.96989893783866998</c:v>
                </c:pt>
                <c:pt idx="638">
                  <c:v>0.96969336463326306</c:v>
                </c:pt>
                <c:pt idx="639">
                  <c:v>0.96948781162553099</c:v>
                </c:pt>
                <c:pt idx="640">
                  <c:v>0.96928227910161502</c:v>
                </c:pt>
                <c:pt idx="641">
                  <c:v>0.969076767342956</c:v>
                </c:pt>
                <c:pt idx="642">
                  <c:v>0.96887127662638795</c:v>
                </c:pt>
                <c:pt idx="643">
                  <c:v>0.96866580722423001</c:v>
                </c:pt>
                <c:pt idx="644">
                  <c:v>0.96846035940437403</c:v>
                </c:pt>
                <c:pt idx="645">
                  <c:v>0.96825493343036995</c:v>
                </c:pt>
                <c:pt idx="646">
                  <c:v>0.96804952956151302</c:v>
                </c:pt>
                <c:pt idx="647">
                  <c:v>0.96784414805292096</c:v>
                </c:pt>
                <c:pt idx="648">
                  <c:v>0.96763878915561996</c:v>
                </c:pt>
                <c:pt idx="649">
                  <c:v>0.96743345311662099</c:v>
                </c:pt>
                <c:pt idx="650">
                  <c:v>0.96722814017899905</c:v>
                </c:pt>
                <c:pt idx="651">
                  <c:v>0.96702285058196402</c:v>
                </c:pt>
                <c:pt idx="652">
                  <c:v>0.96681758456093503</c:v>
                </c:pt>
                <c:pt idx="653">
                  <c:v>0.96661234234761595</c:v>
                </c:pt>
                <c:pt idx="654">
                  <c:v>0.96640712417006303</c:v>
                </c:pt>
                <c:pt idx="655">
                  <c:v>0.96620193025275303</c:v>
                </c:pt>
                <c:pt idx="656">
                  <c:v>0.96599676081664998</c:v>
                </c:pt>
                <c:pt idx="657">
                  <c:v>0.965791616079273</c:v>
                </c:pt>
                <c:pt idx="658">
                  <c:v>0.96558649625475701</c:v>
                </c:pt>
                <c:pt idx="659">
                  <c:v>0.96538140155392005</c:v>
                </c:pt>
                <c:pt idx="660">
                  <c:v>0.96517633218431997</c:v>
                </c:pt>
                <c:pt idx="661">
                  <c:v>0.96497128835031398</c:v>
                </c:pt>
                <c:pt idx="662">
                  <c:v>0.964766270253125</c:v>
                </c:pt>
                <c:pt idx="663">
                  <c:v>0.96456127809088898</c:v>
                </c:pt>
                <c:pt idx="664">
                  <c:v>0.96435631205871597</c:v>
                </c:pt>
                <c:pt idx="665">
                  <c:v>0.96415137234874804</c:v>
                </c:pt>
                <c:pt idx="666">
                  <c:v>0.96394645915020405</c:v>
                </c:pt>
                <c:pt idx="667">
                  <c:v>0.96374157264944005</c:v>
                </c:pt>
                <c:pt idx="668">
                  <c:v>0.96353671302999999</c:v>
                </c:pt>
                <c:pt idx="669">
                  <c:v>0.96333188047266105</c:v>
                </c:pt>
                <c:pt idx="670">
                  <c:v>0.96312707515548801</c:v>
                </c:pt>
                <c:pt idx="671">
                  <c:v>0.96292229725387801</c:v>
                </c:pt>
                <c:pt idx="672">
                  <c:v>0.96271754694061096</c:v>
                </c:pt>
                <c:pt idx="673">
                  <c:v>0.96251282438589003</c:v>
                </c:pt>
                <c:pt idx="674">
                  <c:v>0.96230812975739799</c:v>
                </c:pt>
                <c:pt idx="675">
                  <c:v>0.96210346322032403</c:v>
                </c:pt>
                <c:pt idx="676">
                  <c:v>0.96189882493742696</c:v>
                </c:pt>
                <c:pt idx="677">
                  <c:v>0.96169421506906205</c:v>
                </c:pt>
                <c:pt idx="678">
                  <c:v>0.96148963377323005</c:v>
                </c:pt>
                <c:pt idx="679">
                  <c:v>0.96128508120561595</c:v>
                </c:pt>
                <c:pt idx="680">
                  <c:v>0.96108055751962995</c:v>
                </c:pt>
                <c:pt idx="681">
                  <c:v>0.960876062866443</c:v>
                </c:pt>
                <c:pt idx="682">
                  <c:v>0.96067159739503205</c:v>
                </c:pt>
                <c:pt idx="683">
                  <c:v>0.96046716125220999</c:v>
                </c:pt>
                <c:pt idx="684">
                  <c:v>0.96026275458266497</c:v>
                </c:pt>
                <c:pt idx="685">
                  <c:v>0.96005837752900003</c:v>
                </c:pt>
                <c:pt idx="686">
                  <c:v>0.95985403023176297</c:v>
                </c:pt>
                <c:pt idx="687">
                  <c:v>0.95964971282948097</c:v>
                </c:pt>
                <c:pt idx="688">
                  <c:v>0.95944542545870104</c:v>
                </c:pt>
                <c:pt idx="689">
                  <c:v>0.95924116825401695</c:v>
                </c:pt>
                <c:pt idx="690">
                  <c:v>0.95903694134810202</c:v>
                </c:pt>
                <c:pt idx="691">
                  <c:v>0.95883274487174297</c:v>
                </c:pt>
                <c:pt idx="692">
                  <c:v>0.95862857895387099</c:v>
                </c:pt>
                <c:pt idx="693">
                  <c:v>0.95842444372159097</c:v>
                </c:pt>
                <c:pt idx="694">
                  <c:v>0.958220339300215</c:v>
                </c:pt>
                <c:pt idx="695">
                  <c:v>0.95801626581328503</c:v>
                </c:pt>
                <c:pt idx="696">
                  <c:v>0.95781222338260896</c:v>
                </c:pt>
                <c:pt idx="697">
                  <c:v>0.95760821212828495</c:v>
                </c:pt>
                <c:pt idx="698">
                  <c:v>0.95740423216872905</c:v>
                </c:pt>
                <c:pt idx="699">
                  <c:v>0.95720028362070297</c:v>
                </c:pt>
                <c:pt idx="700">
                  <c:v>0.95699636659934595</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Microsoft_Excel_Worksheet2!$D$2:$D$10002</c:f>
              <c:numCache>
                <c:formatCode>General</c:formatCode>
                <c:ptCount val="10001"/>
                <c:pt idx="0">
                  <c:v>1.01475357598821</c:v>
                </c:pt>
                <c:pt idx="1">
                  <c:v>1.0146462256540401</c:v>
                </c:pt>
                <c:pt idx="2">
                  <c:v>1.01453889537542</c:v>
                </c:pt>
                <c:pt idx="3">
                  <c:v>1.01443158523703</c:v>
                </c:pt>
                <c:pt idx="4">
                  <c:v>1.01432429532476</c:v>
                </c:pt>
                <c:pt idx="5">
                  <c:v>1.01421702572566</c:v>
                </c:pt>
                <c:pt idx="6">
                  <c:v>1.0141097765279901</c:v>
                </c:pt>
                <c:pt idx="7">
                  <c:v>1.01400254782127</c:v>
                </c:pt>
                <c:pt idx="8">
                  <c:v>1.01389533969624</c:v>
                </c:pt>
                <c:pt idx="9">
                  <c:v>1.0137881522449399</c:v>
                </c:pt>
                <c:pt idx="10">
                  <c:v>1.0136809855607001</c:v>
                </c:pt>
                <c:pt idx="11">
                  <c:v>1.01357383973816</c:v>
                </c:pt>
                <c:pt idx="12">
                  <c:v>1.0134667148733201</c:v>
                </c:pt>
                <c:pt idx="13">
                  <c:v>1.0133596110635299</c:v>
                </c:pt>
                <c:pt idx="14">
                  <c:v>1.01325252840754</c:v>
                </c:pt>
                <c:pt idx="15">
                  <c:v>1.01314546700552</c:v>
                </c:pt>
                <c:pt idx="16">
                  <c:v>1.01303842695907</c:v>
                </c:pt>
                <c:pt idx="17">
                  <c:v>1.0129314083712599</c:v>
                </c:pt>
                <c:pt idx="18">
                  <c:v>1.01282441134664</c:v>
                </c:pt>
                <c:pt idx="19">
                  <c:v>1.01271743599132</c:v>
                </c:pt>
                <c:pt idx="20">
                  <c:v>1.0126104824128901</c:v>
                </c:pt>
                <c:pt idx="21">
                  <c:v>1.01250355072058</c:v>
                </c:pt>
                <c:pt idx="22">
                  <c:v>1.0123966410251799</c:v>
                </c:pt>
                <c:pt idx="23">
                  <c:v>1.01228975343913</c:v>
                </c:pt>
                <c:pt idx="24">
                  <c:v>1.01218288807652</c:v>
                </c:pt>
                <c:pt idx="25">
                  <c:v>1.0120760450531501</c:v>
                </c:pt>
                <c:pt idx="26">
                  <c:v>1.0119692244865099</c:v>
                </c:pt>
                <c:pt idx="27">
                  <c:v>1.01186242649589</c:v>
                </c:pt>
                <c:pt idx="28">
                  <c:v>1.01175565120232</c:v>
                </c:pt>
                <c:pt idx="29">
                  <c:v>1.0116488987287</c:v>
                </c:pt>
                <c:pt idx="30">
                  <c:v>1.0115421691997299</c:v>
                </c:pt>
                <c:pt idx="31">
                  <c:v>1.0114354627420501</c:v>
                </c:pt>
                <c:pt idx="32">
                  <c:v>1.0113287794841801</c:v>
                </c:pt>
                <c:pt idx="33">
                  <c:v>1.01122211955664</c:v>
                </c:pt>
                <c:pt idx="34">
                  <c:v>1.01111548309193</c:v>
                </c:pt>
                <c:pt idx="35">
                  <c:v>1.0110088702245701</c:v>
                </c:pt>
                <c:pt idx="36">
                  <c:v>1.0109022810911801</c:v>
                </c:pt>
                <c:pt idx="37">
                  <c:v>1.0107957158304901</c:v>
                </c:pt>
                <c:pt idx="38">
                  <c:v>1.0106891745833799</c:v>
                </c:pt>
                <c:pt idx="39">
                  <c:v>1.01058265749292</c:v>
                </c:pt>
                <c:pt idx="40">
                  <c:v>1.01047616470444</c:v>
                </c:pt>
                <c:pt idx="41">
                  <c:v>1.01036969636552</c:v>
                </c:pt>
                <c:pt idx="42">
                  <c:v>1.0102632526261</c:v>
                </c:pt>
                <c:pt idx="43">
                  <c:v>1.0101568336384801</c:v>
                </c:pt>
                <c:pt idx="44">
                  <c:v>1.01005043955737</c:v>
                </c:pt>
                <c:pt idx="45">
                  <c:v>1.00994407053996</c:v>
                </c:pt>
                <c:pt idx="46">
                  <c:v>1.00983772674595</c:v>
                </c:pt>
                <c:pt idx="47">
                  <c:v>1.0097314083376201</c:v>
                </c:pt>
                <c:pt idx="48">
                  <c:v>1.0096251154798499</c:v>
                </c:pt>
                <c:pt idx="49">
                  <c:v>1.0095188483402</c:v>
                </c:pt>
                <c:pt idx="50">
                  <c:v>1.00941260708895</c:v>
                </c:pt>
                <c:pt idx="51">
                  <c:v>1.0093063918991501</c:v>
                </c:pt>
                <c:pt idx="52">
                  <c:v>1.0092002029467</c:v>
                </c:pt>
                <c:pt idx="53">
                  <c:v>1.0090940404104001</c:v>
                </c:pt>
                <c:pt idx="54">
                  <c:v>1.0089879044719801</c:v>
                </c:pt>
                <c:pt idx="55">
                  <c:v>1.0088817953161999</c:v>
                </c:pt>
                <c:pt idx="56">
                  <c:v>1.0087757131308801</c:v>
                </c:pt>
                <c:pt idx="57">
                  <c:v>1.0086696581069901</c:v>
                </c:pt>
                <c:pt idx="58">
                  <c:v>1.00856363043871</c:v>
                </c:pt>
                <c:pt idx="59">
                  <c:v>1.00845763032348</c:v>
                </c:pt>
                <c:pt idx="60">
                  <c:v>1.0083516579620899</c:v>
                </c:pt>
                <c:pt idx="61">
                  <c:v>1.0082457135587199</c:v>
                </c:pt>
                <c:pt idx="62">
                  <c:v>1.00813979732105</c:v>
                </c:pt>
                <c:pt idx="63">
                  <c:v>1.0080339094603199</c:v>
                </c:pt>
                <c:pt idx="64">
                  <c:v>1.0079280501913901</c:v>
                </c:pt>
                <c:pt idx="65">
                  <c:v>1.0078222197328399</c:v>
                </c:pt>
                <c:pt idx="66">
                  <c:v>1.00771641830702</c:v>
                </c:pt>
                <c:pt idx="67">
                  <c:v>1.0076106461401799</c:v>
                </c:pt>
                <c:pt idx="68">
                  <c:v>1.0075049034625101</c:v>
                </c:pt>
                <c:pt idx="69">
                  <c:v>1.00739919050823</c:v>
                </c:pt>
                <c:pt idx="70">
                  <c:v>1.0072935075157201</c:v>
                </c:pt>
                <c:pt idx="71">
                  <c:v>1.0071878547275599</c:v>
                </c:pt>
                <c:pt idx="72">
                  <c:v>1.0070822323906401</c:v>
                </c:pt>
                <c:pt idx="73">
                  <c:v>1.0069766407562899</c:v>
                </c:pt>
                <c:pt idx="74">
                  <c:v>1.0068710800803</c:v>
                </c:pt>
                <c:pt idx="75">
                  <c:v>1.0067655506231199</c:v>
                </c:pt>
                <c:pt idx="76">
                  <c:v>1.0066600526498799</c:v>
                </c:pt>
                <c:pt idx="77">
                  <c:v>1.0065545864305401</c:v>
                </c:pt>
                <c:pt idx="78">
                  <c:v>1.0064491522399801</c:v>
                </c:pt>
                <c:pt idx="79">
                  <c:v>1.0063437503581301</c:v>
                </c:pt>
                <c:pt idx="80">
                  <c:v>1.0062383810700799</c:v>
                </c:pt>
                <c:pt idx="81">
                  <c:v>1.00613304466617</c:v>
                </c:pt>
                <c:pt idx="82">
                  <c:v>1.0060277414421701</c:v>
                </c:pt>
                <c:pt idx="83">
                  <c:v>1.00592247169934</c:v>
                </c:pt>
                <c:pt idx="84">
                  <c:v>1.00581723574462</c:v>
                </c:pt>
                <c:pt idx="85">
                  <c:v>1.0057120338907</c:v>
                </c:pt>
                <c:pt idx="86">
                  <c:v>1.0056068664561999</c:v>
                </c:pt>
                <c:pt idx="87">
                  <c:v>1.0055017337658201</c:v>
                </c:pt>
                <c:pt idx="88">
                  <c:v>1.0053966361504301</c:v>
                </c:pt>
                <c:pt idx="89">
                  <c:v>1.0052915739472701</c:v>
                </c:pt>
                <c:pt idx="90">
                  <c:v>1.0051865475000601</c:v>
                </c:pt>
                <c:pt idx="91">
                  <c:v>1.0050815571592</c:v>
                </c:pt>
                <c:pt idx="92">
                  <c:v>1.0049766032819101</c:v>
                </c:pt>
                <c:pt idx="93">
                  <c:v>1.0048716862323701</c:v>
                </c:pt>
                <c:pt idx="94">
                  <c:v>1.0047668063819399</c:v>
                </c:pt>
                <c:pt idx="95">
                  <c:v>1.00466196410929</c:v>
                </c:pt>
                <c:pt idx="96">
                  <c:v>1.00455715980063</c:v>
                </c:pt>
                <c:pt idx="97">
                  <c:v>1.00445239384985</c:v>
                </c:pt>
                <c:pt idx="98">
                  <c:v>1.0043476666587201</c:v>
                </c:pt>
                <c:pt idx="99">
                  <c:v>1.0042429786371101</c:v>
                </c:pt>
                <c:pt idx="100">
                  <c:v>1.0041383302031901</c:v>
                </c:pt>
                <c:pt idx="101">
                  <c:v>1.0040337217836099</c:v>
                </c:pt>
                <c:pt idx="102">
                  <c:v>1.00392915381375</c:v>
                </c:pt>
                <c:pt idx="103">
                  <c:v>1.0038246267379101</c:v>
                </c:pt>
                <c:pt idx="104">
                  <c:v>1.00372014100958</c:v>
                </c:pt>
                <c:pt idx="105">
                  <c:v>1.0036156970916399</c:v>
                </c:pt>
                <c:pt idx="106">
                  <c:v>1.0035112954566301</c:v>
                </c:pt>
                <c:pt idx="107">
                  <c:v>1.00340693658697</c:v>
                </c:pt>
                <c:pt idx="108">
                  <c:v>1.00330262097526</c:v>
                </c:pt>
                <c:pt idx="109">
                  <c:v>1.00319834912451</c:v>
                </c:pt>
                <c:pt idx="110">
                  <c:v>1.0030941215484299</c:v>
                </c:pt>
                <c:pt idx="111">
                  <c:v>1.00298993877174</c:v>
                </c:pt>
                <c:pt idx="112">
                  <c:v>1.0028858013304001</c:v>
                </c:pt>
                <c:pt idx="113">
                  <c:v>1.002781709772</c:v>
                </c:pt>
                <c:pt idx="114">
                  <c:v>1.0026776646559801</c:v>
                </c:pt>
                <c:pt idx="115">
                  <c:v>1.0025736665540399</c:v>
                </c:pt>
                <c:pt idx="116">
                  <c:v>1.0024697160503999</c:v>
                </c:pt>
                <c:pt idx="117">
                  <c:v>1.0023658137422</c:v>
                </c:pt>
                <c:pt idx="118">
                  <c:v>1.0022619602398299</c:v>
                </c:pt>
                <c:pt idx="119">
                  <c:v>1.0021581561672801</c:v>
                </c:pt>
                <c:pt idx="120">
                  <c:v>1.0020544021625799</c:v>
                </c:pt>
                <c:pt idx="121">
                  <c:v>1.0019506988781299</c:v>
                </c:pt>
                <c:pt idx="122">
                  <c:v>1.00184704698112</c:v>
                </c:pt>
                <c:pt idx="123">
                  <c:v>1.0017434471540001</c:v>
                </c:pt>
                <c:pt idx="124">
                  <c:v>1.0016399000948299</c:v>
                </c:pt>
                <c:pt idx="125">
                  <c:v>1.0015364065178201</c:v>
                </c:pt>
                <c:pt idx="126">
                  <c:v>1.0014329671537101</c:v>
                </c:pt>
                <c:pt idx="127">
                  <c:v>1.0013295827503099</c:v>
                </c:pt>
                <c:pt idx="128">
                  <c:v>1.0012262540729699</c:v>
                </c:pt>
                <c:pt idx="129">
                  <c:v>1.0011229819051299</c:v>
                </c:pt>
                <c:pt idx="130">
                  <c:v>1.0010197670487899</c:v>
                </c:pt>
                <c:pt idx="131">
                  <c:v>1.0009166103251099</c:v>
                </c:pt>
                <c:pt idx="132">
                  <c:v>1.00081351257499</c:v>
                </c:pt>
                <c:pt idx="133">
                  <c:v>1.00071047465962</c:v>
                </c:pt>
                <c:pt idx="134">
                  <c:v>1.0006074974611401</c:v>
                </c:pt>
                <c:pt idx="135">
                  <c:v>1.0005045818832301</c:v>
                </c:pt>
                <c:pt idx="136">
                  <c:v>1.0004017288518099</c:v>
                </c:pt>
                <c:pt idx="137">
                  <c:v>1.00029893931571</c:v>
                </c:pt>
                <c:pt idx="138">
                  <c:v>1.0001962142473599</c:v>
                </c:pt>
                <c:pt idx="139">
                  <c:v>1.0000935546435701</c:v>
                </c:pt>
                <c:pt idx="140">
                  <c:v>0.999990961526247</c:v>
                </c:pt>
                <c:pt idx="141">
                  <c:v>0.99988843594320298</c:v>
                </c:pt>
                <c:pt idx="142">
                  <c:v>0.99978597896899302</c:v>
                </c:pt>
                <c:pt idx="143">
                  <c:v>0.99968359170574705</c:v>
                </c:pt>
                <c:pt idx="144">
                  <c:v>0.99958127528407004</c:v>
                </c:pt>
                <c:pt idx="145">
                  <c:v>0.99947903086395595</c:v>
                </c:pt>
                <c:pt idx="146">
                  <c:v>0.99937685963574197</c:v>
                </c:pt>
                <c:pt idx="147">
                  <c:v>0.99927476282111005</c:v>
                </c:pt>
                <c:pt idx="148">
                  <c:v>0.99917274167411396</c:v>
                </c:pt>
                <c:pt idx="149">
                  <c:v>0.99907079748225103</c:v>
                </c:pt>
                <c:pt idx="150">
                  <c:v>0.99896893156758704</c:v>
                </c:pt>
                <c:pt idx="151">
                  <c:v>0.99886714528790799</c:v>
                </c:pt>
                <c:pt idx="152">
                  <c:v>0.99876544003793599</c:v>
                </c:pt>
                <c:pt idx="153">
                  <c:v>0.99866381725058295</c:v>
                </c:pt>
                <c:pt idx="154">
                  <c:v>0.99856227839825795</c:v>
                </c:pt>
                <c:pt idx="155">
                  <c:v>0.99846082499423605</c:v>
                </c:pt>
                <c:pt idx="156">
                  <c:v>0.99835945859407205</c:v>
                </c:pt>
                <c:pt idx="157">
                  <c:v>0.99825818079707995</c:v>
                </c:pt>
                <c:pt idx="158">
                  <c:v>0.99815699324787999</c:v>
                </c:pt>
                <c:pt idx="159">
                  <c:v>0.99805589763799396</c:v>
                </c:pt>
                <c:pt idx="160">
                  <c:v>0.99795489570753004</c:v>
                </c:pt>
                <c:pt idx="161">
                  <c:v>0.99785398924692503</c:v>
                </c:pt>
                <c:pt idx="162">
                  <c:v>0.99775318009876501</c:v>
                </c:pt>
                <c:pt idx="163">
                  <c:v>0.99765247015969005</c:v>
                </c:pt>
                <c:pt idx="164">
                  <c:v>0.99755186138237595</c:v>
                </c:pt>
                <c:pt idx="165">
                  <c:v>0.99745135577760802</c:v>
                </c:pt>
                <c:pt idx="166">
                  <c:v>0.99735095541644403</c:v>
                </c:pt>
                <c:pt idx="167">
                  <c:v>0.99725066243247995</c:v>
                </c:pt>
                <c:pt idx="168">
                  <c:v>0.99715047902420595</c:v>
                </c:pt>
                <c:pt idx="169">
                  <c:v>0.99705040745748597</c:v>
                </c:pt>
                <c:pt idx="170">
                  <c:v>0.99695045006812999</c:v>
                </c:pt>
                <c:pt idx="171">
                  <c:v>0.996850613336975</c:v>
                </c:pt>
                <c:pt idx="172">
                  <c:v>0.99675092007626698</c:v>
                </c:pt>
                <c:pt idx="173">
                  <c:v>0.996651397155084</c:v>
                </c:pt>
                <c:pt idx="174">
                  <c:v>0.99655207141788205</c:v>
                </c:pt>
                <c:pt idx="175">
                  <c:v>0.99645296968359498</c:v>
                </c:pt>
                <c:pt idx="176">
                  <c:v>0.99635411874471702</c:v>
                </c:pt>
                <c:pt idx="177">
                  <c:v>0.99625554536637795</c:v>
                </c:pt>
                <c:pt idx="178">
                  <c:v>0.99615727628540496</c:v>
                </c:pt>
                <c:pt idx="179">
                  <c:v>0.99605933820937298</c:v>
                </c:pt>
                <c:pt idx="180">
                  <c:v>0.99596175781563201</c:v>
                </c:pt>
                <c:pt idx="181">
                  <c:v>0.995864561750336</c:v>
                </c:pt>
                <c:pt idx="182">
                  <c:v>0.99576777662743399</c:v>
                </c:pt>
                <c:pt idx="183">
                  <c:v>0.99567142902767103</c:v>
                </c:pt>
                <c:pt idx="184">
                  <c:v>0.99557554549753802</c:v>
                </c:pt>
                <c:pt idx="185">
                  <c:v>0.99548015254823796</c:v>
                </c:pt>
                <c:pt idx="186">
                  <c:v>0.99538527665460497</c:v>
                </c:pt>
                <c:pt idx="187">
                  <c:v>0.99529094425401698</c:v>
                </c:pt>
                <c:pt idx="188">
                  <c:v>0.99519718174527905</c:v>
                </c:pt>
                <c:pt idx="189">
                  <c:v>0.99510401548748595</c:v>
                </c:pt>
                <c:pt idx="190">
                  <c:v>0.99501147179886595</c:v>
                </c:pt>
                <c:pt idx="191">
                  <c:v>0.99491957695558397</c:v>
                </c:pt>
                <c:pt idx="192">
                  <c:v>0.99482835719053497</c:v>
                </c:pt>
                <c:pt idx="193">
                  <c:v>0.99473783869209598</c:v>
                </c:pt>
                <c:pt idx="194">
                  <c:v>0.99464804760285697</c:v>
                </c:pt>
                <c:pt idx="195">
                  <c:v>0.99455901001831004</c:v>
                </c:pt>
                <c:pt idx="196">
                  <c:v>0.99447075198552304</c:v>
                </c:pt>
                <c:pt idx="197">
                  <c:v>0.99438329950176096</c:v>
                </c:pt>
                <c:pt idx="198">
                  <c:v>0.99429667851308001</c:v>
                </c:pt>
                <c:pt idx="199">
                  <c:v>0.99421091491288704</c:v>
                </c:pt>
                <c:pt idx="200">
                  <c:v>0.99412603454045201</c:v>
                </c:pt>
                <c:pt idx="201">
                  <c:v>0.99404206317938804</c:v>
                </c:pt>
                <c:pt idx="202">
                  <c:v>0.99395902655608004</c:v>
                </c:pt>
                <c:pt idx="203">
                  <c:v>0.99387695033807499</c:v>
                </c:pt>
                <c:pt idx="204">
                  <c:v>0.99379586013242804</c:v>
                </c:pt>
                <c:pt idx="205">
                  <c:v>0.99371578148398698</c:v>
                </c:pt>
                <c:pt idx="206">
                  <c:v>0.99363673987364398</c:v>
                </c:pt>
                <c:pt idx="207">
                  <c:v>0.99355876071651505</c:v>
                </c:pt>
                <c:pt idx="208">
                  <c:v>0.99348186936008298</c:v>
                </c:pt>
                <c:pt idx="209">
                  <c:v>0.99340609108227296</c:v>
                </c:pt>
                <c:pt idx="210">
                  <c:v>0.99333145108945997</c:v>
                </c:pt>
                <c:pt idx="211">
                  <c:v>0.99325797451443698</c:v>
                </c:pt>
                <c:pt idx="212">
                  <c:v>0.99318568641428895</c:v>
                </c:pt>
                <c:pt idx="213">
                  <c:v>0.99311461176822602</c:v>
                </c:pt>
                <c:pt idx="214">
                  <c:v>0.99304477547532599</c:v>
                </c:pt>
                <c:pt idx="215">
                  <c:v>0.99297620235221196</c:v>
                </c:pt>
                <c:pt idx="216">
                  <c:v>0.99290891713065299</c:v>
                </c:pt>
                <c:pt idx="217">
                  <c:v>0.99284294445508203</c:v>
                </c:pt>
                <c:pt idx="218">
                  <c:v>0.99277830888003304</c:v>
                </c:pt>
                <c:pt idx="219">
                  <c:v>0.99271503486748802</c:v>
                </c:pt>
                <c:pt idx="220">
                  <c:v>0.99265314678413896</c:v>
                </c:pt>
                <c:pt idx="221">
                  <c:v>0.99259266889855102</c:v>
                </c:pt>
                <c:pt idx="222">
                  <c:v>0.99253362537823098</c:v>
                </c:pt>
                <c:pt idx="223">
                  <c:v>0.99247604028658998</c:v>
                </c:pt>
                <c:pt idx="224">
                  <c:v>0.99241993757980695</c:v>
                </c:pt>
                <c:pt idx="225">
                  <c:v>0.99236534110357599</c:v>
                </c:pt>
                <c:pt idx="226">
                  <c:v>0.99231227458974303</c:v>
                </c:pt>
                <c:pt idx="227">
                  <c:v>0.99226076165281596</c:v>
                </c:pt>
                <c:pt idx="228">
                  <c:v>0.99221082578636599</c:v>
                </c:pt>
                <c:pt idx="229">
                  <c:v>0.99216249035928405</c:v>
                </c:pt>
                <c:pt idx="230">
                  <c:v>0.99211577861190703</c:v>
                </c:pt>
                <c:pt idx="231">
                  <c:v>0.99207071365201704</c:v>
                </c:pt>
                <c:pt idx="232">
                  <c:v>0.99202731845067604</c:v>
                </c:pt>
                <c:pt idx="233">
                  <c:v>0.99198561583792599</c:v>
                </c:pt>
                <c:pt idx="234">
                  <c:v>0.99194562849832202</c:v>
                </c:pt>
                <c:pt idx="235">
                  <c:v>0.99190737896630998</c:v>
                </c:pt>
                <c:pt idx="236">
                  <c:v>0.991870889621428</c:v>
                </c:pt>
                <c:pt idx="237">
                  <c:v>0.99183618268334195</c:v>
                </c:pt>
                <c:pt idx="238">
                  <c:v>0.99180328020668396</c:v>
                </c:pt>
                <c:pt idx="239">
                  <c:v>0.99177220407571698</c:v>
                </c:pt>
                <c:pt idx="240">
                  <c:v>0.99174297599878602</c:v>
                </c:pt>
                <c:pt idx="241">
                  <c:v>0.99171561750257997</c:v>
                </c:pt>
                <c:pt idx="242">
                  <c:v>0.991690149926167</c:v>
                </c:pt>
                <c:pt idx="243">
                  <c:v>0.99166659441481897</c:v>
                </c:pt>
                <c:pt idx="244">
                  <c:v>0.99164497191359902</c:v>
                </c:pt>
                <c:pt idx="245">
                  <c:v>0.99162530316071495</c:v>
                </c:pt>
                <c:pt idx="246">
                  <c:v>0.99160760868062203</c:v>
                </c:pt>
                <c:pt idx="247">
                  <c:v>0.99159190877687098</c:v>
                </c:pt>
                <c:pt idx="248">
                  <c:v>0.99157822352468905</c:v>
                </c:pt>
                <c:pt idx="249">
                  <c:v>0.99156657276327798</c:v>
                </c:pt>
                <c:pt idx="250">
                  <c:v>0.991556976087834</c:v>
                </c:pt>
                <c:pt idx="251">
                  <c:v>0.99154945284126705</c:v>
                </c:pt>
                <c:pt idx="252">
                  <c:v>0.991544022105598</c:v>
                </c:pt>
                <c:pt idx="253">
                  <c:v>0.99154070269305805</c:v>
                </c:pt>
                <c:pt idx="254">
                  <c:v>0.99153951313683097</c:v>
                </c:pt>
                <c:pt idx="255">
                  <c:v>0.99154047168146597</c:v>
                </c:pt>
                <c:pt idx="256">
                  <c:v>0.99154359627292799</c:v>
                </c:pt>
                <c:pt idx="257">
                  <c:v>0.99154890454827505</c:v>
                </c:pt>
                <c:pt idx="258">
                  <c:v>0.99155641382495097</c:v>
                </c:pt>
                <c:pt idx="259">
                  <c:v>0.99156614108968699</c:v>
                </c:pt>
                <c:pt idx="260">
                  <c:v>0.99157810298698101</c:v>
                </c:pt>
                <c:pt idx="261">
                  <c:v>0.99159231580715201</c:v>
                </c:pt>
                <c:pt idx="262">
                  <c:v>0.99160879547395797</c:v>
                </c:pt>
                <c:pt idx="263">
                  <c:v>0.99162755753175302</c:v>
                </c:pt>
                <c:pt idx="264">
                  <c:v>0.99164861713216701</c:v>
                </c:pt>
                <c:pt idx="265">
                  <c:v>0.99167198902029796</c:v>
                </c:pt>
                <c:pt idx="266">
                  <c:v>0.99169768752040399</c:v>
                </c:pt>
                <c:pt idx="267">
                  <c:v>0.99172572652106405</c:v>
                </c:pt>
                <c:pt idx="268">
                  <c:v>0.99175611945980202</c:v>
                </c:pt>
                <c:pt idx="269">
                  <c:v>0.99178887930715498</c:v>
                </c:pt>
                <c:pt idx="270">
                  <c:v>0.991824018550157</c:v>
                </c:pt>
                <c:pt idx="271">
                  <c:v>0.99186154917524105</c:v>
                </c:pt>
                <c:pt idx="272">
                  <c:v>0.99190148265052203</c:v>
                </c:pt>
                <c:pt idx="273">
                  <c:v>0.99194382990744401</c:v>
                </c:pt>
                <c:pt idx="274">
                  <c:v>0.99198860132178601</c:v>
                </c:pt>
                <c:pt idx="275">
                  <c:v>0.99203580669399505</c:v>
                </c:pt>
                <c:pt idx="276">
                  <c:v>0.99208545522882996</c:v>
                </c:pt>
                <c:pt idx="277">
                  <c:v>0.99213755551429705</c:v>
                </c:pt>
                <c:pt idx="278">
                  <c:v>0.99219211549986697</c:v>
                </c:pt>
                <c:pt idx="279">
                  <c:v>0.99224914247393103</c:v>
                </c:pt>
                <c:pt idx="280">
                  <c:v>0.99230864304050903</c:v>
                </c:pt>
                <c:pt idx="281">
                  <c:v>0.992370623095161</c:v>
                </c:pt>
                <c:pt idx="282">
                  <c:v>0.99243508780010603</c:v>
                </c:pt>
                <c:pt idx="283">
                  <c:v>0.99250204155851496</c:v>
                </c:pt>
                <c:pt idx="284">
                  <c:v>0.99257148798797001</c:v>
                </c:pt>
                <c:pt idx="285">
                  <c:v>0.99264342989306797</c:v>
                </c:pt>
                <c:pt idx="286">
                  <c:v>0.992717869237152</c:v>
                </c:pt>
                <c:pt idx="287">
                  <c:v>0.99279480711316104</c:v>
                </c:pt>
                <c:pt idx="288">
                  <c:v>0.99287424371358102</c:v>
                </c:pt>
                <c:pt idx="289">
                  <c:v>0.99295617829947302</c:v>
                </c:pt>
                <c:pt idx="290">
                  <c:v>0.99304060916859305</c:v>
                </c:pt>
                <c:pt idx="291">
                  <c:v>0.99312753362256601</c:v>
                </c:pt>
                <c:pt idx="292">
                  <c:v>0.99321694793312199</c:v>
                </c:pt>
                <c:pt idx="293">
                  <c:v>0.993308847307387</c:v>
                </c:pt>
                <c:pt idx="294">
                  <c:v>0.99340322585221297</c:v>
                </c:pt>
                <c:pt idx="295">
                  <c:v>0.99350007653757</c:v>
                </c:pt>
                <c:pt idx="296">
                  <c:v>0.993599391158969</c:v>
                </c:pt>
                <c:pt idx="297">
                  <c:v>0.99370116029895394</c:v>
                </c:pt>
                <c:pt idx="298">
                  <c:v>0.99380537328763996</c:v>
                </c:pt>
                <c:pt idx="299">
                  <c:v>0.99391201816233699</c:v>
                </c:pt>
                <c:pt idx="300">
                  <c:v>0.99402108162625102</c:v>
                </c:pt>
                <c:pt idx="301">
                  <c:v>0.99413254900630199</c:v>
                </c:pt>
                <c:pt idx="302">
                  <c:v>0.99424640421006405</c:v>
                </c:pt>
                <c:pt idx="303">
                  <c:v>0.99436262968188005</c:v>
                </c:pt>
                <c:pt idx="304">
                  <c:v>0.99448120635816295</c:v>
                </c:pt>
                <c:pt idx="305">
                  <c:v>0.99460211362194095</c:v>
                </c:pt>
                <c:pt idx="306">
                  <c:v>0.994725329256686</c:v>
                </c:pt>
                <c:pt idx="307">
                  <c:v>0.994850829399481</c:v>
                </c:pt>
                <c:pt idx="308">
                  <c:v>0.994978588493591</c:v>
                </c:pt>
                <c:pt idx="309">
                  <c:v>0.99510857924049601</c:v>
                </c:pt>
                <c:pt idx="310">
                  <c:v>0.99524077255147103</c:v>
                </c:pt>
                <c:pt idx="311">
                  <c:v>0.99537513749880102</c:v>
                </c:pt>
                <c:pt idx="312">
                  <c:v>0.99551164126670399</c:v>
                </c:pt>
                <c:pt idx="313">
                  <c:v>0.99565024910208799</c:v>
                </c:pt>
                <c:pt idx="314">
                  <c:v>0.99579092426523697</c:v>
                </c:pt>
                <c:pt idx="315">
                  <c:v>0.99593362798054996</c:v>
                </c:pt>
                <c:pt idx="316">
                  <c:v>0.99607831938747304</c:v>
                </c:pt>
                <c:pt idx="317">
                  <c:v>0.99622495549174295</c:v>
                </c:pt>
                <c:pt idx="318">
                  <c:v>0.99637349111711804</c:v>
                </c:pt>
                <c:pt idx="319">
                  <c:v>0.99652387885773497</c:v>
                </c:pt>
                <c:pt idx="320">
                  <c:v>0.99667606903128203</c:v>
                </c:pt>
                <c:pt idx="321">
                  <c:v>0.99683000963314605</c:v>
                </c:pt>
                <c:pt idx="322">
                  <c:v>0.99698564629175601</c:v>
                </c:pt>
                <c:pt idx="323">
                  <c:v>0.997142922225284</c:v>
                </c:pt>
                <c:pt idx="324">
                  <c:v>0.99730177819995003</c:v>
                </c:pt>
                <c:pt idx="325">
                  <c:v>0.99746215249012504</c:v>
                </c:pt>
                <c:pt idx="326">
                  <c:v>0.99762398084048198</c:v>
                </c:pt>
                <c:pt idx="327">
                  <c:v>0.99778719643038805</c:v>
                </c:pt>
                <c:pt idx="328">
                  <c:v>0.99795172984084202</c:v>
                </c:pt>
                <c:pt idx="329">
                  <c:v>0.99811750902413698</c:v>
                </c:pt>
                <c:pt idx="330">
                  <c:v>0.99828445927654896</c:v>
                </c:pt>
                <c:pt idx="331">
                  <c:v>0.99845250321428103</c:v>
                </c:pt>
                <c:pt idx="332">
                  <c:v>0.99862156075292097</c:v>
                </c:pt>
                <c:pt idx="333">
                  <c:v>0.99879154909068302</c:v>
                </c:pt>
                <c:pt idx="334">
                  <c:v>0.99896238269565696</c:v>
                </c:pt>
                <c:pt idx="335">
                  <c:v>0.99913397329736098</c:v>
                </c:pt>
                <c:pt idx="336">
                  <c:v>0.99930622988278295</c:v>
                </c:pt>
                <c:pt idx="337">
                  <c:v>0.99947905869720799</c:v>
                </c:pt>
                <c:pt idx="338">
                  <c:v>0.99965236325000495</c:v>
                </c:pt>
                <c:pt idx="339">
                  <c:v>0.99982604432562905</c:v>
                </c:pt>
                <c:pt idx="340">
                  <c:v>1</c:v>
                </c:pt>
                <c:pt idx="341">
                  <c:v>1.00066315000205</c:v>
                </c:pt>
                <c:pt idx="342">
                  <c:v>1.0013249085312099</c:v>
                </c:pt>
                <c:pt idx="343">
                  <c:v>1.00198538902159</c:v>
                </c:pt>
                <c:pt idx="344">
                  <c:v>1.00264470437443</c:v>
                </c:pt>
                <c:pt idx="345">
                  <c:v>1.00330296686971</c:v>
                </c:pt>
                <c:pt idx="346">
                  <c:v>1.0039602880788601</c:v>
                </c:pt>
                <c:pt idx="347">
                  <c:v>1.00461677877885</c:v>
                </c:pt>
                <c:pt idx="348">
                  <c:v>1.0052725488677701</c:v>
                </c:pt>
                <c:pt idx="349">
                  <c:v>1.00592770728242</c:v>
                </c:pt>
                <c:pt idx="350">
                  <c:v>1.00658236191786</c:v>
                </c:pt>
                <c:pt idx="351">
                  <c:v>1.00723661954939</c:v>
                </c:pt>
                <c:pt idx="352">
                  <c:v>1.007890585757</c:v>
                </c:pt>
                <c:pt idx="353">
                  <c:v>1.00854436485263</c:v>
                </c:pt>
                <c:pt idx="354">
                  <c:v>1.0091980598102599</c:v>
                </c:pt>
                <c:pt idx="355">
                  <c:v>1.00985177219922</c:v>
                </c:pt>
                <c:pt idx="356">
                  <c:v>1.01050560212065</c:v>
                </c:pt>
                <c:pt idx="357">
                  <c:v>1.0111596481473799</c:v>
                </c:pt>
                <c:pt idx="358">
                  <c:v>1.0118140072672901</c:v>
                </c:pt>
                <c:pt idx="359">
                  <c:v>1.0124687748303001</c:v>
                </c:pt>
                <c:pt idx="360">
                  <c:v>1.01312404449896</c:v>
                </c:pt>
                <c:pt idx="361">
                  <c:v>1.01377990820282</c:v>
                </c:pt>
                <c:pt idx="362">
                  <c:v>1.01443645609651</c:v>
                </c:pt>
                <c:pt idx="363">
                  <c:v>1.0150937765217001</c:v>
                </c:pt>
                <c:pt idx="364">
                  <c:v>1.01575195597271</c:v>
                </c:pt>
                <c:pt idx="365">
                  <c:v>1.0164110790660199</c:v>
                </c:pt>
                <c:pt idx="366">
                  <c:v>1.01707122851344</c:v>
                </c:pt>
                <c:pt idx="367">
                  <c:v>1.0177324850990299</c:v>
                </c:pt>
                <c:pt idx="368">
                  <c:v>1.01839492765963</c:v>
                </c:pt>
                <c:pt idx="369">
                  <c:v>1.0190586330689799</c:v>
                </c:pt>
                <c:pt idx="370">
                  <c:v>1.0197236762252699</c:v>
                </c:pt>
                <c:pt idx="371">
                  <c:v>1.0203901300421701</c:v>
                </c:pt>
                <c:pt idx="372">
                  <c:v>1.0210580654430299</c:v>
                </c:pt>
                <c:pt idx="373">
                  <c:v>1.0217275513583</c:v>
                </c:pt>
                <c:pt idx="374">
                  <c:v>1.02239865472601</c:v>
                </c:pt>
                <c:pt idx="375">
                  <c:v>1.02307144049509</c:v>
                </c:pt>
                <c:pt idx="376">
                  <c:v>1.02374597163155</c:v>
                </c:pt>
                <c:pt idx="377">
                  <c:v>1.02442230912721</c:v>
                </c:pt>
                <c:pt idx="378">
                  <c:v>1.02510051201097</c:v>
                </c:pt>
                <c:pt idx="379">
                  <c:v>1.0257806373624601</c:v>
                </c:pt>
                <c:pt idx="380">
                  <c:v>1.0264627403277999</c:v>
                </c:pt>
                <c:pt idx="381">
                  <c:v>1.0271468741374801</c:v>
                </c:pt>
                <c:pt idx="382">
                  <c:v>1.0278330901261501</c:v>
                </c:pt>
                <c:pt idx="383">
                  <c:v>1.0285214377541301</c:v>
                </c:pt>
                <c:pt idx="384">
                  <c:v>1.02921196463057</c:v>
                </c:pt>
                <c:pt idx="385">
                  <c:v>1.0299047165380999</c:v>
                </c:pt>
                <c:pt idx="386">
                  <c:v>1.0305997374587601</c:v>
                </c:pt>
                <c:pt idx="387">
                  <c:v>1.0312970696012</c:v>
                </c:pt>
                <c:pt idx="388">
                  <c:v>1.03199675342894</c:v>
                </c:pt>
                <c:pt idx="389">
                  <c:v>1.0326988276895399</c:v>
                </c:pt>
                <c:pt idx="390">
                  <c:v>1.0334033294446501</c:v>
                </c:pt>
                <c:pt idx="391">
                  <c:v>1.0341102941007601</c:v>
                </c:pt>
                <c:pt idx="392">
                  <c:v>1.0348197554404901</c:v>
                </c:pt>
                <c:pt idx="393">
                  <c:v>1.0355317456544999</c:v>
                </c:pt>
                <c:pt idx="394">
                  <c:v>1.03624629537364</c:v>
                </c:pt>
                <c:pt idx="395">
                  <c:v>1.0369634337015401</c:v>
                </c:pt>
                <c:pt idx="396">
                  <c:v>1.0376831882473401</c:v>
                </c:pt>
                <c:pt idx="397">
                  <c:v>1.0384055851585401</c:v>
                </c:pt>
                <c:pt idx="398">
                  <c:v>1.0391306491539201</c:v>
                </c:pt>
                <c:pt idx="399">
                  <c:v>1.03985840355644</c:v>
                </c:pt>
                <c:pt idx="400">
                  <c:v>1.04058887032604</c:v>
                </c:pt>
                <c:pt idx="401">
                  <c:v>1.0413220700922601</c:v>
                </c:pt>
                <c:pt idx="402">
                  <c:v>1.04205802218671</c:v>
                </c:pt>
                <c:pt idx="403">
                  <c:v>1.04279674467519</c:v>
                </c:pt>
                <c:pt idx="404">
                  <c:v>1.0435382543895799</c:v>
                </c:pt>
                <c:pt idx="405">
                  <c:v>1.0442825669592799</c:v>
                </c:pt>
                <c:pt idx="406">
                  <c:v>1.04502969684237</c:v>
                </c:pt>
                <c:pt idx="407">
                  <c:v>1.0457796573562099</c:v>
                </c:pt>
                <c:pt idx="408">
                  <c:v>1.04653246070768</c:v>
                </c:pt>
                <c:pt idx="409">
                  <c:v>1.0472881180228599</c:v>
                </c:pt>
                <c:pt idx="410">
                  <c:v>1.04804663937622</c:v>
                </c:pt>
                <c:pt idx="411">
                  <c:v>1.04880803381927</c:v>
                </c:pt>
                <c:pt idx="412">
                  <c:v>1.04957230940865</c:v>
                </c:pt>
                <c:pt idx="413">
                  <c:v>1.0503394732336699</c:v>
                </c:pt>
                <c:pt idx="414">
                  <c:v>1.0511095314432299</c:v>
                </c:pt>
                <c:pt idx="415">
                  <c:v>1.0518824892721701</c:v>
                </c:pt>
                <c:pt idx="416">
                  <c:v>1.052658351067</c:v>
                </c:pt>
                <c:pt idx="417">
                  <c:v>1.0534371203110799</c:v>
                </c:pt>
                <c:pt idx="418">
                  <c:v>1.0542187996490799</c:v>
                </c:pt>
                <c:pt idx="419">
                  <c:v>1.05500339091097</c:v>
                </c:pt>
                <c:pt idx="420">
                  <c:v>1.0557908951352599</c:v>
                </c:pt>
                <c:pt idx="421">
                  <c:v>1.05658131259173</c:v>
                </c:pt>
                <c:pt idx="422">
                  <c:v>1.05737464280351</c:v>
                </c:pt>
                <c:pt idx="423">
                  <c:v>1.05817088456854</c:v>
                </c:pt>
                <c:pt idx="424">
                  <c:v>1.0589700359805001</c:v>
                </c:pt>
                <c:pt idx="425">
                  <c:v>1.0597720944490701</c:v>
                </c:pt>
                <c:pt idx="426">
                  <c:v>1.06057705671962</c:v>
                </c:pt>
                <c:pt idx="427">
                  <c:v>1.06138491889242</c:v>
                </c:pt>
                <c:pt idx="428">
                  <c:v>1.0621956764411</c:v>
                </c:pt>
                <c:pt idx="429">
                  <c:v>1.0630093242307701</c:v>
                </c:pt>
                <c:pt idx="430">
                  <c:v>1.06382585653537</c:v>
                </c:pt>
                <c:pt idx="431">
                  <c:v>1.06464526705467</c:v>
                </c:pt>
                <c:pt idx="432">
                  <c:v>1.06546754893065</c:v>
                </c:pt>
                <c:pt idx="433">
                  <c:v>1.06629269476333</c:v>
                </c:pt>
                <c:pt idx="434">
                  <c:v>1.0671206966262099</c:v>
                </c:pt>
                <c:pt idx="435">
                  <c:v>1.06795154608111</c:v>
                </c:pt>
                <c:pt idx="436">
                  <c:v>1.0687852341925701</c:v>
                </c:pt>
                <c:pt idx="437">
                  <c:v>1.0696217515417701</c:v>
                </c:pt>
                <c:pt idx="438">
                  <c:v>1.07046108824005</c:v>
                </c:pt>
                <c:pt idx="439">
                  <c:v>1.07130323394186</c:v>
                </c:pt>
                <c:pt idx="440">
                  <c:v>1.07214817785741</c:v>
                </c:pt>
                <c:pt idx="441">
                  <c:v>1.07299590876481</c:v>
                </c:pt>
                <c:pt idx="442">
                  <c:v>1.0738464150217999</c:v>
                </c:pt>
                <c:pt idx="443">
                  <c:v>1.0746996845771699</c:v>
                </c:pt>
                <c:pt idx="444">
                  <c:v>1.07555570498167</c:v>
                </c:pt>
                <c:pt idx="445">
                  <c:v>1.0764144633986299</c:v>
                </c:pt>
                <c:pt idx="446">
                  <c:v>1.0772759466141899</c:v>
                </c:pt>
                <c:pt idx="447">
                  <c:v>1.0781401410471301</c:v>
                </c:pt>
                <c:pt idx="448">
                  <c:v>1.07900703275847</c:v>
                </c:pt>
                <c:pt idx="449">
                  <c:v>1.0798766074606001</c:v>
                </c:pt>
                <c:pt idx="450">
                  <c:v>1.0807488505262</c:v>
                </c:pt>
                <c:pt idx="451">
                  <c:v>1.08162374699679</c:v>
                </c:pt>
                <c:pt idx="452">
                  <c:v>1.08250128159096</c:v>
                </c:pt>
                <c:pt idx="453">
                  <c:v>1.0833814387123899</c:v>
                </c:pt>
                <c:pt idx="454">
                  <c:v>1.08426420245751</c:v>
                </c:pt>
                <c:pt idx="455">
                  <c:v>1.0851495566228999</c:v>
                </c:pt>
                <c:pt idx="456">
                  <c:v>1.0860374847124701</c:v>
                </c:pt>
                <c:pt idx="457">
                  <c:v>1.0869279699443499</c:v>
                </c:pt>
                <c:pt idx="458">
                  <c:v>1.08782099525751</c:v>
                </c:pt>
                <c:pt idx="459">
                  <c:v>1.08871654331819</c:v>
                </c:pt>
                <c:pt idx="460">
                  <c:v>1.0896145965260999</c:v>
                </c:pt>
                <c:pt idx="461">
                  <c:v>1.0905151370203401</c:v>
                </c:pt>
                <c:pt idx="462">
                  <c:v>1.0914181466852</c:v>
                </c:pt>
                <c:pt idx="463">
                  <c:v>1.0923236071556399</c:v>
                </c:pt>
                <c:pt idx="464">
                  <c:v>1.09323149982266</c:v>
                </c:pt>
                <c:pt idx="465">
                  <c:v>1.09414180583847</c:v>
                </c:pt>
                <c:pt idx="466">
                  <c:v>1.0950545061214101</c:v>
                </c:pt>
                <c:pt idx="467">
                  <c:v>1.0959695813607599</c:v>
                </c:pt>
                <c:pt idx="468">
                  <c:v>1.0968870120213601</c:v>
                </c:pt>
                <c:pt idx="469">
                  <c:v>1.0978067783480501</c:v>
                </c:pt>
                <c:pt idx="470">
                  <c:v>1.0987288603699601</c:v>
                </c:pt>
                <c:pt idx="471">
                  <c:v>1.09965323790465</c:v>
                </c:pt>
                <c:pt idx="472">
                  <c:v>1.1005798905620601</c:v>
                </c:pt>
                <c:pt idx="473">
                  <c:v>1.1015087977484399</c:v>
                </c:pt>
                <c:pt idx="474">
                  <c:v>1.1024399386699799</c:v>
                </c:pt>
                <c:pt idx="475">
                  <c:v>1.1033732923363899</c:v>
                </c:pt>
                <c:pt idx="476">
                  <c:v>1.1043088375644099</c:v>
                </c:pt>
                <c:pt idx="477">
                  <c:v>1.10524655298109</c:v>
                </c:pt>
                <c:pt idx="478">
                  <c:v>1.1061864170269899</c:v>
                </c:pt>
                <c:pt idx="479">
                  <c:v>1.10712840795933</c:v>
                </c:pt>
                <c:pt idx="480">
                  <c:v>1.1080725038549</c:v>
                </c:pt>
                <c:pt idx="481">
                  <c:v>1.1090186826130399</c:v>
                </c:pt>
                <c:pt idx="482">
                  <c:v>1.1099669219583299</c:v>
                </c:pt>
                <c:pt idx="483">
                  <c:v>1.11091719944335</c:v>
                </c:pt>
                <c:pt idx="484">
                  <c:v>1.11186949245123</c:v>
                </c:pt>
                <c:pt idx="485">
                  <c:v>1.11282377819817</c:v>
                </c:pt>
                <c:pt idx="486">
                  <c:v>1.1137800337358801</c:v>
                </c:pt>
                <c:pt idx="487">
                  <c:v>1.11473823595388</c:v>
                </c:pt>
                <c:pt idx="488">
                  <c:v>1.1156983615817799</c:v>
                </c:pt>
                <c:pt idx="489">
                  <c:v>1.1166603871915</c:v>
                </c:pt>
                <c:pt idx="490">
                  <c:v>1.1176242891993</c:v>
                </c:pt>
                <c:pt idx="491">
                  <c:v>1.1185900438679</c:v>
                </c:pt>
                <c:pt idx="492">
                  <c:v>1.11955762730843</c:v>
                </c:pt>
                <c:pt idx="493">
                  <c:v>1.1205270154823199</c:v>
                </c:pt>
                <c:pt idx="494">
                  <c:v>1.1214981842031899</c:v>
                </c:pt>
                <c:pt idx="495">
                  <c:v>1.1224711091386199</c:v>
                </c:pt>
                <c:pt idx="496">
                  <c:v>1.1234457658118799</c:v>
                </c:pt>
                <c:pt idx="497">
                  <c:v>1.1244221296036301</c:v>
                </c:pt>
                <c:pt idx="498">
                  <c:v>1.1254001757535701</c:v>
                </c:pt>
                <c:pt idx="499">
                  <c:v>1.1263798793619699</c:v>
                </c:pt>
                <c:pt idx="500">
                  <c:v>1.12736121539126</c:v>
                </c:pt>
                <c:pt idx="501">
                  <c:v>1.1283441586675</c:v>
                </c:pt>
                <c:pt idx="502">
                  <c:v>1.12932868388181</c:v>
                </c:pt>
                <c:pt idx="503">
                  <c:v>1.13031476559181</c:v>
                </c:pt>
                <c:pt idx="504">
                  <c:v>1.1313023782230001</c:v>
                </c:pt>
                <c:pt idx="505">
                  <c:v>1.1322914960700401</c:v>
                </c:pt>
                <c:pt idx="506">
                  <c:v>1.1332820932981</c:v>
                </c:pt>
                <c:pt idx="507">
                  <c:v>1.13427414394409</c:v>
                </c:pt>
                <c:pt idx="508">
                  <c:v>1.1352676219179301</c:v>
                </c:pt>
                <c:pt idx="509">
                  <c:v>1.1362625010037</c:v>
                </c:pt>
                <c:pt idx="510">
                  <c:v>1.1372587548608799</c:v>
                </c:pt>
                <c:pt idx="511">
                  <c:v>1.13825635702543</c:v>
                </c:pt>
                <c:pt idx="512">
                  <c:v>1.1392552809109699</c:v>
                </c:pt>
                <c:pt idx="513">
                  <c:v>1.14025549980984</c:v>
                </c:pt>
                <c:pt idx="514">
                  <c:v>1.14125698689417</c:v>
                </c:pt>
                <c:pt idx="515">
                  <c:v>1.14225971521698</c:v>
                </c:pt>
                <c:pt idx="516">
                  <c:v>1.1432636577131601</c:v>
                </c:pt>
                <c:pt idx="517">
                  <c:v>1.14426878720051</c:v>
                </c:pt>
                <c:pt idx="518">
                  <c:v>1.14527507638073</c:v>
                </c:pt>
                <c:pt idx="519">
                  <c:v>1.14628249784042</c:v>
                </c:pt>
                <c:pt idx="520">
                  <c:v>1.14729102405199</c:v>
                </c:pt>
                <c:pt idx="521">
                  <c:v>1.14830063149773</c:v>
                </c:pt>
                <c:pt idx="522">
                  <c:v>1.1493113131146</c:v>
                </c:pt>
                <c:pt idx="523">
                  <c:v>1.15032306605459</c:v>
                </c:pt>
                <c:pt idx="524">
                  <c:v>1.15133588757665</c:v>
                </c:pt>
                <c:pt idx="525">
                  <c:v>1.1523497750428999</c:v>
                </c:pt>
                <c:pt idx="526">
                  <c:v>1.1533647259150099</c:v>
                </c:pt>
                <c:pt idx="527">
                  <c:v>1.1543807377506901</c:v>
                </c:pt>
                <c:pt idx="528">
                  <c:v>1.15539780820038</c:v>
                </c:pt>
                <c:pt idx="529">
                  <c:v>1.1564159350040399</c:v>
                </c:pt>
                <c:pt idx="530">
                  <c:v>1.1574351159881</c:v>
                </c:pt>
                <c:pt idx="531">
                  <c:v>1.1584553490625</c:v>
                </c:pt>
                <c:pt idx="532">
                  <c:v>1.15947663221788</c:v>
                </c:pt>
                <c:pt idx="533">
                  <c:v>1.16049896352285</c:v>
                </c:pt>
                <c:pt idx="534">
                  <c:v>1.1615223411214199</c:v>
                </c:pt>
                <c:pt idx="535">
                  <c:v>1.16254676323049</c:v>
                </c:pt>
                <c:pt idx="536">
                  <c:v>1.1635722281374601</c:v>
                </c:pt>
                <c:pt idx="537">
                  <c:v>1.16459873419791</c:v>
                </c:pt>
                <c:pt idx="538">
                  <c:v>1.1656262798334001</c:v>
                </c:pt>
                <c:pt idx="539">
                  <c:v>1.1666548635293199</c:v>
                </c:pt>
                <c:pt idx="540">
                  <c:v>1.1676844838328999</c:v>
                </c:pt>
                <c:pt idx="541">
                  <c:v>1.1687151393511599</c:v>
                </c:pt>
                <c:pt idx="542">
                  <c:v>1.1697468287491</c:v>
                </c:pt>
                <c:pt idx="543">
                  <c:v>1.17077955074783</c:v>
                </c:pt>
                <c:pt idx="544">
                  <c:v>1.17181330412284</c:v>
                </c:pt>
                <c:pt idx="545">
                  <c:v>1.17284808770228</c:v>
                </c:pt>
                <c:pt idx="546">
                  <c:v>1.17388390036539</c:v>
                </c:pt>
                <c:pt idx="547">
                  <c:v>1.1749207410408999</c:v>
                </c:pt>
                <c:pt idx="548">
                  <c:v>1.17595860870552</c:v>
                </c:pt>
                <c:pt idx="549">
                  <c:v>1.1769975023825301</c:v>
                </c:pt>
                <c:pt idx="550">
                  <c:v>1.1780374211403299</c:v>
                </c:pt>
                <c:pt idx="551">
                  <c:v>1.17907836409113</c:v>
                </c:pt>
                <c:pt idx="552">
                  <c:v>1.1801203303896399</c:v>
                </c:pt>
                <c:pt idx="553">
                  <c:v>1.1811633192318001</c:v>
                </c:pt>
                <c:pt idx="554">
                  <c:v>1.18220732985361</c:v>
                </c:pt>
                <c:pt idx="555">
                  <c:v>1.18325236152994</c:v>
                </c:pt>
                <c:pt idx="556">
                  <c:v>1.1842984135734</c:v>
                </c:pt>
                <c:pt idx="557">
                  <c:v>1.1853454853332599</c:v>
                </c:pt>
                <c:pt idx="558">
                  <c:v>1.18639357619444</c:v>
                </c:pt>
                <c:pt idx="559">
                  <c:v>1.18744268557642</c:v>
                </c:pt>
                <c:pt idx="560">
                  <c:v>1.18849281293236</c:v>
                </c:pt>
                <c:pt idx="561">
                  <c:v>1.18954395774808</c:v>
                </c:pt>
                <c:pt idx="562">
                  <c:v>1.1905961195411801</c:v>
                </c:pt>
                <c:pt idx="563">
                  <c:v>1.19164929786017</c:v>
                </c:pt>
                <c:pt idx="564">
                  <c:v>1.19270349228359</c:v>
                </c:pt>
                <c:pt idx="565">
                  <c:v>1.19375870241924</c:v>
                </c:pt>
                <c:pt idx="566">
                  <c:v>1.19481492790331</c:v>
                </c:pt>
                <c:pt idx="567">
                  <c:v>1.19587216839969</c:v>
                </c:pt>
                <c:pt idx="568">
                  <c:v>1.19693042359918</c:v>
                </c:pt>
                <c:pt idx="569">
                  <c:v>1.1979896932187899</c:v>
                </c:pt>
                <c:pt idx="570">
                  <c:v>1.1990499770010199</c:v>
                </c:pt>
                <c:pt idx="571">
                  <c:v>1.2001112747132301</c:v>
                </c:pt>
                <c:pt idx="572">
                  <c:v>1.2011735861469599</c:v>
                </c:pt>
                <c:pt idx="573">
                  <c:v>1.2022369111173099</c:v>
                </c:pt>
                <c:pt idx="574">
                  <c:v>1.2033012494623201</c:v>
                </c:pt>
                <c:pt idx="575">
                  <c:v>1.2043666010423899</c:v>
                </c:pt>
                <c:pt idx="576">
                  <c:v>1.20543296573972</c:v>
                </c:pt>
                <c:pt idx="577">
                  <c:v>1.2065003434577199</c:v>
                </c:pt>
                <c:pt idx="578">
                  <c:v>1.2075687341205199</c:v>
                </c:pt>
                <c:pt idx="579">
                  <c:v>1.20863813767241</c:v>
                </c:pt>
                <c:pt idx="580">
                  <c:v>1.20970855407736</c:v>
                </c:pt>
                <c:pt idx="581">
                  <c:v>1.21077998331854</c:v>
                </c:pt>
                <c:pt idx="582">
                  <c:v>1.21185242539782</c:v>
                </c:pt>
                <c:pt idx="583">
                  <c:v>1.21292588033533</c:v>
                </c:pt>
                <c:pt idx="584">
                  <c:v>1.214000348169</c:v>
                </c:pt>
                <c:pt idx="585">
                  <c:v>1.2150758289541601</c:v>
                </c:pt>
                <c:pt idx="586">
                  <c:v>1.2161523227630999</c:v>
                </c:pt>
                <c:pt idx="587">
                  <c:v>1.21722982968465</c:v>
                </c:pt>
                <c:pt idx="588">
                  <c:v>1.2183083498238301</c:v>
                </c:pt>
                <c:pt idx="589">
                  <c:v>1.21938788330141</c:v>
                </c:pt>
                <c:pt idx="590">
                  <c:v>1.22046843025361</c:v>
                </c:pt>
                <c:pt idx="591">
                  <c:v>1.22154999083167</c:v>
                </c:pt>
                <c:pt idx="592">
                  <c:v>1.2226325652015499</c:v>
                </c:pt>
                <c:pt idx="593">
                  <c:v>1.2237161535435801</c:v>
                </c:pt>
                <c:pt idx="594">
                  <c:v>1.2248007560521199</c:v>
                </c:pt>
                <c:pt idx="595">
                  <c:v>1.2258863729352401</c:v>
                </c:pt>
                <c:pt idx="596">
                  <c:v>1.22697300441443</c:v>
                </c:pt>
                <c:pt idx="597">
                  <c:v>1.22806065072427</c:v>
                </c:pt>
                <c:pt idx="598">
                  <c:v>1.2291493121121799</c:v>
                </c:pt>
                <c:pt idx="599">
                  <c:v>1.23023898883807</c:v>
                </c:pt>
                <c:pt idx="600">
                  <c:v>1.2313296811741401</c:v>
                </c:pt>
                <c:pt idx="601">
                  <c:v>1.2324213894045399</c:v>
                </c:pt>
                <c:pt idx="602">
                  <c:v>1.23351411382517</c:v>
                </c:pt>
                <c:pt idx="603">
                  <c:v>1.2346078547433901</c:v>
                </c:pt>
                <c:pt idx="604">
                  <c:v>1.2357026124777599</c:v>
                </c:pt>
                <c:pt idx="605">
                  <c:v>1.2367983873578601</c:v>
                </c:pt>
                <c:pt idx="606">
                  <c:v>1.2378951797240001</c:v>
                </c:pt>
                <c:pt idx="607">
                  <c:v>1.23899298992699</c:v>
                </c:pt>
                <c:pt idx="608">
                  <c:v>1.2400918183279701</c:v>
                </c:pt>
                <c:pt idx="609">
                  <c:v>1.2411916652981601</c:v>
                </c:pt>
                <c:pt idx="610">
                  <c:v>1.2422925312186499</c:v>
                </c:pt>
                <c:pt idx="611">
                  <c:v>1.24339441648021</c:v>
                </c:pt>
                <c:pt idx="612">
                  <c:v>1.2444973214830799</c:v>
                </c:pt>
                <c:pt idx="613">
                  <c:v>1.2456012466367801</c:v>
                </c:pt>
                <c:pt idx="614">
                  <c:v>1.2467061923599301</c:v>
                </c:pt>
                <c:pt idx="615">
                  <c:v>1.2478121590800599</c:v>
                </c:pt>
                <c:pt idx="616">
                  <c:v>1.24891914723345</c:v>
                </c:pt>
                <c:pt idx="617">
                  <c:v>1.25002715726491</c:v>
                </c:pt>
                <c:pt idx="618">
                  <c:v>1.25113618962767</c:v>
                </c:pt>
                <c:pt idx="619">
                  <c:v>1.2522462447831899</c:v>
                </c:pt>
                <c:pt idx="620">
                  <c:v>1.25335732320098</c:v>
                </c:pt>
                <c:pt idx="621">
                  <c:v>1.2544694253584801</c:v>
                </c:pt>
                <c:pt idx="622">
                  <c:v>1.2555825517408801</c:v>
                </c:pt>
                <c:pt idx="623">
                  <c:v>1.2566967028409901</c:v>
                </c:pt>
                <c:pt idx="624">
                  <c:v>1.25781187915909</c:v>
                </c:pt>
                <c:pt idx="625">
                  <c:v>1.2589280812027801</c:v>
                </c:pt>
                <c:pt idx="626">
                  <c:v>1.26004530948687</c:v>
                </c:pt>
                <c:pt idx="627">
                  <c:v>1.26116356453321</c:v>
                </c:pt>
                <c:pt idx="628">
                  <c:v>1.26228284687059</c:v>
                </c:pt>
                <c:pt idx="629">
                  <c:v>1.2634031570346</c:v>
                </c:pt>
                <c:pt idx="630">
                  <c:v>1.2645244955675099</c:v>
                </c:pt>
                <c:pt idx="631">
                  <c:v>1.2656468630181299</c:v>
                </c:pt>
                <c:pt idx="632">
                  <c:v>1.2667702599417301</c:v>
                </c:pt>
                <c:pt idx="633">
                  <c:v>1.2678946868998999</c:v>
                </c:pt>
                <c:pt idx="634">
                  <c:v>1.2690201444604401</c:v>
                </c:pt>
                <c:pt idx="635">
                  <c:v>1.27014663319726</c:v>
                </c:pt>
                <c:pt idx="636">
                  <c:v>1.2712741536902501</c:v>
                </c:pt>
                <c:pt idx="637">
                  <c:v>1.2724027065252199</c:v>
                </c:pt>
                <c:pt idx="638">
                  <c:v>1.27353229229374</c:v>
                </c:pt>
                <c:pt idx="639">
                  <c:v>1.2746629115931101</c:v>
                </c:pt>
                <c:pt idx="640">
                  <c:v>1.2757945650261899</c:v>
                </c:pt>
                <c:pt idx="641">
                  <c:v>1.27692725320137</c:v>
                </c:pt>
                <c:pt idx="642">
                  <c:v>1.27806097673243</c:v>
                </c:pt>
                <c:pt idx="643">
                  <c:v>1.27919573623848</c:v>
                </c:pt>
                <c:pt idx="644">
                  <c:v>1.28033153234386</c:v>
                </c:pt>
                <c:pt idx="645">
                  <c:v>1.2814683656780601</c:v>
                </c:pt>
                <c:pt idx="646">
                  <c:v>1.2826062368756299</c:v>
                </c:pt>
                <c:pt idx="647">
                  <c:v>1.2837451465760901</c:v>
                </c:pt>
                <c:pt idx="648">
                  <c:v>1.28488509542387</c:v>
                </c:pt>
                <c:pt idx="649">
                  <c:v>1.28602608406824</c:v>
                </c:pt>
                <c:pt idx="650">
                  <c:v>1.28716811316319</c:v>
                </c:pt>
                <c:pt idx="651">
                  <c:v>1.2883111833673999</c:v>
                </c:pt>
                <c:pt idx="652">
                  <c:v>1.2894552953441401</c:v>
                </c:pt>
                <c:pt idx="653">
                  <c:v>1.29060044976121</c:v>
                </c:pt>
                <c:pt idx="654">
                  <c:v>1.2917466472908801</c:v>
                </c:pt>
                <c:pt idx="655">
                  <c:v>1.29289388860979</c:v>
                </c:pt>
                <c:pt idx="656">
                  <c:v>1.2940421743989301</c:v>
                </c:pt>
                <c:pt idx="657">
                  <c:v>1.2951915053435401</c:v>
                </c:pt>
                <c:pt idx="658">
                  <c:v>1.2963418821330599</c:v>
                </c:pt>
                <c:pt idx="659">
                  <c:v>1.29749330546104</c:v>
                </c:pt>
                <c:pt idx="660">
                  <c:v>1.29864577602515</c:v>
                </c:pt>
                <c:pt idx="661">
                  <c:v>1.29979929452703</c:v>
                </c:pt>
                <c:pt idx="662">
                  <c:v>1.30095386167232</c:v>
                </c:pt>
                <c:pt idx="663">
                  <c:v>1.30210947817052</c:v>
                </c:pt>
                <c:pt idx="664">
                  <c:v>1.30326614473501</c:v>
                </c:pt>
                <c:pt idx="665">
                  <c:v>1.30442386208294</c:v>
                </c:pt>
                <c:pt idx="666">
                  <c:v>1.3055826309352101</c:v>
                </c:pt>
                <c:pt idx="667">
                  <c:v>1.3067424520163899</c:v>
                </c:pt>
                <c:pt idx="668">
                  <c:v>1.3079033260547099</c:v>
                </c:pt>
                <c:pt idx="669">
                  <c:v>1.30906525378197</c:v>
                </c:pt>
                <c:pt idx="670">
                  <c:v>1.3102282359335</c:v>
                </c:pt>
                <c:pt idx="671">
                  <c:v>1.31139227324815</c:v>
                </c:pt>
                <c:pt idx="672">
                  <c:v>1.31255736646819</c:v>
                </c:pt>
                <c:pt idx="673">
                  <c:v>1.31372351633929</c:v>
                </c:pt>
                <c:pt idx="674">
                  <c:v>1.3148907236104901</c:v>
                </c:pt>
                <c:pt idx="675">
                  <c:v>1.3160589890341099</c:v>
                </c:pt>
                <c:pt idx="676">
                  <c:v>1.3172283133657801</c:v>
                </c:pt>
                <c:pt idx="677">
                  <c:v>1.31839869736431</c:v>
                </c:pt>
                <c:pt idx="678">
                  <c:v>1.31957014179175</c:v>
                </c:pt>
                <c:pt idx="679">
                  <c:v>1.32074264741324</c:v>
                </c:pt>
                <c:pt idx="680">
                  <c:v>1.32191621499705</c:v>
                </c:pt>
                <c:pt idx="681">
                  <c:v>1.32309084531454</c:v>
                </c:pt>
                <c:pt idx="682">
                  <c:v>1.3242665391400701</c:v>
                </c:pt>
                <c:pt idx="683">
                  <c:v>1.32544329725099</c:v>
                </c:pt>
                <c:pt idx="684">
                  <c:v>1.3266211204276499</c:v>
                </c:pt>
                <c:pt idx="685">
                  <c:v>1.32780000945327</c:v>
                </c:pt>
                <c:pt idx="686">
                  <c:v>1.328979965114</c:v>
                </c:pt>
                <c:pt idx="687">
                  <c:v>1.3301609881988099</c:v>
                </c:pt>
                <c:pt idx="688">
                  <c:v>1.33134307949953</c:v>
                </c:pt>
                <c:pt idx="689">
                  <c:v>1.33252623981075</c:v>
                </c:pt>
                <c:pt idx="690">
                  <c:v>1.3337104699298099</c:v>
                </c:pt>
                <c:pt idx="691">
                  <c:v>1.3348957706568201</c:v>
                </c:pt>
                <c:pt idx="692">
                  <c:v>1.33608214279454</c:v>
                </c:pt>
                <c:pt idx="693">
                  <c:v>1.3372695871484099</c:v>
                </c:pt>
                <c:pt idx="694">
                  <c:v>1.33845810452652</c:v>
                </c:pt>
                <c:pt idx="695">
                  <c:v>1.33964769573955</c:v>
                </c:pt>
                <c:pt idx="696">
                  <c:v>1.34083836160078</c:v>
                </c:pt>
                <c:pt idx="697">
                  <c:v>1.34203010292601</c:v>
                </c:pt>
                <c:pt idx="698">
                  <c:v>1.3432229205336099</c:v>
                </c:pt>
                <c:pt idx="699">
                  <c:v>1.3444168152444</c:v>
                </c:pt>
                <c:pt idx="700">
                  <c:v>1.34561178788172</c:v>
                </c:pt>
              </c:numCache>
            </c:numRef>
          </c:yVal>
          <c:smooth val="1"/>
        </c:ser>
        <c:dLbls>
          <c:showLegendKey val="0"/>
          <c:showVal val="0"/>
          <c:showCatName val="0"/>
          <c:showSerName val="0"/>
          <c:showPercent val="0"/>
          <c:showBubbleSize val="0"/>
        </c:dLbls>
        <c:axId val="913477248"/>
        <c:axId val="913477640"/>
      </c:scatterChart>
      <c:valAx>
        <c:axId val="913477248"/>
        <c:scaling>
          <c:orientation val="minMax"/>
          <c:max val="60"/>
          <c:min val="15"/>
        </c:scaling>
        <c:delete val="0"/>
        <c:axPos val="b"/>
        <c:title>
          <c:tx>
            <c:rich>
              <a:bodyPr/>
              <a:lstStyle/>
              <a:p>
                <a:pPr>
                  <a:defRPr sz="1700"/>
                </a:pPr>
                <a:r>
                  <a:rPr lang="en-US" sz="1700" dirty="0" smtClean="0"/>
                  <a:t>Donor age</a:t>
                </a:r>
                <a:endParaRPr lang="en-US" sz="1700" dirty="0"/>
              </a:p>
            </c:rich>
          </c:tx>
          <c:layout>
            <c:manualLayout>
              <c:xMode val="edge"/>
              <c:yMode val="edge"/>
              <c:x val="0.47045356885699025"/>
              <c:y val="0.88582020997375333"/>
            </c:manualLayout>
          </c:layout>
          <c:overlay val="0"/>
        </c:title>
        <c:numFmt formatCode="#,##0" sourceLinked="0"/>
        <c:majorTickMark val="out"/>
        <c:minorTickMark val="none"/>
        <c:tickLblPos val="nextTo"/>
        <c:txPr>
          <a:bodyPr rot="0"/>
          <a:lstStyle/>
          <a:p>
            <a:pPr>
              <a:defRPr sz="1500" b="1"/>
            </a:pPr>
            <a:endParaRPr lang="en-US"/>
          </a:p>
        </c:txPr>
        <c:crossAx val="913477640"/>
        <c:crosses val="autoZero"/>
        <c:crossBetween val="midCat"/>
        <c:majorUnit val="5"/>
      </c:valAx>
      <c:valAx>
        <c:axId val="913477640"/>
        <c:scaling>
          <c:orientation val="minMax"/>
          <c:max val="1.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913477248"/>
        <c:crossesAt val="1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0.91352</cdr:x>
      <cdr:y>0.09016</cdr:y>
    </cdr:from>
    <cdr:to>
      <cdr:x>0.99931</cdr:x>
      <cdr:y>0.90984</cdr:y>
    </cdr:to>
    <cdr:sp macro="" textlink="">
      <cdr:nvSpPr>
        <cdr:cNvPr id="2" name="TextBox 2"/>
        <cdr:cNvSpPr txBox="1"/>
      </cdr:nvSpPr>
      <cdr:spPr>
        <a:xfrm xmlns:a="http://schemas.openxmlformats.org/drawingml/2006/main">
          <a:off x="7865955" y="419082"/>
          <a:ext cx="738664" cy="3810036"/>
        </a:xfrm>
        <a:prstGeom xmlns:a="http://schemas.openxmlformats.org/drawingml/2006/main" prst="rect">
          <a:avLst/>
        </a:prstGeom>
        <a:noFill xmlns:a="http://schemas.openxmlformats.org/drawingml/2006/main"/>
      </cdr:spPr>
      <cdr:txBody>
        <a:bodyPr xmlns:a="http://schemas.openxmlformats.org/drawingml/2006/main" vert="vert270"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b="1" dirty="0" smtClean="0"/>
            <a:t>Retransplants % of All </a:t>
          </a:r>
          <a:r>
            <a:rPr lang="en-US" sz="1700" b="1" dirty="0" smtClean="0"/>
            <a:t>Transplants</a:t>
          </a:r>
          <a:r>
            <a:rPr lang="en-US" b="1" dirty="0" smtClean="0"/>
            <a:t> (Blue Line)</a:t>
          </a:r>
          <a:endParaRPr lang="en-US" b="1" dirty="0"/>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0.03077</cdr:y>
    </cdr:from>
    <cdr:to>
      <cdr:x>0.05217</cdr:x>
      <cdr:y>0.84615</cdr:y>
    </cdr:to>
    <cdr:sp macro="" textlink="">
      <cdr:nvSpPr>
        <cdr:cNvPr id="3" name="TextBox 2"/>
        <cdr:cNvSpPr txBox="1"/>
      </cdr:nvSpPr>
      <cdr:spPr>
        <a:xfrm xmlns:a="http://schemas.openxmlformats.org/drawingml/2006/main">
          <a:off x="0" y="152404"/>
          <a:ext cx="457200" cy="403859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0.03077</cdr:y>
    </cdr:from>
    <cdr:to>
      <cdr:x>0.05217</cdr:x>
      <cdr:y>0.84615</cdr:y>
    </cdr:to>
    <cdr:sp macro="" textlink="">
      <cdr:nvSpPr>
        <cdr:cNvPr id="3" name="TextBox 2"/>
        <cdr:cNvSpPr txBox="1"/>
      </cdr:nvSpPr>
      <cdr:spPr>
        <a:xfrm xmlns:a="http://schemas.openxmlformats.org/drawingml/2006/main">
          <a:off x="0" y="152404"/>
          <a:ext cx="457200" cy="403859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rejection within 1 year </a:t>
          </a:r>
        </a:p>
        <a:p xmlns:a="http://schemas.openxmlformats.org/drawingml/2006/main">
          <a:endParaRPr lang="en-US" sz="1400" b="1" dirty="0">
            <a:solidFill>
              <a:schemeClr val="tx1"/>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0.03077</cdr:y>
    </cdr:from>
    <cdr:to>
      <cdr:x>0.05217</cdr:x>
      <cdr:y>0.9</cdr:y>
    </cdr:to>
    <cdr:sp macro="" textlink="">
      <cdr:nvSpPr>
        <cdr:cNvPr id="3" name="TextBox 2"/>
        <cdr:cNvSpPr txBox="1"/>
      </cdr:nvSpPr>
      <cdr:spPr>
        <a:xfrm xmlns:a="http://schemas.openxmlformats.org/drawingml/2006/main">
          <a:off x="0" y="140680"/>
          <a:ext cx="457166" cy="397412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0.03077</cdr:y>
    </cdr:from>
    <cdr:to>
      <cdr:x>0.05217</cdr:x>
      <cdr:y>0.84615</cdr:y>
    </cdr:to>
    <cdr:sp macro="" textlink="">
      <cdr:nvSpPr>
        <cdr:cNvPr id="3" name="TextBox 2"/>
        <cdr:cNvSpPr txBox="1"/>
      </cdr:nvSpPr>
      <cdr:spPr>
        <a:xfrm xmlns:a="http://schemas.openxmlformats.org/drawingml/2006/main">
          <a:off x="0" y="152404"/>
          <a:ext cx="457200" cy="403859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rejection within 1 year </a:t>
          </a:r>
        </a:p>
        <a:p xmlns:a="http://schemas.openxmlformats.org/drawingml/2006/main">
          <a:endParaRPr lang="en-US" sz="1400" b="1" dirty="0">
            <a:solidFill>
              <a:schemeClr val="tx1"/>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0.09292</cdr:x>
      <cdr:y>0.83065</cdr:y>
    </cdr:from>
    <cdr:to>
      <cdr:x>0.23451</cdr:x>
      <cdr:y>0.91129</cdr:y>
    </cdr:to>
    <cdr:sp macro="" textlink="">
      <cdr:nvSpPr>
        <cdr:cNvPr id="3" name="TextBox 2"/>
        <cdr:cNvSpPr txBox="1"/>
      </cdr:nvSpPr>
      <cdr:spPr>
        <a:xfrm xmlns:a="http://schemas.openxmlformats.org/drawingml/2006/main">
          <a:off x="800100" y="3924300"/>
          <a:ext cx="12192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solidFill>
                <a:srgbClr val="FFFF00"/>
              </a:solidFill>
            </a:rPr>
            <a:t>A1ATD</a:t>
          </a:r>
          <a:endParaRPr lang="en-US" sz="1400" b="1" dirty="0">
            <a:solidFill>
              <a:srgbClr val="FFFF00"/>
            </a:solidFill>
          </a:endParaRPr>
        </a:p>
      </cdr:txBody>
    </cdr:sp>
  </cdr:relSizeAnchor>
  <cdr:relSizeAnchor xmlns:cdr="http://schemas.openxmlformats.org/drawingml/2006/chartDrawing">
    <cdr:from>
      <cdr:x>0.25589</cdr:x>
      <cdr:y>0.8282</cdr:y>
    </cdr:from>
    <cdr:to>
      <cdr:x>0.39748</cdr:x>
      <cdr:y>0.90885</cdr:y>
    </cdr:to>
    <cdr:sp macro="" textlink="">
      <cdr:nvSpPr>
        <cdr:cNvPr id="4" name="TextBox 1"/>
        <cdr:cNvSpPr txBox="1"/>
      </cdr:nvSpPr>
      <cdr:spPr>
        <a:xfrm xmlns:a="http://schemas.openxmlformats.org/drawingml/2006/main">
          <a:off x="2203337" y="3912765"/>
          <a:ext cx="1219200"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solidFill>
                <a:srgbClr val="FFFF00"/>
              </a:solidFill>
            </a:rPr>
            <a:t>CF</a:t>
          </a:r>
          <a:endParaRPr lang="en-US" sz="1400" b="1" dirty="0">
            <a:solidFill>
              <a:srgbClr val="FFFF00"/>
            </a:solidFill>
          </a:endParaRPr>
        </a:p>
      </cdr:txBody>
    </cdr:sp>
  </cdr:relSizeAnchor>
  <cdr:relSizeAnchor xmlns:cdr="http://schemas.openxmlformats.org/drawingml/2006/chartDrawing">
    <cdr:from>
      <cdr:x>0.39854</cdr:x>
      <cdr:y>0.83108</cdr:y>
    </cdr:from>
    <cdr:to>
      <cdr:x>0.54013</cdr:x>
      <cdr:y>0.91172</cdr:y>
    </cdr:to>
    <cdr:sp macro="" textlink="">
      <cdr:nvSpPr>
        <cdr:cNvPr id="5" name="TextBox 1"/>
        <cdr:cNvSpPr txBox="1"/>
      </cdr:nvSpPr>
      <cdr:spPr>
        <a:xfrm xmlns:a="http://schemas.openxmlformats.org/drawingml/2006/main">
          <a:off x="3431672" y="3926335"/>
          <a:ext cx="1219200"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solidFill>
                <a:srgbClr val="FFFF00"/>
              </a:solidFill>
            </a:rPr>
            <a:t>COPD</a:t>
          </a:r>
          <a:endParaRPr lang="en-US" sz="1400" b="1" dirty="0">
            <a:solidFill>
              <a:srgbClr val="FFFF00"/>
            </a:solidFill>
          </a:endParaRPr>
        </a:p>
      </cdr:txBody>
    </cdr:sp>
  </cdr:relSizeAnchor>
  <cdr:relSizeAnchor xmlns:cdr="http://schemas.openxmlformats.org/drawingml/2006/chartDrawing">
    <cdr:from>
      <cdr:x>0.56637</cdr:x>
      <cdr:y>0.82929</cdr:y>
    </cdr:from>
    <cdr:to>
      <cdr:x>0.70796</cdr:x>
      <cdr:y>0.90993</cdr:y>
    </cdr:to>
    <cdr:sp macro="" textlink="">
      <cdr:nvSpPr>
        <cdr:cNvPr id="6" name="TextBox 1"/>
        <cdr:cNvSpPr txBox="1"/>
      </cdr:nvSpPr>
      <cdr:spPr>
        <a:xfrm xmlns:a="http://schemas.openxmlformats.org/drawingml/2006/main">
          <a:off x="4876800" y="3917877"/>
          <a:ext cx="1219200"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solidFill>
                <a:srgbClr val="FFFF00"/>
              </a:solidFill>
            </a:rPr>
            <a:t>IIP</a:t>
          </a:r>
          <a:endParaRPr lang="en-US" sz="1400" b="1" dirty="0">
            <a:solidFill>
              <a:srgbClr val="FFFF00"/>
            </a:solidFill>
          </a:endParaRPr>
        </a:p>
      </cdr:txBody>
    </cdr:sp>
  </cdr:relSizeAnchor>
  <cdr:relSizeAnchor xmlns:cdr="http://schemas.openxmlformats.org/drawingml/2006/chartDrawing">
    <cdr:from>
      <cdr:x>0.71681</cdr:x>
      <cdr:y>0.82929</cdr:y>
    </cdr:from>
    <cdr:to>
      <cdr:x>0.85841</cdr:x>
      <cdr:y>0.90993</cdr:y>
    </cdr:to>
    <cdr:sp macro="" textlink="">
      <cdr:nvSpPr>
        <cdr:cNvPr id="7" name="TextBox 1"/>
        <cdr:cNvSpPr txBox="1"/>
      </cdr:nvSpPr>
      <cdr:spPr>
        <a:xfrm xmlns:a="http://schemas.openxmlformats.org/drawingml/2006/main">
          <a:off x="6172200" y="3917877"/>
          <a:ext cx="1219200"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solidFill>
                <a:srgbClr val="FFFF00"/>
              </a:solidFill>
            </a:rPr>
            <a:t>ILD-not IIP</a:t>
          </a:r>
          <a:endParaRPr lang="en-US" sz="1400" b="1" dirty="0">
            <a:solidFill>
              <a:srgbClr val="FFFF00"/>
            </a:solidFill>
          </a:endParaRPr>
        </a:p>
      </cdr:txBody>
    </cdr:sp>
  </cdr:relSizeAnchor>
  <cdr:relSizeAnchor xmlns:cdr="http://schemas.openxmlformats.org/drawingml/2006/chartDrawing">
    <cdr:from>
      <cdr:x>0.84071</cdr:x>
      <cdr:y>0.82929</cdr:y>
    </cdr:from>
    <cdr:to>
      <cdr:x>1</cdr:x>
      <cdr:y>0.90993</cdr:y>
    </cdr:to>
    <cdr:sp macro="" textlink="">
      <cdr:nvSpPr>
        <cdr:cNvPr id="8" name="TextBox 1"/>
        <cdr:cNvSpPr txBox="1"/>
      </cdr:nvSpPr>
      <cdr:spPr>
        <a:xfrm xmlns:a="http://schemas.openxmlformats.org/drawingml/2006/main">
          <a:off x="7239000" y="3917877"/>
          <a:ext cx="1371600"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solidFill>
                <a:srgbClr val="FFFF00"/>
              </a:solidFill>
            </a:rPr>
            <a:t>Retransplant</a:t>
          </a:r>
          <a:endParaRPr lang="en-US" sz="1400" b="1" dirty="0">
            <a:solidFill>
              <a:srgbClr val="FFFF00"/>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0.09292</cdr:x>
      <cdr:y>0.83065</cdr:y>
    </cdr:from>
    <cdr:to>
      <cdr:x>0.23451</cdr:x>
      <cdr:y>0.91129</cdr:y>
    </cdr:to>
    <cdr:sp macro="" textlink="">
      <cdr:nvSpPr>
        <cdr:cNvPr id="3" name="TextBox 2"/>
        <cdr:cNvSpPr txBox="1"/>
      </cdr:nvSpPr>
      <cdr:spPr>
        <a:xfrm xmlns:a="http://schemas.openxmlformats.org/drawingml/2006/main">
          <a:off x="800100" y="3924300"/>
          <a:ext cx="12192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solidFill>
                <a:srgbClr val="FFFF00"/>
              </a:solidFill>
            </a:rPr>
            <a:t>A1ATD</a:t>
          </a:r>
          <a:endParaRPr lang="en-US" sz="1400" b="1" dirty="0">
            <a:solidFill>
              <a:srgbClr val="FFFF00"/>
            </a:solidFill>
          </a:endParaRPr>
        </a:p>
      </cdr:txBody>
    </cdr:sp>
  </cdr:relSizeAnchor>
  <cdr:relSizeAnchor xmlns:cdr="http://schemas.openxmlformats.org/drawingml/2006/chartDrawing">
    <cdr:from>
      <cdr:x>0.25589</cdr:x>
      <cdr:y>0.8282</cdr:y>
    </cdr:from>
    <cdr:to>
      <cdr:x>0.39748</cdr:x>
      <cdr:y>0.90885</cdr:y>
    </cdr:to>
    <cdr:sp macro="" textlink="">
      <cdr:nvSpPr>
        <cdr:cNvPr id="4" name="TextBox 1"/>
        <cdr:cNvSpPr txBox="1"/>
      </cdr:nvSpPr>
      <cdr:spPr>
        <a:xfrm xmlns:a="http://schemas.openxmlformats.org/drawingml/2006/main">
          <a:off x="2203337" y="3912765"/>
          <a:ext cx="1219200"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solidFill>
                <a:srgbClr val="FFFF00"/>
              </a:solidFill>
            </a:rPr>
            <a:t>CF</a:t>
          </a:r>
          <a:endParaRPr lang="en-US" sz="1400" b="1" dirty="0">
            <a:solidFill>
              <a:srgbClr val="FFFF00"/>
            </a:solidFill>
          </a:endParaRPr>
        </a:p>
      </cdr:txBody>
    </cdr:sp>
  </cdr:relSizeAnchor>
  <cdr:relSizeAnchor xmlns:cdr="http://schemas.openxmlformats.org/drawingml/2006/chartDrawing">
    <cdr:from>
      <cdr:x>0.39854</cdr:x>
      <cdr:y>0.83108</cdr:y>
    </cdr:from>
    <cdr:to>
      <cdr:x>0.54013</cdr:x>
      <cdr:y>0.91172</cdr:y>
    </cdr:to>
    <cdr:sp macro="" textlink="">
      <cdr:nvSpPr>
        <cdr:cNvPr id="5" name="TextBox 1"/>
        <cdr:cNvSpPr txBox="1"/>
      </cdr:nvSpPr>
      <cdr:spPr>
        <a:xfrm xmlns:a="http://schemas.openxmlformats.org/drawingml/2006/main">
          <a:off x="3431672" y="3926335"/>
          <a:ext cx="1219200"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solidFill>
                <a:srgbClr val="FFFF00"/>
              </a:solidFill>
            </a:rPr>
            <a:t>COPD</a:t>
          </a:r>
          <a:endParaRPr lang="en-US" sz="1400" b="1" dirty="0">
            <a:solidFill>
              <a:srgbClr val="FFFF00"/>
            </a:solidFill>
          </a:endParaRPr>
        </a:p>
      </cdr:txBody>
    </cdr:sp>
  </cdr:relSizeAnchor>
  <cdr:relSizeAnchor xmlns:cdr="http://schemas.openxmlformats.org/drawingml/2006/chartDrawing">
    <cdr:from>
      <cdr:x>0.56637</cdr:x>
      <cdr:y>0.82929</cdr:y>
    </cdr:from>
    <cdr:to>
      <cdr:x>0.70796</cdr:x>
      <cdr:y>0.90993</cdr:y>
    </cdr:to>
    <cdr:sp macro="" textlink="">
      <cdr:nvSpPr>
        <cdr:cNvPr id="6" name="TextBox 1"/>
        <cdr:cNvSpPr txBox="1"/>
      </cdr:nvSpPr>
      <cdr:spPr>
        <a:xfrm xmlns:a="http://schemas.openxmlformats.org/drawingml/2006/main">
          <a:off x="4876800" y="3917877"/>
          <a:ext cx="1219200"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solidFill>
                <a:srgbClr val="FFFF00"/>
              </a:solidFill>
            </a:rPr>
            <a:t>IIP</a:t>
          </a:r>
          <a:endParaRPr lang="en-US" sz="1400" b="1" dirty="0">
            <a:solidFill>
              <a:srgbClr val="FFFF00"/>
            </a:solidFill>
          </a:endParaRPr>
        </a:p>
      </cdr:txBody>
    </cdr:sp>
  </cdr:relSizeAnchor>
  <cdr:relSizeAnchor xmlns:cdr="http://schemas.openxmlformats.org/drawingml/2006/chartDrawing">
    <cdr:from>
      <cdr:x>0.71681</cdr:x>
      <cdr:y>0.82929</cdr:y>
    </cdr:from>
    <cdr:to>
      <cdr:x>0.85841</cdr:x>
      <cdr:y>0.90993</cdr:y>
    </cdr:to>
    <cdr:sp macro="" textlink="">
      <cdr:nvSpPr>
        <cdr:cNvPr id="7" name="TextBox 1"/>
        <cdr:cNvSpPr txBox="1"/>
      </cdr:nvSpPr>
      <cdr:spPr>
        <a:xfrm xmlns:a="http://schemas.openxmlformats.org/drawingml/2006/main">
          <a:off x="6172200" y="3917877"/>
          <a:ext cx="1219200"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solidFill>
                <a:srgbClr val="FFFF00"/>
              </a:solidFill>
            </a:rPr>
            <a:t>ILD-not IIP</a:t>
          </a:r>
          <a:endParaRPr lang="en-US" sz="1400" b="1" dirty="0">
            <a:solidFill>
              <a:srgbClr val="FFFF00"/>
            </a:solidFill>
          </a:endParaRPr>
        </a:p>
      </cdr:txBody>
    </cdr:sp>
  </cdr:relSizeAnchor>
  <cdr:relSizeAnchor xmlns:cdr="http://schemas.openxmlformats.org/drawingml/2006/chartDrawing">
    <cdr:from>
      <cdr:x>0.84071</cdr:x>
      <cdr:y>0.82929</cdr:y>
    </cdr:from>
    <cdr:to>
      <cdr:x>1</cdr:x>
      <cdr:y>0.90993</cdr:y>
    </cdr:to>
    <cdr:sp macro="" textlink="">
      <cdr:nvSpPr>
        <cdr:cNvPr id="8" name="TextBox 1"/>
        <cdr:cNvSpPr txBox="1"/>
      </cdr:nvSpPr>
      <cdr:spPr>
        <a:xfrm xmlns:a="http://schemas.openxmlformats.org/drawingml/2006/main">
          <a:off x="7239000" y="3917877"/>
          <a:ext cx="1371600"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solidFill>
                <a:srgbClr val="FFFF00"/>
              </a:solidFill>
            </a:rPr>
            <a:t>Retransplant</a:t>
          </a:r>
          <a:endParaRPr lang="en-US" sz="1400" b="1" dirty="0">
            <a:solidFill>
              <a:srgbClr val="FFFF00"/>
            </a:solidFill>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cdr:x>
      <cdr:y>0</cdr:y>
    </cdr:from>
    <cdr:to>
      <cdr:x>0.08696</cdr:x>
      <cdr:y>0.82222</cdr:y>
    </cdr:to>
    <cdr:sp macro="" textlink="">
      <cdr:nvSpPr>
        <cdr:cNvPr id="3" name="TextBox 2"/>
        <cdr:cNvSpPr txBox="1"/>
      </cdr:nvSpPr>
      <cdr:spPr>
        <a:xfrm xmlns:a="http://schemas.openxmlformats.org/drawingml/2006/main">
          <a:off x="0" y="0"/>
          <a:ext cx="762030" cy="4260434"/>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500" b="1" dirty="0" smtClean="0">
              <a:solidFill>
                <a:schemeClr val="tx1"/>
              </a:solidFill>
            </a:rPr>
            <a:t>% experiencing treated rejection within 1 year</a:t>
          </a:r>
          <a:endParaRPr lang="en-US" sz="1500" b="1" dirty="0">
            <a:solidFill>
              <a:schemeClr val="tx1"/>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cdr:x>
      <cdr:y>0</cdr:y>
    </cdr:from>
    <cdr:to>
      <cdr:x>0.08696</cdr:x>
      <cdr:y>0.82222</cdr:y>
    </cdr:to>
    <cdr:sp macro="" textlink="">
      <cdr:nvSpPr>
        <cdr:cNvPr id="3" name="TextBox 2"/>
        <cdr:cNvSpPr txBox="1"/>
      </cdr:nvSpPr>
      <cdr:spPr>
        <a:xfrm xmlns:a="http://schemas.openxmlformats.org/drawingml/2006/main">
          <a:off x="0" y="0"/>
          <a:ext cx="762030" cy="4260434"/>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500" b="1" dirty="0" smtClean="0">
              <a:solidFill>
                <a:schemeClr val="tx1"/>
              </a:solidFill>
            </a:rPr>
            <a:t>% experiencing treated rejection within 1 year</a:t>
          </a:r>
          <a:endParaRPr lang="en-US" sz="1500" b="1" dirty="0">
            <a:solidFill>
              <a:schemeClr val="tx1"/>
            </a:solidFill>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cdr:x>
      <cdr:y>0</cdr:y>
    </cdr:from>
    <cdr:to>
      <cdr:x>0.08696</cdr:x>
      <cdr:y>0.82222</cdr:y>
    </cdr:to>
    <cdr:sp macro="" textlink="">
      <cdr:nvSpPr>
        <cdr:cNvPr id="3" name="TextBox 2"/>
        <cdr:cNvSpPr txBox="1"/>
      </cdr:nvSpPr>
      <cdr:spPr>
        <a:xfrm xmlns:a="http://schemas.openxmlformats.org/drawingml/2006/main">
          <a:off x="0" y="0"/>
          <a:ext cx="762030" cy="4260434"/>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500" b="1" dirty="0" smtClean="0">
              <a:solidFill>
                <a:schemeClr val="tx1"/>
              </a:solidFill>
            </a:rPr>
            <a:t>% experiencing treated rejection within 1 year</a:t>
          </a:r>
          <a:endParaRPr lang="en-US" sz="1500" b="1" dirty="0">
            <a:solidFill>
              <a:schemeClr val="tx1"/>
            </a:solidFill>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cdr:x>
      <cdr:y>0</cdr:y>
    </cdr:from>
    <cdr:to>
      <cdr:x>0.08696</cdr:x>
      <cdr:y>0.82222</cdr:y>
    </cdr:to>
    <cdr:sp macro="" textlink="">
      <cdr:nvSpPr>
        <cdr:cNvPr id="3" name="TextBox 2"/>
        <cdr:cNvSpPr txBox="1"/>
      </cdr:nvSpPr>
      <cdr:spPr>
        <a:xfrm xmlns:a="http://schemas.openxmlformats.org/drawingml/2006/main">
          <a:off x="0" y="0"/>
          <a:ext cx="762030" cy="4260434"/>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500" b="1" dirty="0" smtClean="0">
              <a:solidFill>
                <a:schemeClr val="tx1"/>
              </a:solidFill>
            </a:rPr>
            <a:t>% experiencing treated rejection within 1 year</a:t>
          </a:r>
          <a:endParaRPr lang="en-US" sz="1500" b="1"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0.17699</cdr:x>
      <cdr:y>0.92063</cdr:y>
    </cdr:from>
    <cdr:to>
      <cdr:x>0.30088</cdr:x>
      <cdr:y>0.9862</cdr:y>
    </cdr:to>
    <cdr:sp macro="" textlink="">
      <cdr:nvSpPr>
        <cdr:cNvPr id="2" name="TextBox 1"/>
        <cdr:cNvSpPr txBox="1"/>
      </cdr:nvSpPr>
      <cdr:spPr>
        <a:xfrm xmlns:a="http://schemas.openxmlformats.org/drawingml/2006/main">
          <a:off x="1524000" y="4419600"/>
          <a:ext cx="1066767" cy="314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chemeClr val="tx1"/>
              </a:solidFill>
            </a:rPr>
            <a:t>A1ATD</a:t>
          </a:r>
          <a:endParaRPr lang="en-US" sz="1500" b="1" dirty="0">
            <a:solidFill>
              <a:schemeClr val="tx1"/>
            </a:solidFill>
          </a:endParaRPr>
        </a:p>
      </cdr:txBody>
    </cdr:sp>
  </cdr:relSizeAnchor>
  <cdr:relSizeAnchor xmlns:cdr="http://schemas.openxmlformats.org/drawingml/2006/chartDrawing">
    <cdr:from>
      <cdr:x>0.38053</cdr:x>
      <cdr:y>0.92063</cdr:y>
    </cdr:from>
    <cdr:to>
      <cdr:x>0.50442</cdr:x>
      <cdr:y>0.9862</cdr:y>
    </cdr:to>
    <cdr:sp macro="" textlink="">
      <cdr:nvSpPr>
        <cdr:cNvPr id="3" name="TextBox 1"/>
        <cdr:cNvSpPr txBox="1"/>
      </cdr:nvSpPr>
      <cdr:spPr>
        <a:xfrm xmlns:a="http://schemas.openxmlformats.org/drawingml/2006/main">
          <a:off x="3276600" y="4419600"/>
          <a:ext cx="1066767" cy="3147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COPD</a:t>
          </a:r>
          <a:endParaRPr lang="en-US" sz="1500" b="1" dirty="0">
            <a:solidFill>
              <a:srgbClr val="FFFFFF"/>
            </a:solidFill>
          </a:endParaRPr>
        </a:p>
      </cdr:txBody>
    </cdr:sp>
  </cdr:relSizeAnchor>
  <cdr:relSizeAnchor xmlns:cdr="http://schemas.openxmlformats.org/drawingml/2006/chartDrawing">
    <cdr:from>
      <cdr:x>0.61062</cdr:x>
      <cdr:y>0.92063</cdr:y>
    </cdr:from>
    <cdr:to>
      <cdr:x>0.73451</cdr:x>
      <cdr:y>0.9862</cdr:y>
    </cdr:to>
    <cdr:sp macro="" textlink="">
      <cdr:nvSpPr>
        <cdr:cNvPr id="4" name="TextBox 1"/>
        <cdr:cNvSpPr txBox="1"/>
      </cdr:nvSpPr>
      <cdr:spPr>
        <a:xfrm xmlns:a="http://schemas.openxmlformats.org/drawingml/2006/main">
          <a:off x="5257800" y="4419600"/>
          <a:ext cx="1066767" cy="3147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IIP</a:t>
          </a:r>
          <a:endParaRPr lang="en-US" sz="1500" b="1" dirty="0">
            <a:solidFill>
              <a:srgbClr val="FFFFFF"/>
            </a:solidFill>
          </a:endParaRPr>
        </a:p>
      </cdr:txBody>
    </cdr:sp>
  </cdr:relSizeAnchor>
  <cdr:relSizeAnchor xmlns:cdr="http://schemas.openxmlformats.org/drawingml/2006/chartDrawing">
    <cdr:from>
      <cdr:x>0.82301</cdr:x>
      <cdr:y>0.92063</cdr:y>
    </cdr:from>
    <cdr:to>
      <cdr:x>0.9646</cdr:x>
      <cdr:y>0.9862</cdr:y>
    </cdr:to>
    <cdr:sp macro="" textlink="">
      <cdr:nvSpPr>
        <cdr:cNvPr id="5" name="TextBox 1"/>
        <cdr:cNvSpPr txBox="1"/>
      </cdr:nvSpPr>
      <cdr:spPr>
        <a:xfrm xmlns:a="http://schemas.openxmlformats.org/drawingml/2006/main">
          <a:off x="7086600" y="4630032"/>
          <a:ext cx="1219185" cy="3297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ILD-non IIP</a:t>
          </a:r>
          <a:endParaRPr lang="en-US" sz="1500" b="1" dirty="0">
            <a:solidFill>
              <a:srgbClr val="FFFFFF"/>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0.13793</cdr:x>
      <cdr:y>0.86154</cdr:y>
    </cdr:from>
    <cdr:to>
      <cdr:x>0.2931</cdr:x>
      <cdr:y>0.92709</cdr:y>
    </cdr:to>
    <cdr:sp macro="" textlink="">
      <cdr:nvSpPr>
        <cdr:cNvPr id="9" name="TextBox 8"/>
        <cdr:cNvSpPr txBox="1"/>
      </cdr:nvSpPr>
      <cdr:spPr>
        <a:xfrm xmlns:a="http://schemas.openxmlformats.org/drawingml/2006/main">
          <a:off x="1219200" y="4267200"/>
          <a:ext cx="1371579" cy="3246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solidFill>
                <a:srgbClr val="FFFF00"/>
              </a:solidFill>
            </a:rPr>
            <a:t>Europe</a:t>
          </a:r>
          <a:endParaRPr lang="en-US" sz="1600" b="1" dirty="0">
            <a:solidFill>
              <a:srgbClr val="FFFF00"/>
            </a:solidFill>
          </a:endParaRPr>
        </a:p>
      </cdr:txBody>
    </cdr:sp>
  </cdr:relSizeAnchor>
  <cdr:relSizeAnchor xmlns:cdr="http://schemas.openxmlformats.org/drawingml/2006/chartDrawing">
    <cdr:from>
      <cdr:x>0.4569</cdr:x>
      <cdr:y>0.86154</cdr:y>
    </cdr:from>
    <cdr:to>
      <cdr:x>0.63794</cdr:x>
      <cdr:y>0.92708</cdr:y>
    </cdr:to>
    <cdr:sp macro="" textlink="">
      <cdr:nvSpPr>
        <cdr:cNvPr id="10" name="TextBox 1"/>
        <cdr:cNvSpPr txBox="1"/>
      </cdr:nvSpPr>
      <cdr:spPr>
        <a:xfrm xmlns:a="http://schemas.openxmlformats.org/drawingml/2006/main">
          <a:off x="4038600" y="4267200"/>
          <a:ext cx="1600249" cy="3246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rPr>
            <a:t>North America</a:t>
          </a:r>
          <a:endParaRPr lang="en-US" sz="1600" b="1" dirty="0">
            <a:solidFill>
              <a:srgbClr val="FFFF00"/>
            </a:solidFill>
          </a:endParaRPr>
        </a:p>
      </cdr:txBody>
    </cdr:sp>
  </cdr:relSizeAnchor>
  <cdr:relSizeAnchor xmlns:cdr="http://schemas.openxmlformats.org/drawingml/2006/chartDrawing">
    <cdr:from>
      <cdr:x>0.7931</cdr:x>
      <cdr:y>0.86154</cdr:y>
    </cdr:from>
    <cdr:to>
      <cdr:x>0.97414</cdr:x>
      <cdr:y>0.92708</cdr:y>
    </cdr:to>
    <cdr:sp macro="" textlink="">
      <cdr:nvSpPr>
        <cdr:cNvPr id="11" name="TextBox 1"/>
        <cdr:cNvSpPr txBox="1"/>
      </cdr:nvSpPr>
      <cdr:spPr>
        <a:xfrm xmlns:a="http://schemas.openxmlformats.org/drawingml/2006/main">
          <a:off x="7010400" y="4267200"/>
          <a:ext cx="1600249" cy="3246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rPr>
            <a:t>Other</a:t>
          </a:r>
          <a:endParaRPr lang="en-US" sz="1600" b="1" dirty="0">
            <a:solidFill>
              <a:srgbClr val="FFFF00"/>
            </a:solidFill>
          </a:endParaRPr>
        </a:p>
      </cdr:txBody>
    </cdr:sp>
  </cdr:relSizeAnchor>
  <cdr:relSizeAnchor xmlns:cdr="http://schemas.openxmlformats.org/drawingml/2006/chartDrawing">
    <cdr:from>
      <cdr:x>0.40948</cdr:x>
      <cdr:y>0.78969</cdr:y>
    </cdr:from>
    <cdr:to>
      <cdr:x>0.67672</cdr:x>
      <cdr:y>0.86782</cdr:y>
    </cdr:to>
    <cdr:sp macro="" textlink="">
      <cdr:nvSpPr>
        <cdr:cNvPr id="15" name="TextBox 1"/>
        <cdr:cNvSpPr txBox="1"/>
      </cdr:nvSpPr>
      <cdr:spPr>
        <a:xfrm xmlns:a="http://schemas.openxmlformats.org/drawingml/2006/main">
          <a:off x="3619500" y="3911342"/>
          <a:ext cx="2362200" cy="386978"/>
        </a:xfrm>
        <a:prstGeom xmlns:a="http://schemas.openxmlformats.org/drawingml/2006/main" prst="rect">
          <a:avLst/>
        </a:prstGeom>
        <a:scene3d xmlns:a="http://schemas.openxmlformats.org/drawingml/2006/main">
          <a:camera prst="orthographicFront">
            <a:rot lat="0" lon="0" rev="0"/>
          </a:camera>
          <a:lightRig rig="threePt" dir="t"/>
        </a:scene3d>
      </cdr:spPr>
      <cdr:txBody>
        <a:bodyPr xmlns:a="http://schemas.openxmlformats.org/drawingml/2006/main" wrap="square" lIns="9144" r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400" b="1" dirty="0" smtClean="0">
              <a:solidFill>
                <a:srgbClr val="FFFFFF"/>
              </a:solidFill>
            </a:rPr>
            <a:t>  2004-2008  2009-6/2015</a:t>
          </a:r>
          <a:endParaRPr lang="en-US" sz="1400" b="1" dirty="0">
            <a:solidFill>
              <a:srgbClr val="FFFFFF"/>
            </a:solidFill>
          </a:endParaRPr>
        </a:p>
      </cdr:txBody>
    </cdr:sp>
  </cdr:relSizeAnchor>
  <cdr:relSizeAnchor xmlns:cdr="http://schemas.openxmlformats.org/drawingml/2006/chartDrawing">
    <cdr:from>
      <cdr:x>0.07759</cdr:x>
      <cdr:y>0.78462</cdr:y>
    </cdr:from>
    <cdr:to>
      <cdr:x>0.34483</cdr:x>
      <cdr:y>0.86275</cdr:y>
    </cdr:to>
    <cdr:sp macro="" textlink="">
      <cdr:nvSpPr>
        <cdr:cNvPr id="18" name="TextBox 1"/>
        <cdr:cNvSpPr txBox="1"/>
      </cdr:nvSpPr>
      <cdr:spPr>
        <a:xfrm xmlns:a="http://schemas.openxmlformats.org/drawingml/2006/main">
          <a:off x="685834" y="3886223"/>
          <a:ext cx="2362187" cy="386978"/>
        </a:xfrm>
        <a:prstGeom xmlns:a="http://schemas.openxmlformats.org/drawingml/2006/main" prst="rect">
          <a:avLst/>
        </a:prstGeom>
        <a:scene3d xmlns:a="http://schemas.openxmlformats.org/drawingml/2006/main">
          <a:camera prst="orthographicFront">
            <a:rot lat="0" lon="0" rev="0"/>
          </a:camera>
          <a:lightRig rig="threePt" dir="t"/>
        </a:scene3d>
      </cdr:spPr>
      <cdr:txBody>
        <a:bodyPr xmlns:a="http://schemas.openxmlformats.org/drawingml/2006/main" wrap="square" lIns="9144" rIns="9144"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solidFill>
                <a:srgbClr val="FFFFFF"/>
              </a:solidFill>
            </a:rPr>
            <a:t>  2004-2008  2009-6/2015</a:t>
          </a:r>
          <a:endParaRPr lang="en-US" sz="1400" b="1" dirty="0">
            <a:solidFill>
              <a:srgbClr val="FFFFFF"/>
            </a:solidFill>
          </a:endParaRPr>
        </a:p>
      </cdr:txBody>
    </cdr:sp>
  </cdr:relSizeAnchor>
  <cdr:relSizeAnchor xmlns:cdr="http://schemas.openxmlformats.org/drawingml/2006/chartDrawing">
    <cdr:from>
      <cdr:x>0.73276</cdr:x>
      <cdr:y>0.78462</cdr:y>
    </cdr:from>
    <cdr:to>
      <cdr:x>1</cdr:x>
      <cdr:y>0.86275</cdr:y>
    </cdr:to>
    <cdr:sp macro="" textlink="">
      <cdr:nvSpPr>
        <cdr:cNvPr id="19" name="TextBox 1"/>
        <cdr:cNvSpPr txBox="1"/>
      </cdr:nvSpPr>
      <cdr:spPr>
        <a:xfrm xmlns:a="http://schemas.openxmlformats.org/drawingml/2006/main">
          <a:off x="6477000" y="3886200"/>
          <a:ext cx="2362200" cy="386978"/>
        </a:xfrm>
        <a:prstGeom xmlns:a="http://schemas.openxmlformats.org/drawingml/2006/main" prst="rect">
          <a:avLst/>
        </a:prstGeom>
        <a:scene3d xmlns:a="http://schemas.openxmlformats.org/drawingml/2006/main">
          <a:camera prst="orthographicFront">
            <a:rot lat="0" lon="0" rev="0"/>
          </a:camera>
          <a:lightRig rig="threePt" dir="t"/>
        </a:scene3d>
      </cdr:spPr>
      <cdr:txBody>
        <a:bodyPr xmlns:a="http://schemas.openxmlformats.org/drawingml/2006/main" wrap="square" lIns="9144" rIns="9144"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solidFill>
                <a:srgbClr val="FFFFFF"/>
              </a:solidFill>
            </a:rPr>
            <a:t>     2004-2008  2009-6/2015</a:t>
          </a:r>
          <a:endParaRPr lang="en-US" sz="1400" b="1" dirty="0">
            <a:solidFill>
              <a:srgbClr val="FFFFFF"/>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0.08696</cdr:x>
      <cdr:y>0.82222</cdr:y>
    </cdr:to>
    <cdr:sp macro="" textlink="">
      <cdr:nvSpPr>
        <cdr:cNvPr id="3" name="TextBox 2"/>
        <cdr:cNvSpPr txBox="1"/>
      </cdr:nvSpPr>
      <cdr:spPr>
        <a:xfrm xmlns:a="http://schemas.openxmlformats.org/drawingml/2006/main">
          <a:off x="0" y="0"/>
          <a:ext cx="762030" cy="4260434"/>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500" b="1" dirty="0" smtClean="0">
              <a:solidFill>
                <a:schemeClr val="tx1"/>
              </a:solidFill>
            </a:rPr>
            <a:t>% experiencing treated rejection within 1 year</a:t>
          </a:r>
          <a:endParaRPr lang="en-US" sz="1500" b="1" dirty="0">
            <a:solidFill>
              <a:schemeClr val="tx1"/>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0.02764</cdr:y>
    </cdr:from>
    <cdr:to>
      <cdr:x>0.05217</cdr:x>
      <cdr:y>0.73976</cdr:y>
    </cdr:to>
    <cdr:sp macro="" textlink="">
      <cdr:nvSpPr>
        <cdr:cNvPr id="3" name="TextBox 2"/>
        <cdr:cNvSpPr txBox="1"/>
      </cdr:nvSpPr>
      <cdr:spPr>
        <a:xfrm xmlns:a="http://schemas.openxmlformats.org/drawingml/2006/main">
          <a:off x="-152400" y="143219"/>
          <a:ext cx="457166" cy="3689921"/>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500" b="1" dirty="0" smtClean="0">
              <a:solidFill>
                <a:schemeClr val="tx1"/>
              </a:solidFill>
            </a:rPr>
            <a:t>% experiencing rejection within 1 year</a:t>
          </a:r>
          <a:endParaRPr lang="en-US" sz="1500" b="1" dirty="0">
            <a:solidFill>
              <a:schemeClr val="tx1"/>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0.01515</cdr:y>
    </cdr:from>
    <cdr:to>
      <cdr:x>0.08696</cdr:x>
      <cdr:y>0.72727</cdr:y>
    </cdr:to>
    <cdr:sp macro="" textlink="">
      <cdr:nvSpPr>
        <cdr:cNvPr id="3" name="TextBox 2"/>
        <cdr:cNvSpPr txBox="1"/>
      </cdr:nvSpPr>
      <cdr:spPr>
        <a:xfrm xmlns:a="http://schemas.openxmlformats.org/drawingml/2006/main">
          <a:off x="0" y="76200"/>
          <a:ext cx="762030" cy="35814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500" b="1" dirty="0" smtClean="0">
              <a:solidFill>
                <a:schemeClr val="tx1"/>
              </a:solidFill>
            </a:rPr>
            <a:t>% experiencing treated rejection within 1 year</a:t>
          </a:r>
          <a:endParaRPr lang="en-US" sz="1500" b="1" dirty="0">
            <a:solidFill>
              <a:schemeClr val="tx1"/>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0.01515</cdr:y>
    </cdr:from>
    <cdr:to>
      <cdr:x>0.08696</cdr:x>
      <cdr:y>0.72727</cdr:y>
    </cdr:to>
    <cdr:sp macro="" textlink="">
      <cdr:nvSpPr>
        <cdr:cNvPr id="3" name="TextBox 2"/>
        <cdr:cNvSpPr txBox="1"/>
      </cdr:nvSpPr>
      <cdr:spPr>
        <a:xfrm xmlns:a="http://schemas.openxmlformats.org/drawingml/2006/main">
          <a:off x="0" y="76200"/>
          <a:ext cx="762030" cy="35814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500" b="1" dirty="0" smtClean="0">
              <a:solidFill>
                <a:schemeClr val="tx1"/>
              </a:solidFill>
            </a:rPr>
            <a:t>% experiencing rejection within 1 year</a:t>
          </a:r>
          <a:endParaRPr lang="en-US" sz="1500" b="1" dirty="0">
            <a:solidFill>
              <a:schemeClr val="tx1"/>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0.23009</cdr:x>
      <cdr:y>0.90476</cdr:y>
    </cdr:from>
    <cdr:to>
      <cdr:x>0.86726</cdr:x>
      <cdr:y>0.968</cdr:y>
    </cdr:to>
    <cdr:sp macro="" textlink="">
      <cdr:nvSpPr>
        <cdr:cNvPr id="2" name="TextBox 1"/>
        <cdr:cNvSpPr txBox="1"/>
      </cdr:nvSpPr>
      <cdr:spPr>
        <a:xfrm xmlns:a="http://schemas.openxmlformats.org/drawingml/2006/main">
          <a:off x="1981200" y="4343400"/>
          <a:ext cx="5486416" cy="3035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solidFill>
                <a:srgbClr val="FFFF00"/>
              </a:solidFill>
              <a:latin typeface="+mn-lt"/>
              <a:ea typeface="+mn-ea"/>
              <a:cs typeface="+mn-cs"/>
            </a:rPr>
            <a:t>NOTE: Different patients are </a:t>
          </a:r>
          <a:r>
            <a:rPr lang="en-US" sz="1400" b="1" dirty="0" smtClean="0">
              <a:solidFill>
                <a:srgbClr val="FFFF00"/>
              </a:solidFill>
              <a:latin typeface="+mn-lt"/>
              <a:ea typeface="+mn-ea"/>
              <a:cs typeface="+mn-cs"/>
            </a:rPr>
            <a:t>analyzed </a:t>
          </a:r>
          <a:r>
            <a:rPr lang="en-US" sz="1400" b="1" dirty="0">
              <a:solidFill>
                <a:srgbClr val="FFFF00"/>
              </a:solidFill>
              <a:latin typeface="+mn-lt"/>
              <a:ea typeface="+mn-ea"/>
              <a:cs typeface="+mn-cs"/>
            </a:rPr>
            <a:t>in Year 1 and Year </a:t>
          </a:r>
          <a:r>
            <a:rPr lang="en-US" sz="1400" b="1" dirty="0" smtClean="0">
              <a:solidFill>
                <a:srgbClr val="FFFF00"/>
              </a:solidFill>
              <a:latin typeface="+mn-lt"/>
              <a:ea typeface="+mn-ea"/>
              <a:cs typeface="+mn-cs"/>
            </a:rPr>
            <a:t>5</a:t>
          </a:r>
          <a:endParaRPr lang="en-US" sz="1400" dirty="0">
            <a:solidFill>
              <a:srgbClr val="FFFF00"/>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0.21239</cdr:x>
      <cdr:y>0.91935</cdr:y>
    </cdr:from>
    <cdr:to>
      <cdr:x>0.84956</cdr:x>
      <cdr:y>1</cdr:y>
    </cdr:to>
    <cdr:sp macro="" textlink="">
      <cdr:nvSpPr>
        <cdr:cNvPr id="2" name="TextBox 1"/>
        <cdr:cNvSpPr txBox="1"/>
      </cdr:nvSpPr>
      <cdr:spPr>
        <a:xfrm xmlns:a="http://schemas.openxmlformats.org/drawingml/2006/main">
          <a:off x="1828800" y="4343400"/>
          <a:ext cx="5486416" cy="3809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300" b="1" dirty="0">
              <a:solidFill>
                <a:schemeClr val="tx1"/>
              </a:solidFill>
              <a:latin typeface="+mn-lt"/>
              <a:ea typeface="+mn-ea"/>
              <a:cs typeface="+mn-cs"/>
            </a:rPr>
            <a:t>NOTE: Different patients are </a:t>
          </a:r>
          <a:r>
            <a:rPr lang="en-US" sz="1300" b="1" dirty="0" smtClean="0">
              <a:solidFill>
                <a:schemeClr val="tx1"/>
              </a:solidFill>
              <a:latin typeface="+mn-lt"/>
              <a:ea typeface="+mn-ea"/>
              <a:cs typeface="+mn-cs"/>
            </a:rPr>
            <a:t>analyzed </a:t>
          </a:r>
          <a:r>
            <a:rPr lang="en-US" sz="1300" b="1" dirty="0">
              <a:solidFill>
                <a:schemeClr val="tx1"/>
              </a:solidFill>
              <a:latin typeface="+mn-lt"/>
              <a:ea typeface="+mn-ea"/>
              <a:cs typeface="+mn-cs"/>
            </a:rPr>
            <a:t>in Year 1 and Year </a:t>
          </a:r>
          <a:r>
            <a:rPr lang="en-US" sz="1300" b="1" dirty="0" smtClean="0">
              <a:solidFill>
                <a:schemeClr val="tx1"/>
              </a:solidFill>
              <a:latin typeface="+mn-lt"/>
              <a:ea typeface="+mn-ea"/>
              <a:cs typeface="+mn-cs"/>
            </a:rPr>
            <a:t>5</a:t>
          </a:r>
          <a:endParaRPr lang="en-US" sz="1400" dirty="0">
            <a:solidFill>
              <a:schemeClr val="tx1"/>
            </a:solidFill>
          </a:endParaRPr>
        </a:p>
      </cdr:txBody>
    </cdr:sp>
  </cdr:relSizeAnchor>
  <cdr:relSizeAnchor xmlns:cdr="http://schemas.openxmlformats.org/drawingml/2006/chartDrawing">
    <cdr:from>
      <cdr:x>0.12389</cdr:x>
      <cdr:y>0.30645</cdr:y>
    </cdr:from>
    <cdr:to>
      <cdr:x>0.21239</cdr:x>
      <cdr:y>0.3871</cdr:y>
    </cdr:to>
    <cdr:sp macro="" textlink="">
      <cdr:nvSpPr>
        <cdr:cNvPr id="3" name="TextBox 2"/>
        <cdr:cNvSpPr txBox="1"/>
      </cdr:nvSpPr>
      <cdr:spPr>
        <a:xfrm xmlns:a="http://schemas.openxmlformats.org/drawingml/2006/main">
          <a:off x="1066800" y="1447800"/>
          <a:ext cx="7620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t>TAC</a:t>
          </a:r>
          <a:endParaRPr lang="en-US" sz="1500" b="1" dirty="0"/>
        </a:p>
      </cdr:txBody>
    </cdr:sp>
  </cdr:relSizeAnchor>
  <cdr:relSizeAnchor xmlns:cdr="http://schemas.openxmlformats.org/drawingml/2006/chartDrawing">
    <cdr:from>
      <cdr:x>0.12389</cdr:x>
      <cdr:y>0.64516</cdr:y>
    </cdr:from>
    <cdr:to>
      <cdr:x>0.21239</cdr:x>
      <cdr:y>0.72581</cdr:y>
    </cdr:to>
    <cdr:sp macro="" textlink="">
      <cdr:nvSpPr>
        <cdr:cNvPr id="4" name="TextBox 1"/>
        <cdr:cNvSpPr txBox="1"/>
      </cdr:nvSpPr>
      <cdr:spPr>
        <a:xfrm xmlns:a="http://schemas.openxmlformats.org/drawingml/2006/main">
          <a:off x="1066800" y="3048000"/>
          <a:ext cx="762038"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CyA</a:t>
          </a:r>
          <a:endParaRPr lang="en-US" sz="1500" b="1" dirty="0">
            <a:solidFill>
              <a:schemeClr val="tx1"/>
            </a:solidFill>
          </a:endParaRPr>
        </a:p>
      </cdr:txBody>
    </cdr:sp>
  </cdr:relSizeAnchor>
  <cdr:relSizeAnchor xmlns:cdr="http://schemas.openxmlformats.org/drawingml/2006/chartDrawing">
    <cdr:from>
      <cdr:x>0.62832</cdr:x>
      <cdr:y>0.29032</cdr:y>
    </cdr:from>
    <cdr:to>
      <cdr:x>0.71681</cdr:x>
      <cdr:y>0.37097</cdr:y>
    </cdr:to>
    <cdr:sp macro="" textlink="">
      <cdr:nvSpPr>
        <cdr:cNvPr id="5" name="TextBox 1"/>
        <cdr:cNvSpPr txBox="1"/>
      </cdr:nvSpPr>
      <cdr:spPr>
        <a:xfrm xmlns:a="http://schemas.openxmlformats.org/drawingml/2006/main">
          <a:off x="5410200" y="1371600"/>
          <a:ext cx="762000"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t>TAC</a:t>
          </a:r>
          <a:endParaRPr lang="en-US" sz="1500" b="1" dirty="0"/>
        </a:p>
      </cdr:txBody>
    </cdr:sp>
  </cdr:relSizeAnchor>
  <cdr:relSizeAnchor xmlns:cdr="http://schemas.openxmlformats.org/drawingml/2006/chartDrawing">
    <cdr:from>
      <cdr:x>0.62832</cdr:x>
      <cdr:y>0.64516</cdr:y>
    </cdr:from>
    <cdr:to>
      <cdr:x>0.71681</cdr:x>
      <cdr:y>0.72581</cdr:y>
    </cdr:to>
    <cdr:sp macro="" textlink="">
      <cdr:nvSpPr>
        <cdr:cNvPr id="6" name="TextBox 1"/>
        <cdr:cNvSpPr txBox="1"/>
      </cdr:nvSpPr>
      <cdr:spPr>
        <a:xfrm xmlns:a="http://schemas.openxmlformats.org/drawingml/2006/main">
          <a:off x="5410200" y="3048000"/>
          <a:ext cx="761952"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CyA</a:t>
          </a:r>
          <a:endParaRPr lang="en-US" sz="1500" b="1" dirty="0">
            <a:solidFill>
              <a:srgbClr val="FFFFFF"/>
            </a:solidFill>
          </a:endParaRPr>
        </a:p>
      </cdr:txBody>
    </cdr:sp>
  </cdr:relSizeAnchor>
  <cdr:relSizeAnchor xmlns:cdr="http://schemas.openxmlformats.org/drawingml/2006/chartDrawing">
    <cdr:from>
      <cdr:x>0.24779</cdr:x>
      <cdr:y>0.58065</cdr:y>
    </cdr:from>
    <cdr:to>
      <cdr:x>0.33629</cdr:x>
      <cdr:y>0.6613</cdr:y>
    </cdr:to>
    <cdr:sp macro="" textlink="">
      <cdr:nvSpPr>
        <cdr:cNvPr id="7" name="TextBox 1"/>
        <cdr:cNvSpPr txBox="1"/>
      </cdr:nvSpPr>
      <cdr:spPr>
        <a:xfrm xmlns:a="http://schemas.openxmlformats.org/drawingml/2006/main">
          <a:off x="2133600" y="2743200"/>
          <a:ext cx="762038"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AZA</a:t>
          </a:r>
          <a:endParaRPr lang="en-US" sz="1500" b="1" dirty="0">
            <a:solidFill>
              <a:srgbClr val="FFFFFF"/>
            </a:solidFill>
          </a:endParaRPr>
        </a:p>
      </cdr:txBody>
    </cdr:sp>
  </cdr:relSizeAnchor>
  <cdr:relSizeAnchor xmlns:cdr="http://schemas.openxmlformats.org/drawingml/2006/chartDrawing">
    <cdr:from>
      <cdr:x>0.75221</cdr:x>
      <cdr:y>0.58065</cdr:y>
    </cdr:from>
    <cdr:to>
      <cdr:x>0.84071</cdr:x>
      <cdr:y>0.6613</cdr:y>
    </cdr:to>
    <cdr:sp macro="" textlink="">
      <cdr:nvSpPr>
        <cdr:cNvPr id="8" name="TextBox 1"/>
        <cdr:cNvSpPr txBox="1"/>
      </cdr:nvSpPr>
      <cdr:spPr>
        <a:xfrm xmlns:a="http://schemas.openxmlformats.org/drawingml/2006/main">
          <a:off x="6477000" y="2743200"/>
          <a:ext cx="762038"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AZA</a:t>
          </a:r>
          <a:endParaRPr lang="en-US" sz="1500" b="1" dirty="0">
            <a:solidFill>
              <a:srgbClr val="FFFFFF"/>
            </a:solidFill>
          </a:endParaRPr>
        </a:p>
      </cdr:txBody>
    </cdr:sp>
  </cdr:relSizeAnchor>
  <cdr:relSizeAnchor xmlns:cdr="http://schemas.openxmlformats.org/drawingml/2006/chartDrawing">
    <cdr:from>
      <cdr:x>0.24779</cdr:x>
      <cdr:y>0.27419</cdr:y>
    </cdr:from>
    <cdr:to>
      <cdr:x>0.33629</cdr:x>
      <cdr:y>0.37097</cdr:y>
    </cdr:to>
    <cdr:sp macro="" textlink="">
      <cdr:nvSpPr>
        <cdr:cNvPr id="9" name="TextBox 1"/>
        <cdr:cNvSpPr txBox="1"/>
      </cdr:nvSpPr>
      <cdr:spPr>
        <a:xfrm xmlns:a="http://schemas.openxmlformats.org/drawingml/2006/main">
          <a:off x="2133621" y="1295383"/>
          <a:ext cx="762038" cy="4572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bg2"/>
              </a:solidFill>
            </a:rPr>
            <a:t>MMF/</a:t>
          </a:r>
        </a:p>
        <a:p xmlns:a="http://schemas.openxmlformats.org/drawingml/2006/main">
          <a:pPr algn="ctr"/>
          <a:r>
            <a:rPr lang="en-US" sz="1500" b="1" dirty="0" smtClean="0">
              <a:solidFill>
                <a:schemeClr val="bg2"/>
              </a:solidFill>
            </a:rPr>
            <a:t>MPA</a:t>
          </a:r>
          <a:endParaRPr lang="en-US" sz="1500" b="1" dirty="0">
            <a:solidFill>
              <a:schemeClr val="bg2"/>
            </a:solidFill>
          </a:endParaRPr>
        </a:p>
      </cdr:txBody>
    </cdr:sp>
  </cdr:relSizeAnchor>
  <cdr:relSizeAnchor xmlns:cdr="http://schemas.openxmlformats.org/drawingml/2006/chartDrawing">
    <cdr:from>
      <cdr:x>0.75221</cdr:x>
      <cdr:y>0.29032</cdr:y>
    </cdr:from>
    <cdr:to>
      <cdr:x>0.84071</cdr:x>
      <cdr:y>0.37097</cdr:y>
    </cdr:to>
    <cdr:sp macro="" textlink="">
      <cdr:nvSpPr>
        <cdr:cNvPr id="10" name="TextBox 1"/>
        <cdr:cNvSpPr txBox="1"/>
      </cdr:nvSpPr>
      <cdr:spPr>
        <a:xfrm xmlns:a="http://schemas.openxmlformats.org/drawingml/2006/main">
          <a:off x="6477000" y="1371600"/>
          <a:ext cx="762038"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000000"/>
              </a:solidFill>
            </a:rPr>
            <a:t>MMF/MPA</a:t>
          </a:r>
          <a:endParaRPr lang="en-US" sz="1500" b="1" dirty="0">
            <a:solidFill>
              <a:srgbClr val="00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59255E-B7F2-4609-A598-10EEBAA7217E}" type="datetimeFigureOut">
              <a:rPr lang="en-US" smtClean="0"/>
              <a:pPr/>
              <a:t>10/24/2016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FBB1FB-AC70-4579-BA4D-6720E6A05D35}" type="slidenum">
              <a:rPr lang="en-US" smtClean="0"/>
              <a:pPr/>
              <a:t>‹#›</a:t>
            </a:fld>
            <a:endParaRPr lang="en-US" dirty="0"/>
          </a:p>
        </p:txBody>
      </p:sp>
    </p:spTree>
    <p:extLst>
      <p:ext uri="{BB962C8B-B14F-4D97-AF65-F5344CB8AC3E}">
        <p14:creationId xmlns:p14="http://schemas.microsoft.com/office/powerpoint/2010/main" val="2839662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1</a:t>
            </a:fld>
            <a:endParaRPr lang="en-US" dirty="0"/>
          </a:p>
        </p:txBody>
      </p:sp>
    </p:spTree>
    <p:extLst>
      <p:ext uri="{BB962C8B-B14F-4D97-AF65-F5344CB8AC3E}">
        <p14:creationId xmlns:p14="http://schemas.microsoft.com/office/powerpoint/2010/main" val="781857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a:t>
            </a:fld>
            <a:endParaRPr lang="en-US" dirty="0"/>
          </a:p>
        </p:txBody>
      </p:sp>
    </p:spTree>
    <p:extLst>
      <p:ext uri="{BB962C8B-B14F-4D97-AF65-F5344CB8AC3E}">
        <p14:creationId xmlns:p14="http://schemas.microsoft.com/office/powerpoint/2010/main" val="18436624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111</a:t>
            </a:fld>
            <a:endParaRPr lang="en-US"/>
          </a:p>
        </p:txBody>
      </p:sp>
    </p:spTree>
    <p:extLst>
      <p:ext uri="{BB962C8B-B14F-4D97-AF65-F5344CB8AC3E}">
        <p14:creationId xmlns:p14="http://schemas.microsoft.com/office/powerpoint/2010/main" val="117652706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112</a:t>
            </a:fld>
            <a:endParaRPr lang="en-US"/>
          </a:p>
        </p:txBody>
      </p:sp>
    </p:spTree>
    <p:extLst>
      <p:ext uri="{BB962C8B-B14F-4D97-AF65-F5344CB8AC3E}">
        <p14:creationId xmlns:p14="http://schemas.microsoft.com/office/powerpoint/2010/main" val="41795225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113</a:t>
            </a:fld>
            <a:endParaRPr lang="en-US"/>
          </a:p>
        </p:txBody>
      </p:sp>
    </p:spTree>
    <p:extLst>
      <p:ext uri="{BB962C8B-B14F-4D97-AF65-F5344CB8AC3E}">
        <p14:creationId xmlns:p14="http://schemas.microsoft.com/office/powerpoint/2010/main" val="373613281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smtClean="0">
                <a:solidFill>
                  <a:schemeClr val="tx1"/>
                </a:solidFill>
                <a:latin typeface="+mn-lt"/>
                <a:ea typeface="+mn-ea"/>
                <a:cs typeface="+mn-cs"/>
              </a:rPr>
              <a:t>Multivariable analysis was performed using a proportional hazards model censoring all patients at 5 years. </a:t>
            </a:r>
            <a:r>
              <a:rPr lang="en-US" sz="1200" kern="1200" dirty="0" smtClean="0">
                <a:solidFill>
                  <a:schemeClr val="tx1"/>
                </a:solidFill>
                <a:latin typeface="+mn-lt"/>
                <a:ea typeface="+mn-ea"/>
                <a:cs typeface="+mn-cs"/>
              </a:rPr>
              <a:t>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116</a:t>
            </a:fld>
            <a:endParaRPr lang="en-US"/>
          </a:p>
        </p:txBody>
      </p:sp>
    </p:spTree>
    <p:extLst>
      <p:ext uri="{BB962C8B-B14F-4D97-AF65-F5344CB8AC3E}">
        <p14:creationId xmlns:p14="http://schemas.microsoft.com/office/powerpoint/2010/main" val="30601711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smtClean="0">
                <a:solidFill>
                  <a:schemeClr val="tx1"/>
                </a:solidFill>
                <a:latin typeface="+mn-lt"/>
                <a:ea typeface="+mn-ea"/>
                <a:cs typeface="+mn-cs"/>
              </a:rPr>
              <a:t>Multivariable analysis was performed using a proportional hazards model censoring all patients at 5 years. </a:t>
            </a:r>
            <a:r>
              <a:rPr lang="en-US" sz="1200" kern="1200" dirty="0" smtClean="0">
                <a:solidFill>
                  <a:schemeClr val="tx1"/>
                </a:solidFill>
                <a:latin typeface="+mn-lt"/>
                <a:ea typeface="+mn-ea"/>
                <a:cs typeface="+mn-cs"/>
              </a:rPr>
              <a:t>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117</a:t>
            </a:fld>
            <a:endParaRPr lang="en-US"/>
          </a:p>
        </p:txBody>
      </p:sp>
    </p:spTree>
    <p:extLst>
      <p:ext uri="{BB962C8B-B14F-4D97-AF65-F5344CB8AC3E}">
        <p14:creationId xmlns:p14="http://schemas.microsoft.com/office/powerpoint/2010/main" val="99770551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118</a:t>
            </a:fld>
            <a:endParaRPr lang="en-US"/>
          </a:p>
        </p:txBody>
      </p:sp>
    </p:spTree>
    <p:extLst>
      <p:ext uri="{BB962C8B-B14F-4D97-AF65-F5344CB8AC3E}">
        <p14:creationId xmlns:p14="http://schemas.microsoft.com/office/powerpoint/2010/main" val="122369099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119</a:t>
            </a:fld>
            <a:endParaRPr lang="en-US"/>
          </a:p>
        </p:txBody>
      </p:sp>
    </p:spTree>
    <p:extLst>
      <p:ext uri="{BB962C8B-B14F-4D97-AF65-F5344CB8AC3E}">
        <p14:creationId xmlns:p14="http://schemas.microsoft.com/office/powerpoint/2010/main" val="80828260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120</a:t>
            </a:fld>
            <a:endParaRPr lang="en-US"/>
          </a:p>
        </p:txBody>
      </p:sp>
    </p:spTree>
    <p:extLst>
      <p:ext uri="{BB962C8B-B14F-4D97-AF65-F5344CB8AC3E}">
        <p14:creationId xmlns:p14="http://schemas.microsoft.com/office/powerpoint/2010/main" val="70312205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121</a:t>
            </a:fld>
            <a:endParaRPr lang="en-US"/>
          </a:p>
        </p:txBody>
      </p:sp>
    </p:spTree>
    <p:extLst>
      <p:ext uri="{BB962C8B-B14F-4D97-AF65-F5344CB8AC3E}">
        <p14:creationId xmlns:p14="http://schemas.microsoft.com/office/powerpoint/2010/main" val="382671200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smtClean="0">
                <a:solidFill>
                  <a:schemeClr val="tx1"/>
                </a:solidFill>
                <a:latin typeface="+mn-lt"/>
                <a:ea typeface="+mn-ea"/>
                <a:cs typeface="+mn-cs"/>
              </a:rPr>
              <a:t>Multivariable analysis was performed using a proportional hazards model censoring all patients at 5 years. </a:t>
            </a:r>
            <a:r>
              <a:rPr lang="en-US" sz="1200" kern="1200" dirty="0" smtClean="0">
                <a:solidFill>
                  <a:schemeClr val="tx1"/>
                </a:solidFill>
                <a:latin typeface="+mn-lt"/>
                <a:ea typeface="+mn-ea"/>
                <a:cs typeface="+mn-cs"/>
              </a:rPr>
              <a:t>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124</a:t>
            </a:fld>
            <a:endParaRPr lang="en-US"/>
          </a:p>
        </p:txBody>
      </p:sp>
    </p:spTree>
    <p:extLst>
      <p:ext uri="{BB962C8B-B14F-4D97-AF65-F5344CB8AC3E}">
        <p14:creationId xmlns:p14="http://schemas.microsoft.com/office/powerpoint/2010/main" val="1453900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procedure types and diagnoses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are excluded from this tabulation.</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11</a:t>
            </a:fld>
            <a:endParaRPr lang="en-US" dirty="0"/>
          </a:p>
        </p:txBody>
      </p:sp>
    </p:spTree>
    <p:extLst>
      <p:ext uri="{BB962C8B-B14F-4D97-AF65-F5344CB8AC3E}">
        <p14:creationId xmlns:p14="http://schemas.microsoft.com/office/powerpoint/2010/main" val="166098449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smtClean="0">
                <a:solidFill>
                  <a:schemeClr val="tx1"/>
                </a:solidFill>
                <a:latin typeface="+mn-lt"/>
                <a:ea typeface="+mn-ea"/>
                <a:cs typeface="+mn-cs"/>
              </a:rPr>
              <a:t>Multivariable analysis was performed using a proportional hazards model censoring all patients at 5 years. </a:t>
            </a:r>
            <a:r>
              <a:rPr lang="en-US" sz="1200" kern="1200" dirty="0" smtClean="0">
                <a:solidFill>
                  <a:schemeClr val="tx1"/>
                </a:solidFill>
                <a:latin typeface="+mn-lt"/>
                <a:ea typeface="+mn-ea"/>
                <a:cs typeface="+mn-cs"/>
              </a:rPr>
              <a:t>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125</a:t>
            </a:fld>
            <a:endParaRPr lang="en-US"/>
          </a:p>
        </p:txBody>
      </p:sp>
    </p:spTree>
    <p:extLst>
      <p:ext uri="{BB962C8B-B14F-4D97-AF65-F5344CB8AC3E}">
        <p14:creationId xmlns:p14="http://schemas.microsoft.com/office/powerpoint/2010/main" val="170391426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126</a:t>
            </a:fld>
            <a:endParaRPr lang="en-US"/>
          </a:p>
        </p:txBody>
      </p:sp>
    </p:spTree>
    <p:extLst>
      <p:ext uri="{BB962C8B-B14F-4D97-AF65-F5344CB8AC3E}">
        <p14:creationId xmlns:p14="http://schemas.microsoft.com/office/powerpoint/2010/main" val="178619070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smtClean="0">
                <a:solidFill>
                  <a:schemeClr val="tx1"/>
                </a:solidFill>
                <a:latin typeface="+mn-lt"/>
                <a:ea typeface="+mn-ea"/>
                <a:cs typeface="+mn-cs"/>
              </a:rPr>
              <a:t>Multivariable analysis was performed using a proportional hazards model censoring all patients at 5 years. </a:t>
            </a:r>
            <a:r>
              <a:rPr lang="en-US" sz="1200" kern="1200" dirty="0" smtClean="0">
                <a:solidFill>
                  <a:schemeClr val="tx1"/>
                </a:solidFill>
                <a:latin typeface="+mn-lt"/>
                <a:ea typeface="+mn-ea"/>
                <a:cs typeface="+mn-cs"/>
              </a:rPr>
              <a:t>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129</a:t>
            </a:fld>
            <a:endParaRPr lang="en-US"/>
          </a:p>
        </p:txBody>
      </p:sp>
    </p:spTree>
    <p:extLst>
      <p:ext uri="{BB962C8B-B14F-4D97-AF65-F5344CB8AC3E}">
        <p14:creationId xmlns:p14="http://schemas.microsoft.com/office/powerpoint/2010/main" val="356480973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smtClean="0">
                <a:solidFill>
                  <a:schemeClr val="tx1"/>
                </a:solidFill>
                <a:latin typeface="+mn-lt"/>
                <a:ea typeface="+mn-ea"/>
                <a:cs typeface="+mn-cs"/>
              </a:rPr>
              <a:t>Multivariable analysis was performed using a proportional hazards model censoring all patients at 5 years. </a:t>
            </a:r>
            <a:r>
              <a:rPr lang="en-US" sz="1200" kern="1200" dirty="0" smtClean="0">
                <a:solidFill>
                  <a:schemeClr val="tx1"/>
                </a:solidFill>
                <a:latin typeface="+mn-lt"/>
                <a:ea typeface="+mn-ea"/>
                <a:cs typeface="+mn-cs"/>
              </a:rPr>
              <a:t>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130</a:t>
            </a:fld>
            <a:endParaRPr lang="en-US"/>
          </a:p>
        </p:txBody>
      </p:sp>
    </p:spTree>
    <p:extLst>
      <p:ext uri="{BB962C8B-B14F-4D97-AF65-F5344CB8AC3E}">
        <p14:creationId xmlns:p14="http://schemas.microsoft.com/office/powerpoint/2010/main" val="71768401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131</a:t>
            </a:fld>
            <a:endParaRPr lang="en-US"/>
          </a:p>
        </p:txBody>
      </p:sp>
    </p:spTree>
    <p:extLst>
      <p:ext uri="{BB962C8B-B14F-4D97-AF65-F5344CB8AC3E}">
        <p14:creationId xmlns:p14="http://schemas.microsoft.com/office/powerpoint/2010/main" val="221941382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132</a:t>
            </a:fld>
            <a:endParaRPr lang="en-US"/>
          </a:p>
        </p:txBody>
      </p:sp>
    </p:spTree>
    <p:extLst>
      <p:ext uri="{BB962C8B-B14F-4D97-AF65-F5344CB8AC3E}">
        <p14:creationId xmlns:p14="http://schemas.microsoft.com/office/powerpoint/2010/main" val="313385530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133</a:t>
            </a:fld>
            <a:endParaRPr lang="en-US"/>
          </a:p>
        </p:txBody>
      </p:sp>
    </p:spTree>
    <p:extLst>
      <p:ext uri="{BB962C8B-B14F-4D97-AF65-F5344CB8AC3E}">
        <p14:creationId xmlns:p14="http://schemas.microsoft.com/office/powerpoint/2010/main" val="382303444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134</a:t>
            </a:fld>
            <a:endParaRPr lang="en-US"/>
          </a:p>
        </p:txBody>
      </p:sp>
    </p:spTree>
    <p:extLst>
      <p:ext uri="{BB962C8B-B14F-4D97-AF65-F5344CB8AC3E}">
        <p14:creationId xmlns:p14="http://schemas.microsoft.com/office/powerpoint/2010/main" val="122997655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135</a:t>
            </a:fld>
            <a:endParaRPr lang="en-US"/>
          </a:p>
        </p:txBody>
      </p:sp>
    </p:spTree>
    <p:extLst>
      <p:ext uri="{BB962C8B-B14F-4D97-AF65-F5344CB8AC3E}">
        <p14:creationId xmlns:p14="http://schemas.microsoft.com/office/powerpoint/2010/main" val="153481032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136</a:t>
            </a:fld>
            <a:endParaRPr lang="en-US"/>
          </a:p>
        </p:txBody>
      </p:sp>
    </p:spTree>
    <p:extLst>
      <p:ext uri="{BB962C8B-B14F-4D97-AF65-F5344CB8AC3E}">
        <p14:creationId xmlns:p14="http://schemas.microsoft.com/office/powerpoint/2010/main" val="3991711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12</a:t>
            </a:fld>
            <a:endParaRPr lang="en-US" dirty="0"/>
          </a:p>
        </p:txBody>
      </p:sp>
    </p:spTree>
    <p:extLst>
      <p:ext uri="{BB962C8B-B14F-4D97-AF65-F5344CB8AC3E}">
        <p14:creationId xmlns:p14="http://schemas.microsoft.com/office/powerpoint/2010/main" val="9626003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137</a:t>
            </a:fld>
            <a:endParaRPr lang="en-US" dirty="0"/>
          </a:p>
        </p:txBody>
      </p:sp>
    </p:spTree>
    <p:extLst>
      <p:ext uri="{BB962C8B-B14F-4D97-AF65-F5344CB8AC3E}">
        <p14:creationId xmlns:p14="http://schemas.microsoft.com/office/powerpoint/2010/main" val="135227306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diagnoses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138</a:t>
            </a:fld>
            <a:endParaRPr lang="en-US" dirty="0"/>
          </a:p>
        </p:txBody>
      </p:sp>
    </p:spTree>
    <p:extLst>
      <p:ext uri="{BB962C8B-B14F-4D97-AF65-F5344CB8AC3E}">
        <p14:creationId xmlns:p14="http://schemas.microsoft.com/office/powerpoint/2010/main" val="152995945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diagnoses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139</a:t>
            </a:fld>
            <a:endParaRPr lang="en-US" dirty="0"/>
          </a:p>
        </p:txBody>
      </p:sp>
    </p:spTree>
    <p:extLst>
      <p:ext uri="{BB962C8B-B14F-4D97-AF65-F5344CB8AC3E}">
        <p14:creationId xmlns:p14="http://schemas.microsoft.com/office/powerpoint/2010/main" val="396558493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diagnoses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140</a:t>
            </a:fld>
            <a:endParaRPr lang="en-US" dirty="0"/>
          </a:p>
        </p:txBody>
      </p:sp>
    </p:spTree>
    <p:extLst>
      <p:ext uri="{BB962C8B-B14F-4D97-AF65-F5344CB8AC3E}">
        <p14:creationId xmlns:p14="http://schemas.microsoft.com/office/powerpoint/2010/main" val="160634998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diagnoses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141</a:t>
            </a:fld>
            <a:endParaRPr lang="en-US" dirty="0"/>
          </a:p>
        </p:txBody>
      </p:sp>
    </p:spTree>
    <p:extLst>
      <p:ext uri="{BB962C8B-B14F-4D97-AF65-F5344CB8AC3E}">
        <p14:creationId xmlns:p14="http://schemas.microsoft.com/office/powerpoint/2010/main" val="132810036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diagnoses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142</a:t>
            </a:fld>
            <a:endParaRPr lang="en-US" dirty="0"/>
          </a:p>
        </p:txBody>
      </p:sp>
    </p:spTree>
    <p:extLst>
      <p:ext uri="{BB962C8B-B14F-4D97-AF65-F5344CB8AC3E}">
        <p14:creationId xmlns:p14="http://schemas.microsoft.com/office/powerpoint/2010/main" val="205437904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diagnoses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143</a:t>
            </a:fld>
            <a:endParaRPr lang="en-US" dirty="0"/>
          </a:p>
        </p:txBody>
      </p:sp>
    </p:spTree>
    <p:extLst>
      <p:ext uri="{BB962C8B-B14F-4D97-AF65-F5344CB8AC3E}">
        <p14:creationId xmlns:p14="http://schemas.microsoft.com/office/powerpoint/2010/main" val="144205287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diagnoses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are excluded from this tabulation.</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144</a:t>
            </a:fld>
            <a:endParaRPr lang="en-US" dirty="0"/>
          </a:p>
        </p:txBody>
      </p:sp>
    </p:spTree>
    <p:extLst>
      <p:ext uri="{BB962C8B-B14F-4D97-AF65-F5344CB8AC3E}">
        <p14:creationId xmlns:p14="http://schemas.microsoft.com/office/powerpoint/2010/main" val="153047281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procedure types and diagnoses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are excluded from this tabulation.</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145</a:t>
            </a:fld>
            <a:endParaRPr lang="en-US" dirty="0"/>
          </a:p>
        </p:txBody>
      </p:sp>
    </p:spTree>
    <p:extLst>
      <p:ext uri="{BB962C8B-B14F-4D97-AF65-F5344CB8AC3E}">
        <p14:creationId xmlns:p14="http://schemas.microsoft.com/office/powerpoint/2010/main" val="252008252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146</a:t>
            </a:fld>
            <a:endParaRPr lang="en-US" dirty="0"/>
          </a:p>
        </p:txBody>
      </p:sp>
    </p:spTree>
    <p:extLst>
      <p:ext uri="{BB962C8B-B14F-4D97-AF65-F5344CB8AC3E}">
        <p14:creationId xmlns:p14="http://schemas.microsoft.com/office/powerpoint/2010/main" val="1998786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13</a:t>
            </a:fld>
            <a:endParaRPr lang="en-US" dirty="0"/>
          </a:p>
        </p:txBody>
      </p:sp>
    </p:spTree>
    <p:extLst>
      <p:ext uri="{BB962C8B-B14F-4D97-AF65-F5344CB8AC3E}">
        <p14:creationId xmlns:p14="http://schemas.microsoft.com/office/powerpoint/2010/main" val="335351875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147</a:t>
            </a:fld>
            <a:endParaRPr lang="en-US" dirty="0"/>
          </a:p>
        </p:txBody>
      </p:sp>
    </p:spTree>
    <p:extLst>
      <p:ext uri="{BB962C8B-B14F-4D97-AF65-F5344CB8AC3E}">
        <p14:creationId xmlns:p14="http://schemas.microsoft.com/office/powerpoint/2010/main" val="335694324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148</a:t>
            </a:fld>
            <a:endParaRPr lang="en-US" dirty="0"/>
          </a:p>
        </p:txBody>
      </p:sp>
    </p:spTree>
    <p:extLst>
      <p:ext uri="{BB962C8B-B14F-4D97-AF65-F5344CB8AC3E}">
        <p14:creationId xmlns:p14="http://schemas.microsoft.com/office/powerpoint/2010/main" val="201647760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149</a:t>
            </a:fld>
            <a:endParaRPr lang="en-US" dirty="0"/>
          </a:p>
        </p:txBody>
      </p:sp>
    </p:spTree>
    <p:extLst>
      <p:ext uri="{BB962C8B-B14F-4D97-AF65-F5344CB8AC3E}">
        <p14:creationId xmlns:p14="http://schemas.microsoft.com/office/powerpoint/2010/main" val="408849032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150</a:t>
            </a:fld>
            <a:endParaRPr lang="en-US" dirty="0"/>
          </a:p>
        </p:txBody>
      </p:sp>
    </p:spTree>
    <p:extLst>
      <p:ext uri="{BB962C8B-B14F-4D97-AF65-F5344CB8AC3E}">
        <p14:creationId xmlns:p14="http://schemas.microsoft.com/office/powerpoint/2010/main" val="164597838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151</a:t>
            </a:fld>
            <a:endParaRPr lang="en-US" dirty="0"/>
          </a:p>
        </p:txBody>
      </p:sp>
    </p:spTree>
    <p:extLst>
      <p:ext uri="{BB962C8B-B14F-4D97-AF65-F5344CB8AC3E}">
        <p14:creationId xmlns:p14="http://schemas.microsoft.com/office/powerpoint/2010/main" val="406063604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152</a:t>
            </a:fld>
            <a:endParaRPr lang="en-US" dirty="0"/>
          </a:p>
        </p:txBody>
      </p:sp>
    </p:spTree>
    <p:extLst>
      <p:ext uri="{BB962C8B-B14F-4D97-AF65-F5344CB8AC3E}">
        <p14:creationId xmlns:p14="http://schemas.microsoft.com/office/powerpoint/2010/main" val="237191962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153</a:t>
            </a:fld>
            <a:endParaRPr lang="en-US" dirty="0"/>
          </a:p>
        </p:txBody>
      </p:sp>
    </p:spTree>
    <p:extLst>
      <p:ext uri="{BB962C8B-B14F-4D97-AF65-F5344CB8AC3E}">
        <p14:creationId xmlns:p14="http://schemas.microsoft.com/office/powerpoint/2010/main" val="355145053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annual follow-up forms.  To provide a snapshot of current practice, only follow-ups occurring between January 2004 and June 2015 were included.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154</a:t>
            </a:fld>
            <a:endParaRPr lang="en-US" dirty="0"/>
          </a:p>
        </p:txBody>
      </p:sp>
    </p:spTree>
    <p:extLst>
      <p:ext uri="{BB962C8B-B14F-4D97-AF65-F5344CB8AC3E}">
        <p14:creationId xmlns:p14="http://schemas.microsoft.com/office/powerpoint/2010/main" val="233096503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5-year annual follow-up forms.  To provide a snapshot of current practice, only follow-ups occurring between January 2004 and June 2015 were included.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155</a:t>
            </a:fld>
            <a:endParaRPr lang="en-US" dirty="0"/>
          </a:p>
        </p:txBody>
      </p:sp>
    </p:spTree>
    <p:extLst>
      <p:ext uri="{BB962C8B-B14F-4D97-AF65-F5344CB8AC3E}">
        <p14:creationId xmlns:p14="http://schemas.microsoft.com/office/powerpoint/2010/main" val="89546084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156</a:t>
            </a:fld>
            <a:endParaRPr lang="en-US" dirty="0"/>
          </a:p>
        </p:txBody>
      </p:sp>
    </p:spTree>
    <p:extLst>
      <p:ext uri="{BB962C8B-B14F-4D97-AF65-F5344CB8AC3E}">
        <p14:creationId xmlns:p14="http://schemas.microsoft.com/office/powerpoint/2010/main" val="3809456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diagnoses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are excluded from this tabulation.</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14</a:t>
            </a:fld>
            <a:endParaRPr lang="en-US" dirty="0"/>
          </a:p>
        </p:txBody>
      </p:sp>
    </p:spTree>
    <p:extLst>
      <p:ext uri="{BB962C8B-B14F-4D97-AF65-F5344CB8AC3E}">
        <p14:creationId xmlns:p14="http://schemas.microsoft.com/office/powerpoint/2010/main" val="356548706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157</a:t>
            </a:fld>
            <a:endParaRPr lang="en-US" dirty="0"/>
          </a:p>
        </p:txBody>
      </p:sp>
    </p:spTree>
    <p:extLst>
      <p:ext uri="{BB962C8B-B14F-4D97-AF65-F5344CB8AC3E}">
        <p14:creationId xmlns:p14="http://schemas.microsoft.com/office/powerpoint/2010/main" val="141353254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158</a:t>
            </a:fld>
            <a:endParaRPr lang="en-US" dirty="0"/>
          </a:p>
        </p:txBody>
      </p:sp>
    </p:spTree>
    <p:extLst>
      <p:ext uri="{BB962C8B-B14F-4D97-AF65-F5344CB8AC3E}">
        <p14:creationId xmlns:p14="http://schemas.microsoft.com/office/powerpoint/2010/main" val="66751517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or Fisher’s exact test. </a:t>
            </a:r>
            <a:r>
              <a:rPr lang="en-US" sz="1200" kern="1200" baseline="0" dirty="0" smtClean="0">
                <a:solidFill>
                  <a:schemeClr val="tx1"/>
                </a:solidFill>
                <a:latin typeface="+mn-lt"/>
                <a:ea typeface="+mn-ea"/>
                <a:cs typeface="+mn-cs"/>
              </a:rPr>
              <a:t>Adjustments for multiple comparisons were done using Bonferroni method.</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159</a:t>
            </a:fld>
            <a:endParaRPr lang="en-US" dirty="0"/>
          </a:p>
        </p:txBody>
      </p:sp>
    </p:spTree>
    <p:extLst>
      <p:ext uri="{BB962C8B-B14F-4D97-AF65-F5344CB8AC3E}">
        <p14:creationId xmlns:p14="http://schemas.microsoft.com/office/powerpoint/2010/main" val="405791358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on the 1-year annual follow-up form and within 5 years following transplantation. The percentages are based on patients with known responses.  To reduce bias, only patients with responses reported on every follow-up through the 5-year annual follow-up were included in the 5-year analysis.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160</a:t>
            </a:fld>
            <a:endParaRPr lang="en-US" dirty="0"/>
          </a:p>
        </p:txBody>
      </p:sp>
    </p:spTree>
    <p:extLst>
      <p:ext uri="{BB962C8B-B14F-4D97-AF65-F5344CB8AC3E}">
        <p14:creationId xmlns:p14="http://schemas.microsoft.com/office/powerpoint/2010/main" val="328784391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on the 1-year annual follow-up form and within 5 years following transplantation. The percentages are based on patients with known responses.  To reduce bias, only patients with responses reported on every follow-up through the 5-year annual follow-up were included in the 5-year analysis.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161</a:t>
            </a:fld>
            <a:endParaRPr lang="en-US" dirty="0"/>
          </a:p>
        </p:txBody>
      </p:sp>
    </p:spTree>
    <p:extLst>
      <p:ext uri="{BB962C8B-B14F-4D97-AF65-F5344CB8AC3E}">
        <p14:creationId xmlns:p14="http://schemas.microsoft.com/office/powerpoint/2010/main" val="394683635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on the 1-year annual follow-up form and within 5 years following transplantation. The percentages are based on patients with known responses.  To reduce bias, only patients with responses reported on every follow-up through the 5-year annual follow-up were included in the 5-year analysis.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162</a:t>
            </a:fld>
            <a:endParaRPr lang="en-US" dirty="0"/>
          </a:p>
        </p:txBody>
      </p:sp>
    </p:spTree>
    <p:extLst>
      <p:ext uri="{BB962C8B-B14F-4D97-AF65-F5344CB8AC3E}">
        <p14:creationId xmlns:p14="http://schemas.microsoft.com/office/powerpoint/2010/main" val="190148620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on the 1-year annual follow-up form and within 5 years following transplantation. The percentages are based on patients with known responses.  To reduce bias, only patients with responses reported on every follow-up through the 5-year annual follow-up were included in the 5-year analysis.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163</a:t>
            </a:fld>
            <a:endParaRPr lang="en-US" dirty="0"/>
          </a:p>
        </p:txBody>
      </p:sp>
    </p:spTree>
    <p:extLst>
      <p:ext uri="{BB962C8B-B14F-4D97-AF65-F5344CB8AC3E}">
        <p14:creationId xmlns:p14="http://schemas.microsoft.com/office/powerpoint/2010/main" val="92162545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on the 1-year annual follow-up form and within 5 years following transplantation. The percentages are based on patients with known responses.  To reduce bias, only patients with responses reported on every follow-up through the 5-year annual follow-up were included in the 5-year analysis.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164</a:t>
            </a:fld>
            <a:endParaRPr lang="en-US" dirty="0"/>
          </a:p>
        </p:txBody>
      </p:sp>
    </p:spTree>
    <p:extLst>
      <p:ext uri="{BB962C8B-B14F-4D97-AF65-F5344CB8AC3E}">
        <p14:creationId xmlns:p14="http://schemas.microsoft.com/office/powerpoint/2010/main" val="2844997527"/>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on the 1-year annual follow-up form and within 5 years following transplantation. The percentages are based on patients with known responses.  To reduce bias, only patients with responses reported on every follow-up through the 5-year annual follow-up were included in the 5-year analysis.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165</a:t>
            </a:fld>
            <a:endParaRPr lang="en-US" dirty="0"/>
          </a:p>
        </p:txBody>
      </p:sp>
    </p:spTree>
    <p:extLst>
      <p:ext uri="{BB962C8B-B14F-4D97-AF65-F5344CB8AC3E}">
        <p14:creationId xmlns:p14="http://schemas.microsoft.com/office/powerpoint/2010/main" val="216520025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Bronchiolitis obliterans</a:t>
            </a:r>
            <a:r>
              <a:rPr lang="en-US" sz="1200" kern="1200" baseline="0" dirty="0" smtClean="0">
                <a:solidFill>
                  <a:schemeClr val="tx1"/>
                </a:solidFill>
                <a:latin typeface="+mn-lt"/>
                <a:ea typeface="+mn-ea"/>
                <a:cs typeface="+mn-cs"/>
              </a:rPr>
              <a:t> syndrome-free survival</a:t>
            </a:r>
            <a:r>
              <a:rPr lang="en-US" sz="1200" kern="1200" dirty="0" smtClean="0">
                <a:solidFill>
                  <a:schemeClr val="tx1"/>
                </a:solidFill>
                <a:latin typeface="+mn-lt"/>
                <a:ea typeface="+mn-ea"/>
                <a:cs typeface="+mn-cs"/>
              </a:rPr>
              <a:t>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166</a:t>
            </a:fld>
            <a:endParaRPr lang="en-US" dirty="0"/>
          </a:p>
        </p:txBody>
      </p:sp>
    </p:spTree>
    <p:extLst>
      <p:ext uri="{BB962C8B-B14F-4D97-AF65-F5344CB8AC3E}">
        <p14:creationId xmlns:p14="http://schemas.microsoft.com/office/powerpoint/2010/main" val="3388653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diagnoses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are excluded from this tabulation.</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15</a:t>
            </a:fld>
            <a:endParaRPr lang="en-US" dirty="0"/>
          </a:p>
        </p:txBody>
      </p:sp>
    </p:spTree>
    <p:extLst>
      <p:ext uri="{BB962C8B-B14F-4D97-AF65-F5344CB8AC3E}">
        <p14:creationId xmlns:p14="http://schemas.microsoft.com/office/powerpoint/2010/main" val="2354269455"/>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Bronchiolitis obliterans syndrome-free</a:t>
            </a:r>
            <a:r>
              <a:rPr lang="en-US" sz="1200" kern="1200" baseline="0" dirty="0" smtClean="0">
                <a:solidFill>
                  <a:schemeClr val="tx1"/>
                </a:solidFill>
                <a:latin typeface="+mn-lt"/>
                <a:ea typeface="+mn-ea"/>
                <a:cs typeface="+mn-cs"/>
              </a:rPr>
              <a:t> survival </a:t>
            </a:r>
            <a:r>
              <a:rPr lang="en-US" sz="1200" kern="1200" dirty="0" smtClean="0">
                <a:solidFill>
                  <a:schemeClr val="tx1"/>
                </a:solidFill>
                <a:latin typeface="+mn-lt"/>
                <a:ea typeface="+mn-ea"/>
                <a:cs typeface="+mn-cs"/>
              </a:rPr>
              <a:t>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167</a:t>
            </a:fld>
            <a:endParaRPr lang="en-US" dirty="0"/>
          </a:p>
        </p:txBody>
      </p:sp>
    </p:spTree>
    <p:extLst>
      <p:ext uri="{BB962C8B-B14F-4D97-AF65-F5344CB8AC3E}">
        <p14:creationId xmlns:p14="http://schemas.microsoft.com/office/powerpoint/2010/main" val="1341552417"/>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Bronchiolitis obliterans syndrome-free survival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168</a:t>
            </a:fld>
            <a:endParaRPr lang="en-US" dirty="0"/>
          </a:p>
        </p:txBody>
      </p:sp>
    </p:spTree>
    <p:extLst>
      <p:ext uri="{BB962C8B-B14F-4D97-AF65-F5344CB8AC3E}">
        <p14:creationId xmlns:p14="http://schemas.microsoft.com/office/powerpoint/2010/main" val="96028590"/>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Bronchiolitis obliterans syndrome-free</a:t>
            </a:r>
            <a:r>
              <a:rPr lang="en-US" sz="1200" kern="1200" baseline="0" dirty="0" smtClean="0">
                <a:solidFill>
                  <a:schemeClr val="tx1"/>
                </a:solidFill>
                <a:latin typeface="+mn-lt"/>
                <a:ea typeface="+mn-ea"/>
                <a:cs typeface="+mn-cs"/>
              </a:rPr>
              <a:t> survival </a:t>
            </a:r>
            <a:r>
              <a:rPr lang="en-US" sz="1200" kern="1200" dirty="0" smtClean="0">
                <a:solidFill>
                  <a:schemeClr val="tx1"/>
                </a:solidFill>
                <a:latin typeface="+mn-lt"/>
                <a:ea typeface="+mn-ea"/>
                <a:cs typeface="+mn-cs"/>
              </a:rPr>
              <a:t>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169</a:t>
            </a:fld>
            <a:endParaRPr lang="en-US" dirty="0"/>
          </a:p>
        </p:txBody>
      </p:sp>
    </p:spTree>
    <p:extLst>
      <p:ext uri="{BB962C8B-B14F-4D97-AF65-F5344CB8AC3E}">
        <p14:creationId xmlns:p14="http://schemas.microsoft.com/office/powerpoint/2010/main" val="68141002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170</a:t>
            </a:fld>
            <a:endParaRPr lang="en-US" dirty="0"/>
          </a:p>
        </p:txBody>
      </p:sp>
    </p:spTree>
    <p:extLst>
      <p:ext uri="{BB962C8B-B14F-4D97-AF65-F5344CB8AC3E}">
        <p14:creationId xmlns:p14="http://schemas.microsoft.com/office/powerpoint/2010/main" val="479318238"/>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171</a:t>
            </a:fld>
            <a:endParaRPr lang="en-US" dirty="0"/>
          </a:p>
        </p:txBody>
      </p:sp>
    </p:spTree>
    <p:extLst>
      <p:ext uri="{BB962C8B-B14F-4D97-AF65-F5344CB8AC3E}">
        <p14:creationId xmlns:p14="http://schemas.microsoft.com/office/powerpoint/2010/main" val="24237409"/>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172</a:t>
            </a:fld>
            <a:endParaRPr lang="en-US" dirty="0"/>
          </a:p>
        </p:txBody>
      </p:sp>
    </p:spTree>
    <p:extLst>
      <p:ext uri="{BB962C8B-B14F-4D97-AF65-F5344CB8AC3E}">
        <p14:creationId xmlns:p14="http://schemas.microsoft.com/office/powerpoint/2010/main" val="473635366"/>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173</a:t>
            </a:fld>
            <a:endParaRPr lang="en-US" dirty="0"/>
          </a:p>
        </p:txBody>
      </p:sp>
    </p:spTree>
    <p:extLst>
      <p:ext uri="{BB962C8B-B14F-4D97-AF65-F5344CB8AC3E}">
        <p14:creationId xmlns:p14="http://schemas.microsoft.com/office/powerpoint/2010/main" val="1709268213"/>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174</a:t>
            </a:fld>
            <a:endParaRPr lang="en-US" dirty="0"/>
          </a:p>
        </p:txBody>
      </p:sp>
    </p:spTree>
    <p:extLst>
      <p:ext uri="{BB962C8B-B14F-4D97-AF65-F5344CB8AC3E}">
        <p14:creationId xmlns:p14="http://schemas.microsoft.com/office/powerpoint/2010/main" val="1991587458"/>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175</a:t>
            </a:fld>
            <a:endParaRPr lang="en-US" dirty="0"/>
          </a:p>
        </p:txBody>
      </p:sp>
    </p:spTree>
    <p:extLst>
      <p:ext uri="{BB962C8B-B14F-4D97-AF65-F5344CB8AC3E}">
        <p14:creationId xmlns:p14="http://schemas.microsoft.com/office/powerpoint/2010/main" val="1692550294"/>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176</a:t>
            </a:fld>
            <a:endParaRPr lang="en-US" dirty="0"/>
          </a:p>
        </p:txBody>
      </p:sp>
    </p:spTree>
    <p:extLst>
      <p:ext uri="{BB962C8B-B14F-4D97-AF65-F5344CB8AC3E}">
        <p14:creationId xmlns:p14="http://schemas.microsoft.com/office/powerpoint/2010/main" val="1178465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16</a:t>
            </a:fld>
            <a:endParaRPr lang="en-US" dirty="0"/>
          </a:p>
        </p:txBody>
      </p:sp>
    </p:spTree>
    <p:extLst>
      <p:ext uri="{BB962C8B-B14F-4D97-AF65-F5344CB8AC3E}">
        <p14:creationId xmlns:p14="http://schemas.microsoft.com/office/powerpoint/2010/main" val="643386577"/>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177</a:t>
            </a:fld>
            <a:endParaRPr lang="en-US" dirty="0"/>
          </a:p>
        </p:txBody>
      </p:sp>
    </p:spTree>
    <p:extLst>
      <p:ext uri="{BB962C8B-B14F-4D97-AF65-F5344CB8AC3E}">
        <p14:creationId xmlns:p14="http://schemas.microsoft.com/office/powerpoint/2010/main" val="1771677300"/>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178</a:t>
            </a:fld>
            <a:endParaRPr lang="en-US" dirty="0"/>
          </a:p>
        </p:txBody>
      </p:sp>
    </p:spTree>
    <p:extLst>
      <p:ext uri="{BB962C8B-B14F-4D97-AF65-F5344CB8AC3E}">
        <p14:creationId xmlns:p14="http://schemas.microsoft.com/office/powerpoint/2010/main" val="2474801934"/>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179</a:t>
            </a:fld>
            <a:endParaRPr lang="en-US" dirty="0"/>
          </a:p>
        </p:txBody>
      </p:sp>
    </p:spTree>
    <p:extLst>
      <p:ext uri="{BB962C8B-B14F-4D97-AF65-F5344CB8AC3E}">
        <p14:creationId xmlns:p14="http://schemas.microsoft.com/office/powerpoint/2010/main" val="3049692016"/>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180</a:t>
            </a:fld>
            <a:endParaRPr lang="en-US" dirty="0"/>
          </a:p>
        </p:txBody>
      </p:sp>
    </p:spTree>
    <p:extLst>
      <p:ext uri="{BB962C8B-B14F-4D97-AF65-F5344CB8AC3E}">
        <p14:creationId xmlns:p14="http://schemas.microsoft.com/office/powerpoint/2010/main" val="3210959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17</a:t>
            </a:fld>
            <a:endParaRPr lang="en-US" dirty="0"/>
          </a:p>
        </p:txBody>
      </p:sp>
    </p:spTree>
    <p:extLst>
      <p:ext uri="{BB962C8B-B14F-4D97-AF65-F5344CB8AC3E}">
        <p14:creationId xmlns:p14="http://schemas.microsoft.com/office/powerpoint/2010/main" val="2401105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median survival is the estimated time point at which 50% of all of the recipients have died. The conditional median survival is the estimated time point at which 50%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a:t>
            </a:fld>
            <a:endParaRPr lang="en-US" dirty="0"/>
          </a:p>
        </p:txBody>
      </p:sp>
    </p:spTree>
    <p:extLst>
      <p:ext uri="{BB962C8B-B14F-4D97-AF65-F5344CB8AC3E}">
        <p14:creationId xmlns:p14="http://schemas.microsoft.com/office/powerpoint/2010/main" val="2105930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median survival is the estimated time point at which 50% of all of the recipients have died. The conditional median survival is the estimated time point at which 50%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a:t>
            </a:fld>
            <a:endParaRPr lang="en-US" dirty="0"/>
          </a:p>
        </p:txBody>
      </p:sp>
    </p:spTree>
    <p:extLst>
      <p:ext uri="{BB962C8B-B14F-4D97-AF65-F5344CB8AC3E}">
        <p14:creationId xmlns:p14="http://schemas.microsoft.com/office/powerpoint/2010/main" val="2588515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a:t>
            </a:fld>
            <a:endParaRPr lang="en-US" dirty="0"/>
          </a:p>
        </p:txBody>
      </p:sp>
    </p:spTree>
    <p:extLst>
      <p:ext uri="{BB962C8B-B14F-4D97-AF65-F5344CB8AC3E}">
        <p14:creationId xmlns:p14="http://schemas.microsoft.com/office/powerpoint/2010/main" val="2702330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median survival is the estimated time point at which 50% of all of the recipients have died. The conditional median survival is the estimated time point at which 50%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21</a:t>
            </a:fld>
            <a:endParaRPr lang="en-US" dirty="0"/>
          </a:p>
        </p:txBody>
      </p:sp>
    </p:spTree>
    <p:extLst>
      <p:ext uri="{BB962C8B-B14F-4D97-AF65-F5344CB8AC3E}">
        <p14:creationId xmlns:p14="http://schemas.microsoft.com/office/powerpoint/2010/main" val="245724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22</a:t>
            </a:fld>
            <a:endParaRPr lang="en-US" dirty="0"/>
          </a:p>
        </p:txBody>
      </p:sp>
    </p:spTree>
    <p:extLst>
      <p:ext uri="{BB962C8B-B14F-4D97-AF65-F5344CB8AC3E}">
        <p14:creationId xmlns:p14="http://schemas.microsoft.com/office/powerpoint/2010/main" val="3950586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23</a:t>
            </a:fld>
            <a:endParaRPr lang="en-US" dirty="0"/>
          </a:p>
        </p:txBody>
      </p:sp>
    </p:spTree>
    <p:extLst>
      <p:ext uri="{BB962C8B-B14F-4D97-AF65-F5344CB8AC3E}">
        <p14:creationId xmlns:p14="http://schemas.microsoft.com/office/powerpoint/2010/main" val="3720585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24</a:t>
            </a:fld>
            <a:endParaRPr lang="en-US" dirty="0"/>
          </a:p>
        </p:txBody>
      </p:sp>
    </p:spTree>
    <p:extLst>
      <p:ext uri="{BB962C8B-B14F-4D97-AF65-F5344CB8AC3E}">
        <p14:creationId xmlns:p14="http://schemas.microsoft.com/office/powerpoint/2010/main" val="318207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25</a:t>
            </a:fld>
            <a:endParaRPr lang="en-US" dirty="0"/>
          </a:p>
        </p:txBody>
      </p:sp>
    </p:spTree>
    <p:extLst>
      <p:ext uri="{BB962C8B-B14F-4D97-AF65-F5344CB8AC3E}">
        <p14:creationId xmlns:p14="http://schemas.microsoft.com/office/powerpoint/2010/main" val="2149162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 </a:t>
            </a:r>
            <a:r>
              <a:rPr lang="en-US" sz="1200" kern="1200" dirty="0" smtClean="0">
                <a:solidFill>
                  <a:schemeClr val="tx1"/>
                </a:solidFill>
                <a:latin typeface="+mn-lt"/>
                <a:ea typeface="+mn-ea"/>
                <a:cs typeface="+mn-cs"/>
              </a:rPr>
              <a:t>Only pair-wise comparisons statistically significant at p &lt; 0.05 are shown on the slide.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26</a:t>
            </a:fld>
            <a:endParaRPr lang="en-US" dirty="0"/>
          </a:p>
        </p:txBody>
      </p:sp>
    </p:spTree>
    <p:extLst>
      <p:ext uri="{BB962C8B-B14F-4D97-AF65-F5344CB8AC3E}">
        <p14:creationId xmlns:p14="http://schemas.microsoft.com/office/powerpoint/2010/main" val="665124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This figure shows survival conditional on survival to 3 months. Therefore, only patients surviving to at least 3 months were included in the calculation. The conditional median survival is the estimated time point at which 50% of the recipients who survive to at least 3 months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27</a:t>
            </a:fld>
            <a:endParaRPr lang="en-US" dirty="0"/>
          </a:p>
        </p:txBody>
      </p:sp>
    </p:spTree>
    <p:extLst>
      <p:ext uri="{BB962C8B-B14F-4D97-AF65-F5344CB8AC3E}">
        <p14:creationId xmlns:p14="http://schemas.microsoft.com/office/powerpoint/2010/main" val="1812338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This figure shows survival conditional on survival to 12 months. Therefore, only patients surviving to at least 12 months were included in the calculation. The conditional median survival is the estimated time point at which 50% of the recipients who survive to at least 12 months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28</a:t>
            </a:fld>
            <a:endParaRPr lang="en-US" dirty="0"/>
          </a:p>
        </p:txBody>
      </p:sp>
    </p:spTree>
    <p:extLst>
      <p:ext uri="{BB962C8B-B14F-4D97-AF65-F5344CB8AC3E}">
        <p14:creationId xmlns:p14="http://schemas.microsoft.com/office/powerpoint/2010/main" val="793107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29</a:t>
            </a:fld>
            <a:endParaRPr lang="en-US" dirty="0"/>
          </a:p>
        </p:txBody>
      </p:sp>
    </p:spTree>
    <p:extLst>
      <p:ext uri="{BB962C8B-B14F-4D97-AF65-F5344CB8AC3E}">
        <p14:creationId xmlns:p14="http://schemas.microsoft.com/office/powerpoint/2010/main" val="3852829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30</a:t>
            </a:fld>
            <a:endParaRPr lang="en-US" dirty="0"/>
          </a:p>
        </p:txBody>
      </p:sp>
    </p:spTree>
    <p:extLst>
      <p:ext uri="{BB962C8B-B14F-4D97-AF65-F5344CB8AC3E}">
        <p14:creationId xmlns:p14="http://schemas.microsoft.com/office/powerpoint/2010/main" val="261812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3</a:t>
            </a:fld>
            <a:endParaRPr lang="en-US" dirty="0"/>
          </a:p>
        </p:txBody>
      </p:sp>
    </p:spTree>
    <p:extLst>
      <p:ext uri="{BB962C8B-B14F-4D97-AF65-F5344CB8AC3E}">
        <p14:creationId xmlns:p14="http://schemas.microsoft.com/office/powerpoint/2010/main" val="2463899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31</a:t>
            </a:fld>
            <a:endParaRPr lang="en-US" dirty="0"/>
          </a:p>
        </p:txBody>
      </p:sp>
    </p:spTree>
    <p:extLst>
      <p:ext uri="{BB962C8B-B14F-4D97-AF65-F5344CB8AC3E}">
        <p14:creationId xmlns:p14="http://schemas.microsoft.com/office/powerpoint/2010/main" val="40147550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32</a:t>
            </a:fld>
            <a:endParaRPr lang="en-US" dirty="0"/>
          </a:p>
        </p:txBody>
      </p:sp>
    </p:spTree>
    <p:extLst>
      <p:ext uri="{BB962C8B-B14F-4D97-AF65-F5344CB8AC3E}">
        <p14:creationId xmlns:p14="http://schemas.microsoft.com/office/powerpoint/2010/main" val="41302876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33</a:t>
            </a:fld>
            <a:endParaRPr lang="en-US" dirty="0"/>
          </a:p>
        </p:txBody>
      </p:sp>
    </p:spTree>
    <p:extLst>
      <p:ext uri="{BB962C8B-B14F-4D97-AF65-F5344CB8AC3E}">
        <p14:creationId xmlns:p14="http://schemas.microsoft.com/office/powerpoint/2010/main" val="32638917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34</a:t>
            </a:fld>
            <a:endParaRPr lang="en-US" dirty="0"/>
          </a:p>
        </p:txBody>
      </p:sp>
    </p:spTree>
    <p:extLst>
      <p:ext uri="{BB962C8B-B14F-4D97-AF65-F5344CB8AC3E}">
        <p14:creationId xmlns:p14="http://schemas.microsoft.com/office/powerpoint/2010/main" val="9961227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35</a:t>
            </a:fld>
            <a:endParaRPr lang="en-US" dirty="0"/>
          </a:p>
        </p:txBody>
      </p:sp>
    </p:spTree>
    <p:extLst>
      <p:ext uri="{BB962C8B-B14F-4D97-AF65-F5344CB8AC3E}">
        <p14:creationId xmlns:p14="http://schemas.microsoft.com/office/powerpoint/2010/main" val="4041639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36</a:t>
            </a:fld>
            <a:endParaRPr lang="en-US" dirty="0"/>
          </a:p>
        </p:txBody>
      </p:sp>
    </p:spTree>
    <p:extLst>
      <p:ext uri="{BB962C8B-B14F-4D97-AF65-F5344CB8AC3E}">
        <p14:creationId xmlns:p14="http://schemas.microsoft.com/office/powerpoint/2010/main" val="37784021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37</a:t>
            </a:fld>
            <a:endParaRPr lang="en-US" dirty="0"/>
          </a:p>
        </p:txBody>
      </p:sp>
    </p:spTree>
    <p:extLst>
      <p:ext uri="{BB962C8B-B14F-4D97-AF65-F5344CB8AC3E}">
        <p14:creationId xmlns:p14="http://schemas.microsoft.com/office/powerpoint/2010/main" val="11292707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38</a:t>
            </a:fld>
            <a:endParaRPr lang="en-US" dirty="0"/>
          </a:p>
        </p:txBody>
      </p:sp>
    </p:spTree>
    <p:extLst>
      <p:ext uri="{BB962C8B-B14F-4D97-AF65-F5344CB8AC3E}">
        <p14:creationId xmlns:p14="http://schemas.microsoft.com/office/powerpoint/2010/main" val="38608860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39</a:t>
            </a:fld>
            <a:endParaRPr lang="en-US" dirty="0"/>
          </a:p>
        </p:txBody>
      </p:sp>
    </p:spTree>
    <p:extLst>
      <p:ext uri="{BB962C8B-B14F-4D97-AF65-F5344CB8AC3E}">
        <p14:creationId xmlns:p14="http://schemas.microsoft.com/office/powerpoint/2010/main" val="1441438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40</a:t>
            </a:fld>
            <a:endParaRPr lang="en-US" dirty="0"/>
          </a:p>
        </p:txBody>
      </p:sp>
    </p:spTree>
    <p:extLst>
      <p:ext uri="{BB962C8B-B14F-4D97-AF65-F5344CB8AC3E}">
        <p14:creationId xmlns:p14="http://schemas.microsoft.com/office/powerpoint/2010/main" val="27185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a:t>
            </a:fld>
            <a:endParaRPr lang="en-US" dirty="0"/>
          </a:p>
        </p:txBody>
      </p:sp>
    </p:spTree>
    <p:extLst>
      <p:ext uri="{BB962C8B-B14F-4D97-AF65-F5344CB8AC3E}">
        <p14:creationId xmlns:p14="http://schemas.microsoft.com/office/powerpoint/2010/main" val="11720750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41</a:t>
            </a:fld>
            <a:endParaRPr lang="en-US" dirty="0"/>
          </a:p>
        </p:txBody>
      </p:sp>
    </p:spTree>
    <p:extLst>
      <p:ext uri="{BB962C8B-B14F-4D97-AF65-F5344CB8AC3E}">
        <p14:creationId xmlns:p14="http://schemas.microsoft.com/office/powerpoint/2010/main" val="12012146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42</a:t>
            </a:fld>
            <a:endParaRPr lang="en-US" dirty="0"/>
          </a:p>
        </p:txBody>
      </p:sp>
    </p:spTree>
    <p:extLst>
      <p:ext uri="{BB962C8B-B14F-4D97-AF65-F5344CB8AC3E}">
        <p14:creationId xmlns:p14="http://schemas.microsoft.com/office/powerpoint/2010/main" val="36161513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Functional status is collected using Karnofsky score for adult recipients and Lansky score for pediatric recipients.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figure shows the functional status reported on the 1-year, 2-year and 3-year annual follow-ups.  Because all follow-ups between January 2009 and June 2015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44</a:t>
            </a:fld>
            <a:endParaRPr lang="en-US" dirty="0"/>
          </a:p>
        </p:txBody>
      </p:sp>
    </p:spTree>
    <p:extLst>
      <p:ext uri="{BB962C8B-B14F-4D97-AF65-F5344CB8AC3E}">
        <p14:creationId xmlns:p14="http://schemas.microsoft.com/office/powerpoint/2010/main" val="38438479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employment status reported on the 1-year, 3-year and 5-year annual follow-ups.  Because all follow-ups between January 2009 and June 2015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45</a:t>
            </a:fld>
            <a:endParaRPr lang="en-US" dirty="0"/>
          </a:p>
        </p:txBody>
      </p:sp>
    </p:spTree>
    <p:extLst>
      <p:ext uri="{BB962C8B-B14F-4D97-AF65-F5344CB8AC3E}">
        <p14:creationId xmlns:p14="http://schemas.microsoft.com/office/powerpoint/2010/main" val="21636330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hospitalizations reported on the 1-year, 3-year, and 5-year follow-ups, representing the hospitalizations between discharge and 1 year, between the 2-year and 3-year follow-up, and  between the 4-year and 5-year follow-up, respectively.  Because all follow-ups between January</a:t>
            </a:r>
            <a:r>
              <a:rPr lang="en-US" sz="1200" kern="1200" baseline="0" dirty="0" smtClean="0">
                <a:solidFill>
                  <a:schemeClr val="tx1"/>
                </a:solidFill>
                <a:latin typeface="+mn-lt"/>
                <a:ea typeface="+mn-ea"/>
                <a:cs typeface="+mn-cs"/>
              </a:rPr>
              <a:t> 2009 </a:t>
            </a:r>
            <a:r>
              <a:rPr lang="en-US" sz="1200" kern="1200" dirty="0" smtClean="0">
                <a:solidFill>
                  <a:schemeClr val="tx1"/>
                </a:solidFill>
                <a:latin typeface="+mn-lt"/>
                <a:ea typeface="+mn-ea"/>
                <a:cs typeface="+mn-cs"/>
              </a:rPr>
              <a:t>and </a:t>
            </a:r>
            <a:r>
              <a:rPr lang="en-US" sz="1200" kern="1200" smtClean="0">
                <a:solidFill>
                  <a:schemeClr val="tx1"/>
                </a:solidFill>
                <a:latin typeface="+mn-lt"/>
                <a:ea typeface="+mn-ea"/>
                <a:cs typeface="+mn-cs"/>
              </a:rPr>
              <a:t>June 2015 </a:t>
            </a:r>
            <a:r>
              <a:rPr lang="en-US" sz="1200" kern="1200" dirty="0" smtClean="0">
                <a:solidFill>
                  <a:schemeClr val="tx1"/>
                </a:solidFill>
                <a:latin typeface="+mn-lt"/>
                <a:ea typeface="+mn-ea"/>
                <a:cs typeface="+mn-cs"/>
              </a:rPr>
              <a:t>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46</a:t>
            </a:fld>
            <a:endParaRPr lang="en-US" dirty="0"/>
          </a:p>
        </p:txBody>
      </p:sp>
    </p:spTree>
    <p:extLst>
      <p:ext uri="{BB962C8B-B14F-4D97-AF65-F5344CB8AC3E}">
        <p14:creationId xmlns:p14="http://schemas.microsoft.com/office/powerpoint/2010/main" val="34663038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48</a:t>
            </a:fld>
            <a:endParaRPr lang="en-US" dirty="0"/>
          </a:p>
        </p:txBody>
      </p:sp>
    </p:spTree>
    <p:extLst>
      <p:ext uri="{BB962C8B-B14F-4D97-AF65-F5344CB8AC3E}">
        <p14:creationId xmlns:p14="http://schemas.microsoft.com/office/powerpoint/2010/main" val="34002647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D3FF3A6-B03F-4710-AAA0-E3CB014C4A59}" type="slidenum">
              <a:rPr lang="en-US" smtClean="0"/>
              <a:pPr/>
              <a:t>49</a:t>
            </a:fld>
            <a:endParaRPr lang="en-US" dirty="0"/>
          </a:p>
        </p:txBody>
      </p:sp>
    </p:spTree>
    <p:extLst>
      <p:ext uri="{BB962C8B-B14F-4D97-AF65-F5344CB8AC3E}">
        <p14:creationId xmlns:p14="http://schemas.microsoft.com/office/powerpoint/2010/main" val="27072158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50</a:t>
            </a:fld>
            <a:endParaRPr lang="en-US" dirty="0"/>
          </a:p>
        </p:txBody>
      </p:sp>
    </p:spTree>
    <p:extLst>
      <p:ext uri="{BB962C8B-B14F-4D97-AF65-F5344CB8AC3E}">
        <p14:creationId xmlns:p14="http://schemas.microsoft.com/office/powerpoint/2010/main" val="11137756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51</a:t>
            </a:fld>
            <a:endParaRPr lang="en-US" dirty="0"/>
          </a:p>
        </p:txBody>
      </p:sp>
    </p:spTree>
    <p:extLst>
      <p:ext uri="{BB962C8B-B14F-4D97-AF65-F5344CB8AC3E}">
        <p14:creationId xmlns:p14="http://schemas.microsoft.com/office/powerpoint/2010/main" val="13519033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52</a:t>
            </a:fld>
            <a:endParaRPr lang="en-US" dirty="0"/>
          </a:p>
        </p:txBody>
      </p:sp>
    </p:spTree>
    <p:extLst>
      <p:ext uri="{BB962C8B-B14F-4D97-AF65-F5344CB8AC3E}">
        <p14:creationId xmlns:p14="http://schemas.microsoft.com/office/powerpoint/2010/main" val="1915037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a:t>
            </a:fld>
            <a:endParaRPr lang="en-US" dirty="0"/>
          </a:p>
        </p:txBody>
      </p:sp>
    </p:spTree>
    <p:extLst>
      <p:ext uri="{BB962C8B-B14F-4D97-AF65-F5344CB8AC3E}">
        <p14:creationId xmlns:p14="http://schemas.microsoft.com/office/powerpoint/2010/main" val="33539070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and 5-year annual follow-up forms.  To provide a snapshot of current practice, only follow-ups occurring between January 2004 and June 2015 were included.  Therefore, this figure does not represent changes in practice between the 1-year follow-up and 5-year follow-up on a cohort of patients.  The patients in the 1-year tabulation are not the same patients as in the 5-year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53</a:t>
            </a:fld>
            <a:endParaRPr lang="en-US" dirty="0"/>
          </a:p>
        </p:txBody>
      </p:sp>
    </p:spTree>
    <p:extLst>
      <p:ext uri="{BB962C8B-B14F-4D97-AF65-F5344CB8AC3E}">
        <p14:creationId xmlns:p14="http://schemas.microsoft.com/office/powerpoint/2010/main" val="22511377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figure shows the maintenance immunosuppression reported as being provided at the time of the 1-year and 5-year annual follow-up forms.  To provide a snapshot of current practice, only follow-ups occurring between January 2004 and June 2015 were included.  Therefore, this figure does not represent changes in practice between the 1-year follow-up and 5-year follow-up on a cohort of patients.  The patients in the 1-year tabulation are not the same patients as in the 5-year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54</a:t>
            </a:fld>
            <a:endParaRPr lang="en-US" dirty="0"/>
          </a:p>
        </p:txBody>
      </p:sp>
    </p:spTree>
    <p:extLst>
      <p:ext uri="{BB962C8B-B14F-4D97-AF65-F5344CB8AC3E}">
        <p14:creationId xmlns:p14="http://schemas.microsoft.com/office/powerpoint/2010/main" val="38070496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annual follow-up forms.  As different patients were transplanted each year this figure does not represent changes in immunosuppression for individual patients but may represent changes in practice.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55</a:t>
            </a:fld>
            <a:endParaRPr lang="en-US" dirty="0"/>
          </a:p>
        </p:txBody>
      </p:sp>
    </p:spTree>
    <p:extLst>
      <p:ext uri="{BB962C8B-B14F-4D97-AF65-F5344CB8AC3E}">
        <p14:creationId xmlns:p14="http://schemas.microsoft.com/office/powerpoint/2010/main" val="9695118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and 5-year annual follow-up forms.  To provide a snapshot of current practice, only follow-ups occurring between January 2004 and June 2015 were included.  Therefore, this figure does not represent changes in practice between the 1-year follow-up and 5-year follow-up on a cohort of patients.  The patients in the 1-year tabulation are not the same patients as in the 5-year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56</a:t>
            </a:fld>
            <a:endParaRPr lang="en-US" dirty="0"/>
          </a:p>
        </p:txBody>
      </p:sp>
    </p:spTree>
    <p:extLst>
      <p:ext uri="{BB962C8B-B14F-4D97-AF65-F5344CB8AC3E}">
        <p14:creationId xmlns:p14="http://schemas.microsoft.com/office/powerpoint/2010/main" val="22064965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and 5-year annual follow-up forms.  To provide a snapshot of current practice, only follow-ups occurring between January 2004 and June 2015 were included.  Therefore, this figure does not represent changes in practice between the 1-year follow-up and 5-year follow-up on a cohort of patients.  The patients in the 1-year tabulation are not the same patients as in the 5-year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57</a:t>
            </a:fld>
            <a:endParaRPr lang="en-US" dirty="0"/>
          </a:p>
        </p:txBody>
      </p:sp>
    </p:spTree>
    <p:extLst>
      <p:ext uri="{BB962C8B-B14F-4D97-AF65-F5344CB8AC3E}">
        <p14:creationId xmlns:p14="http://schemas.microsoft.com/office/powerpoint/2010/main" val="9273456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maintenance immunosuppression combinations use during the first year could be used as a stratification factor.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 </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58</a:t>
            </a:fld>
            <a:endParaRPr lang="en-US" dirty="0"/>
          </a:p>
        </p:txBody>
      </p:sp>
    </p:spTree>
    <p:extLst>
      <p:ext uri="{BB962C8B-B14F-4D97-AF65-F5344CB8AC3E}">
        <p14:creationId xmlns:p14="http://schemas.microsoft.com/office/powerpoint/2010/main" val="5729135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maintenance immunosuppression combinations use during the first year could be used as a stratification factor.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 </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59</a:t>
            </a:fld>
            <a:endParaRPr lang="en-US" dirty="0"/>
          </a:p>
        </p:txBody>
      </p:sp>
    </p:spTree>
    <p:extLst>
      <p:ext uri="{BB962C8B-B14F-4D97-AF65-F5344CB8AC3E}">
        <p14:creationId xmlns:p14="http://schemas.microsoft.com/office/powerpoint/2010/main" val="19163876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maintenance immunosuppression combinations use during the first year could be used as a stratification factor.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 </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60</a:t>
            </a:fld>
            <a:endParaRPr lang="en-US" dirty="0"/>
          </a:p>
        </p:txBody>
      </p:sp>
    </p:spTree>
    <p:extLst>
      <p:ext uri="{BB962C8B-B14F-4D97-AF65-F5344CB8AC3E}">
        <p14:creationId xmlns:p14="http://schemas.microsoft.com/office/powerpoint/2010/main" val="17142983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maintenance immunosuppression combinations use during the first year could be used as a stratification factor.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61</a:t>
            </a:fld>
            <a:endParaRPr lang="en-US" dirty="0"/>
          </a:p>
        </p:txBody>
      </p:sp>
    </p:spTree>
    <p:extLst>
      <p:ext uri="{BB962C8B-B14F-4D97-AF65-F5344CB8AC3E}">
        <p14:creationId xmlns:p14="http://schemas.microsoft.com/office/powerpoint/2010/main" val="10074881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62</a:t>
            </a:fld>
            <a:endParaRPr lang="en-US" dirty="0"/>
          </a:p>
        </p:txBody>
      </p:sp>
    </p:spTree>
    <p:extLst>
      <p:ext uri="{BB962C8B-B14F-4D97-AF65-F5344CB8AC3E}">
        <p14:creationId xmlns:p14="http://schemas.microsoft.com/office/powerpoint/2010/main" val="1907002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a:t>
            </a:fld>
            <a:endParaRPr lang="en-US" dirty="0"/>
          </a:p>
        </p:txBody>
      </p:sp>
    </p:spTree>
    <p:extLst>
      <p:ext uri="{BB962C8B-B14F-4D97-AF65-F5344CB8AC3E}">
        <p14:creationId xmlns:p14="http://schemas.microsoft.com/office/powerpoint/2010/main" val="38695455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63</a:t>
            </a:fld>
            <a:endParaRPr lang="en-US" dirty="0"/>
          </a:p>
        </p:txBody>
      </p:sp>
    </p:spTree>
    <p:extLst>
      <p:ext uri="{BB962C8B-B14F-4D97-AF65-F5344CB8AC3E}">
        <p14:creationId xmlns:p14="http://schemas.microsoft.com/office/powerpoint/2010/main" val="37335678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64</a:t>
            </a:fld>
            <a:endParaRPr lang="en-US" dirty="0"/>
          </a:p>
        </p:txBody>
      </p:sp>
    </p:spTree>
    <p:extLst>
      <p:ext uri="{BB962C8B-B14F-4D97-AF65-F5344CB8AC3E}">
        <p14:creationId xmlns:p14="http://schemas.microsoft.com/office/powerpoint/2010/main" val="25813520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65</a:t>
            </a:fld>
            <a:endParaRPr lang="en-US" dirty="0"/>
          </a:p>
        </p:txBody>
      </p:sp>
    </p:spTree>
    <p:extLst>
      <p:ext uri="{BB962C8B-B14F-4D97-AF65-F5344CB8AC3E}">
        <p14:creationId xmlns:p14="http://schemas.microsoft.com/office/powerpoint/2010/main" val="4723655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on the 1-year annual follow-up form.  The percentages are based on patients with known responses.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67</a:t>
            </a:fld>
            <a:endParaRPr lang="en-US" dirty="0"/>
          </a:p>
        </p:txBody>
      </p:sp>
    </p:spTree>
    <p:extLst>
      <p:ext uri="{BB962C8B-B14F-4D97-AF65-F5344CB8AC3E}">
        <p14:creationId xmlns:p14="http://schemas.microsoft.com/office/powerpoint/2010/main" val="3941559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on the 1-year annual follow-up form.  The percentages are based on patients with known responses.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68</a:t>
            </a:fld>
            <a:endParaRPr lang="en-US" dirty="0"/>
          </a:p>
        </p:txBody>
      </p:sp>
    </p:spTree>
    <p:extLst>
      <p:ext uri="{BB962C8B-B14F-4D97-AF65-F5344CB8AC3E}">
        <p14:creationId xmlns:p14="http://schemas.microsoft.com/office/powerpoint/2010/main" val="11038829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on the 1-year annual follow-up form and within 5 years following transplantation. The percentages are based on patients with known responses.  To reduce bias, only patients with responses reported on every follow-up through the 5-year annual follow-up were included in the 5-year analysis.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69</a:t>
            </a:fld>
            <a:endParaRPr lang="en-US" dirty="0"/>
          </a:p>
        </p:txBody>
      </p:sp>
    </p:spTree>
    <p:extLst>
      <p:ext uri="{BB962C8B-B14F-4D97-AF65-F5344CB8AC3E}">
        <p14:creationId xmlns:p14="http://schemas.microsoft.com/office/powerpoint/2010/main" val="6548209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on the 1-year annual follow-up form and within 5 years following transplantation. The percentages are based on patients with known responses.  To reduce bias, only patients with responses reported on every follow-up through the 5-year annual follow-up were included in the 5-year analysis.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70</a:t>
            </a:fld>
            <a:endParaRPr lang="en-US" dirty="0"/>
          </a:p>
        </p:txBody>
      </p:sp>
    </p:spTree>
    <p:extLst>
      <p:ext uri="{BB962C8B-B14F-4D97-AF65-F5344CB8AC3E}">
        <p14:creationId xmlns:p14="http://schemas.microsoft.com/office/powerpoint/2010/main" val="19747696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within 10 years following transplantation. The percentages are based on patients with known responses.  To reduce bias, only patients with responses reported on every follow-up through the 10-year annual follow-up were included.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71</a:t>
            </a:fld>
            <a:endParaRPr lang="en-US" dirty="0"/>
          </a:p>
        </p:txBody>
      </p:sp>
    </p:spTree>
    <p:extLst>
      <p:ext uri="{BB962C8B-B14F-4D97-AF65-F5344CB8AC3E}">
        <p14:creationId xmlns:p14="http://schemas.microsoft.com/office/powerpoint/2010/main" val="13861538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Bronchiolitis obliterans</a:t>
            </a:r>
            <a:r>
              <a:rPr lang="en-US" sz="1200" kern="1200" baseline="0" dirty="0" smtClean="0">
                <a:solidFill>
                  <a:schemeClr val="tx1"/>
                </a:solidFill>
                <a:latin typeface="+mn-lt"/>
                <a:ea typeface="+mn-ea"/>
                <a:cs typeface="+mn-cs"/>
              </a:rPr>
              <a:t> syndrome-free survival</a:t>
            </a:r>
            <a:r>
              <a:rPr lang="en-US" sz="1200" kern="1200" dirty="0" smtClean="0">
                <a:solidFill>
                  <a:schemeClr val="tx1"/>
                </a:solidFill>
                <a:latin typeface="+mn-lt"/>
                <a:ea typeface="+mn-ea"/>
                <a:cs typeface="+mn-cs"/>
              </a:rPr>
              <a:t>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72</a:t>
            </a:fld>
            <a:endParaRPr lang="en-US" dirty="0"/>
          </a:p>
        </p:txBody>
      </p:sp>
    </p:spTree>
    <p:extLst>
      <p:ext uri="{BB962C8B-B14F-4D97-AF65-F5344CB8AC3E}">
        <p14:creationId xmlns:p14="http://schemas.microsoft.com/office/powerpoint/2010/main" val="21425645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Bronchiolitis obliterans syndrome-free</a:t>
            </a:r>
            <a:r>
              <a:rPr lang="en-US" sz="1200" kern="1200" baseline="0" dirty="0" smtClean="0">
                <a:solidFill>
                  <a:schemeClr val="tx1"/>
                </a:solidFill>
                <a:latin typeface="+mn-lt"/>
                <a:ea typeface="+mn-ea"/>
                <a:cs typeface="+mn-cs"/>
              </a:rPr>
              <a:t> survival </a:t>
            </a:r>
            <a:r>
              <a:rPr lang="en-US" sz="1200" kern="1200" dirty="0" smtClean="0">
                <a:solidFill>
                  <a:schemeClr val="tx1"/>
                </a:solidFill>
                <a:latin typeface="+mn-lt"/>
                <a:ea typeface="+mn-ea"/>
                <a:cs typeface="+mn-cs"/>
              </a:rPr>
              <a:t>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73</a:t>
            </a:fld>
            <a:endParaRPr lang="en-US" dirty="0"/>
          </a:p>
        </p:txBody>
      </p:sp>
    </p:spTree>
    <p:extLst>
      <p:ext uri="{BB962C8B-B14F-4D97-AF65-F5344CB8AC3E}">
        <p14:creationId xmlns:p14="http://schemas.microsoft.com/office/powerpoint/2010/main" val="2659714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a:t>
            </a:fld>
            <a:endParaRPr lang="en-US" dirty="0"/>
          </a:p>
        </p:txBody>
      </p:sp>
    </p:spTree>
    <p:extLst>
      <p:ext uri="{BB962C8B-B14F-4D97-AF65-F5344CB8AC3E}">
        <p14:creationId xmlns:p14="http://schemas.microsoft.com/office/powerpoint/2010/main" val="261590572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Bronchiolitis obliterans syndrome-</a:t>
            </a:r>
            <a:r>
              <a:rPr lang="en-US" sz="1200" kern="1200" baseline="0" dirty="0" smtClean="0">
                <a:solidFill>
                  <a:schemeClr val="tx1"/>
                </a:solidFill>
                <a:latin typeface="+mn-lt"/>
                <a:ea typeface="+mn-ea"/>
                <a:cs typeface="+mn-cs"/>
              </a:rPr>
              <a:t>free survival </a:t>
            </a:r>
            <a:r>
              <a:rPr lang="en-US" sz="1200" kern="1200" dirty="0" smtClean="0">
                <a:solidFill>
                  <a:schemeClr val="tx1"/>
                </a:solidFill>
                <a:latin typeface="+mn-lt"/>
                <a:ea typeface="+mn-ea"/>
                <a:cs typeface="+mn-cs"/>
              </a:rPr>
              <a:t>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74</a:t>
            </a:fld>
            <a:endParaRPr lang="en-US" dirty="0"/>
          </a:p>
        </p:txBody>
      </p:sp>
    </p:spTree>
    <p:extLst>
      <p:ext uri="{BB962C8B-B14F-4D97-AF65-F5344CB8AC3E}">
        <p14:creationId xmlns:p14="http://schemas.microsoft.com/office/powerpoint/2010/main" val="347461351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Bronchiolitis obliterans syndrome-free survival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75</a:t>
            </a:fld>
            <a:endParaRPr lang="en-US" dirty="0"/>
          </a:p>
        </p:txBody>
      </p:sp>
    </p:spTree>
    <p:extLst>
      <p:ext uri="{BB962C8B-B14F-4D97-AF65-F5344CB8AC3E}">
        <p14:creationId xmlns:p14="http://schemas.microsoft.com/office/powerpoint/2010/main" val="1855179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Bronchiolitis obliterans syndrome-free survival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a:t>
            </a:r>
            <a:r>
              <a:rPr lang="en-US" sz="1200" kern="1200" dirty="0" err="1" smtClean="0">
                <a:solidFill>
                  <a:schemeClr val="tx1"/>
                </a:solidFill>
                <a:latin typeface="+mn-lt"/>
                <a:ea typeface="+mn-ea"/>
                <a:cs typeface="+mn-cs"/>
              </a:rPr>
              <a:t>provided</a:t>
            </a:r>
            <a:r>
              <a:rPr lang="en-US" sz="1200" kern="1200" dirty="0" err="1" smtClean="0">
                <a:solidFill>
                  <a:schemeClr val="tx1"/>
                </a:solidFill>
                <a:effectLst/>
                <a:latin typeface="+mn-lt"/>
                <a:ea typeface="+mn-ea"/>
                <a:cs typeface="+mn-cs"/>
              </a:rPr>
              <a:t>For</a:t>
            </a:r>
            <a:r>
              <a:rPr lang="en-US" sz="1200" kern="1200" dirty="0" smtClean="0">
                <a:solidFill>
                  <a:schemeClr val="tx1"/>
                </a:solidFill>
                <a:effectLst/>
                <a:latin typeface="+mn-lt"/>
                <a:ea typeface="+mn-ea"/>
                <a:cs typeface="+mn-cs"/>
              </a:rPr>
              <a:t>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76</a:t>
            </a:fld>
            <a:endParaRPr lang="en-US" dirty="0"/>
          </a:p>
        </p:txBody>
      </p:sp>
    </p:spTree>
    <p:extLst>
      <p:ext uri="{BB962C8B-B14F-4D97-AF65-F5344CB8AC3E}">
        <p14:creationId xmlns:p14="http://schemas.microsoft.com/office/powerpoint/2010/main" val="29182408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Bronchiolitis obliterans syndrome-free survival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dirty="0" smtClean="0"/>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77</a:t>
            </a:fld>
            <a:endParaRPr lang="en-US" dirty="0"/>
          </a:p>
        </p:txBody>
      </p:sp>
    </p:spTree>
    <p:extLst>
      <p:ext uri="{BB962C8B-B14F-4D97-AF65-F5344CB8AC3E}">
        <p14:creationId xmlns:p14="http://schemas.microsoft.com/office/powerpoint/2010/main" val="42772689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Bronchiolitis obliterans syndrome-free survival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78</a:t>
            </a:fld>
            <a:endParaRPr lang="en-US" dirty="0"/>
          </a:p>
        </p:txBody>
      </p:sp>
    </p:spTree>
    <p:extLst>
      <p:ext uri="{BB962C8B-B14F-4D97-AF65-F5344CB8AC3E}">
        <p14:creationId xmlns:p14="http://schemas.microsoft.com/office/powerpoint/2010/main" val="348891262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Severe renal dysfunction-free survival rates were computed using the Kaplan-Meier method.</a:t>
            </a:r>
          </a:p>
          <a:p>
            <a:endParaRPr lang="en-US" sz="1200" kern="1200" dirty="0" smtClean="0">
              <a:solidFill>
                <a:schemeClr val="tx1"/>
              </a:solidFill>
              <a:latin typeface="+mn-lt"/>
              <a:ea typeface="+mn-ea"/>
              <a:cs typeface="+mn-cs"/>
            </a:endParaRPr>
          </a:p>
          <a:p>
            <a:pPr algn="l"/>
            <a:r>
              <a:rPr lang="en-US" sz="1200" kern="1200" dirty="0" smtClean="0">
                <a:solidFill>
                  <a:schemeClr val="tx1"/>
                </a:solidFill>
                <a:latin typeface="+mn-lt"/>
                <a:ea typeface="+mn-ea"/>
                <a:cs typeface="+mn-cs"/>
              </a:rPr>
              <a:t>The development of severe renal dysfunction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severe renal dysfunction was reported.  Therefore, the rates seen here may differ from those reported in the cumulative prevalence slide which is based on only those patients with known responses for severe renal dysfunction at all follow-up time points.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79</a:t>
            </a:fld>
            <a:endParaRPr lang="en-US" dirty="0"/>
          </a:p>
        </p:txBody>
      </p:sp>
    </p:spTree>
    <p:extLst>
      <p:ext uri="{BB962C8B-B14F-4D97-AF65-F5344CB8AC3E}">
        <p14:creationId xmlns:p14="http://schemas.microsoft.com/office/powerpoint/2010/main" val="176062754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Severe renal dysfunction-free survival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severe renal dysfunction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 </a:t>
            </a:r>
            <a:r>
              <a:rPr lang="en-US" sz="1200" kern="1200" dirty="0" smtClean="0">
                <a:solidFill>
                  <a:schemeClr val="tx1"/>
                </a:solidFill>
                <a:latin typeface="+mn-lt"/>
                <a:ea typeface="+mn-ea"/>
                <a:cs typeface="+mn-cs"/>
              </a:rPr>
              <a:t>Patients were included in the analysis until an unknown response for severe renal dysfunction was reported.  Therefore, the rates seen here may differ from those reported in the cumulative prevalence slide which is based on only those patients with known responses for severe renal dysfunction at all follow-up time points.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80</a:t>
            </a:fld>
            <a:endParaRPr lang="en-US" dirty="0"/>
          </a:p>
        </p:txBody>
      </p:sp>
    </p:spTree>
    <p:extLst>
      <p:ext uri="{BB962C8B-B14F-4D97-AF65-F5344CB8AC3E}">
        <p14:creationId xmlns:p14="http://schemas.microsoft.com/office/powerpoint/2010/main" val="195249271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with malignancies reported within 1 year, within 5 years and within 10 years following transplantation. The percentages are based on patients with known responses.  To reduce bias, only patients with responses reported on every follow-up through the 5-year (10-year) annual follow-up were included in the “5-Year Survivors” (“10-Year Survivors”) column.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81</a:t>
            </a:fld>
            <a:endParaRPr lang="en-US" dirty="0"/>
          </a:p>
        </p:txBody>
      </p:sp>
    </p:spTree>
    <p:extLst>
      <p:ext uri="{BB962C8B-B14F-4D97-AF65-F5344CB8AC3E}">
        <p14:creationId xmlns:p14="http://schemas.microsoft.com/office/powerpoint/2010/main" val="12808522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Malignancy-free survival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sz="1200" kern="1200" dirty="0" smtClean="0">
                <a:solidFill>
                  <a:schemeClr val="tx1"/>
                </a:solidFill>
                <a:effectLst/>
                <a:latin typeface="+mn-lt"/>
                <a:ea typeface="+mn-ea"/>
                <a:cs typeface="+mn-cs"/>
              </a:rPr>
              <a:t>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82</a:t>
            </a:fld>
            <a:endParaRPr lang="en-US" dirty="0"/>
          </a:p>
        </p:txBody>
      </p:sp>
    </p:spTree>
    <p:extLst>
      <p:ext uri="{BB962C8B-B14F-4D97-AF65-F5344CB8AC3E}">
        <p14:creationId xmlns:p14="http://schemas.microsoft.com/office/powerpoint/2010/main" val="19766194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Malignancy-free survival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sz="1200" kern="1200" dirty="0" smtClean="0">
                <a:solidFill>
                  <a:schemeClr val="tx1"/>
                </a:solidFill>
                <a:effectLst/>
                <a:latin typeface="+mn-lt"/>
                <a:ea typeface="+mn-ea"/>
                <a:cs typeface="+mn-cs"/>
              </a:rPr>
              <a:t>the midpoint between the date of previous follow-up (when event had not occurred) and the date of follow-up when the event was reported was used as the date of occurrence. </a:t>
            </a:r>
            <a:r>
              <a:rPr lang="en-US" sz="1200" kern="1200" dirty="0" smtClean="0">
                <a:solidFill>
                  <a:schemeClr val="tx1"/>
                </a:solidFill>
                <a:latin typeface="+mn-lt"/>
                <a:ea typeface="+mn-ea"/>
                <a:cs typeface="+mn-cs"/>
              </a:rPr>
              <a:t>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83</a:t>
            </a:fld>
            <a:endParaRPr lang="en-US" dirty="0"/>
          </a:p>
        </p:txBody>
      </p:sp>
    </p:spTree>
    <p:extLst>
      <p:ext uri="{BB962C8B-B14F-4D97-AF65-F5344CB8AC3E}">
        <p14:creationId xmlns:p14="http://schemas.microsoft.com/office/powerpoint/2010/main" val="679983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diagnoses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8</a:t>
            </a:fld>
            <a:endParaRPr lang="en-US" dirty="0"/>
          </a:p>
        </p:txBody>
      </p:sp>
    </p:spTree>
    <p:extLst>
      <p:ext uri="{BB962C8B-B14F-4D97-AF65-F5344CB8AC3E}">
        <p14:creationId xmlns:p14="http://schemas.microsoft.com/office/powerpoint/2010/main" val="360512013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84</a:t>
            </a:fld>
            <a:endParaRPr lang="en-US" dirty="0"/>
          </a:p>
        </p:txBody>
      </p:sp>
    </p:spTree>
    <p:extLst>
      <p:ext uri="{BB962C8B-B14F-4D97-AF65-F5344CB8AC3E}">
        <p14:creationId xmlns:p14="http://schemas.microsoft.com/office/powerpoint/2010/main" val="73749376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85</a:t>
            </a:fld>
            <a:endParaRPr lang="en-US" dirty="0"/>
          </a:p>
        </p:txBody>
      </p:sp>
    </p:spTree>
    <p:extLst>
      <p:ext uri="{BB962C8B-B14F-4D97-AF65-F5344CB8AC3E}">
        <p14:creationId xmlns:p14="http://schemas.microsoft.com/office/powerpoint/2010/main" val="306580461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86</a:t>
            </a:fld>
            <a:endParaRPr lang="en-US" dirty="0"/>
          </a:p>
        </p:txBody>
      </p:sp>
    </p:spTree>
    <p:extLst>
      <p:ext uri="{BB962C8B-B14F-4D97-AF65-F5344CB8AC3E}">
        <p14:creationId xmlns:p14="http://schemas.microsoft.com/office/powerpoint/2010/main" val="212000621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87</a:t>
            </a:fld>
            <a:endParaRPr lang="en-US" dirty="0"/>
          </a:p>
        </p:txBody>
      </p:sp>
    </p:spTree>
    <p:extLst>
      <p:ext uri="{BB962C8B-B14F-4D97-AF65-F5344CB8AC3E}">
        <p14:creationId xmlns:p14="http://schemas.microsoft.com/office/powerpoint/2010/main" val="225067100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88</a:t>
            </a:fld>
            <a:endParaRPr lang="en-US" dirty="0"/>
          </a:p>
        </p:txBody>
      </p:sp>
    </p:spTree>
    <p:extLst>
      <p:ext uri="{BB962C8B-B14F-4D97-AF65-F5344CB8AC3E}">
        <p14:creationId xmlns:p14="http://schemas.microsoft.com/office/powerpoint/2010/main" val="41142822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92</a:t>
            </a:fld>
            <a:endParaRPr lang="en-US"/>
          </a:p>
        </p:txBody>
      </p:sp>
    </p:spTree>
    <p:extLst>
      <p:ext uri="{BB962C8B-B14F-4D97-AF65-F5344CB8AC3E}">
        <p14:creationId xmlns:p14="http://schemas.microsoft.com/office/powerpoint/2010/main" val="65753025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93</a:t>
            </a:fld>
            <a:endParaRPr lang="en-US"/>
          </a:p>
        </p:txBody>
      </p:sp>
    </p:spTree>
    <p:extLst>
      <p:ext uri="{BB962C8B-B14F-4D97-AF65-F5344CB8AC3E}">
        <p14:creationId xmlns:p14="http://schemas.microsoft.com/office/powerpoint/2010/main" val="42662604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94</a:t>
            </a:fld>
            <a:endParaRPr lang="en-US"/>
          </a:p>
        </p:txBody>
      </p:sp>
    </p:spTree>
    <p:extLst>
      <p:ext uri="{BB962C8B-B14F-4D97-AF65-F5344CB8AC3E}">
        <p14:creationId xmlns:p14="http://schemas.microsoft.com/office/powerpoint/2010/main" val="296361227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95</a:t>
            </a:fld>
            <a:endParaRPr lang="en-US"/>
          </a:p>
        </p:txBody>
      </p:sp>
    </p:spTree>
    <p:extLst>
      <p:ext uri="{BB962C8B-B14F-4D97-AF65-F5344CB8AC3E}">
        <p14:creationId xmlns:p14="http://schemas.microsoft.com/office/powerpoint/2010/main" val="101501086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96</a:t>
            </a:fld>
            <a:endParaRPr lang="en-US"/>
          </a:p>
        </p:txBody>
      </p:sp>
    </p:spTree>
    <p:extLst>
      <p:ext uri="{BB962C8B-B14F-4D97-AF65-F5344CB8AC3E}">
        <p14:creationId xmlns:p14="http://schemas.microsoft.com/office/powerpoint/2010/main" val="922840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a:t>
            </a:fld>
            <a:endParaRPr lang="en-US" dirty="0"/>
          </a:p>
        </p:txBody>
      </p:sp>
    </p:spTree>
    <p:extLst>
      <p:ext uri="{BB962C8B-B14F-4D97-AF65-F5344CB8AC3E}">
        <p14:creationId xmlns:p14="http://schemas.microsoft.com/office/powerpoint/2010/main" val="239158619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97</a:t>
            </a:fld>
            <a:endParaRPr lang="en-US"/>
          </a:p>
        </p:txBody>
      </p:sp>
    </p:spTree>
    <p:extLst>
      <p:ext uri="{BB962C8B-B14F-4D97-AF65-F5344CB8AC3E}">
        <p14:creationId xmlns:p14="http://schemas.microsoft.com/office/powerpoint/2010/main" val="266051591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98</a:t>
            </a:fld>
            <a:endParaRPr lang="en-US"/>
          </a:p>
        </p:txBody>
      </p:sp>
    </p:spTree>
    <p:extLst>
      <p:ext uri="{BB962C8B-B14F-4D97-AF65-F5344CB8AC3E}">
        <p14:creationId xmlns:p14="http://schemas.microsoft.com/office/powerpoint/2010/main" val="54524390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99</a:t>
            </a:fld>
            <a:endParaRPr lang="en-US"/>
          </a:p>
        </p:txBody>
      </p:sp>
    </p:spTree>
    <p:extLst>
      <p:ext uri="{BB962C8B-B14F-4D97-AF65-F5344CB8AC3E}">
        <p14:creationId xmlns:p14="http://schemas.microsoft.com/office/powerpoint/2010/main" val="414545972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100</a:t>
            </a:fld>
            <a:endParaRPr lang="en-US"/>
          </a:p>
        </p:txBody>
      </p:sp>
    </p:spTree>
    <p:extLst>
      <p:ext uri="{BB962C8B-B14F-4D97-AF65-F5344CB8AC3E}">
        <p14:creationId xmlns:p14="http://schemas.microsoft.com/office/powerpoint/2010/main" val="15496579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101</a:t>
            </a:fld>
            <a:endParaRPr lang="en-US"/>
          </a:p>
        </p:txBody>
      </p:sp>
    </p:spTree>
    <p:extLst>
      <p:ext uri="{BB962C8B-B14F-4D97-AF65-F5344CB8AC3E}">
        <p14:creationId xmlns:p14="http://schemas.microsoft.com/office/powerpoint/2010/main" val="31864467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104</a:t>
            </a:fld>
            <a:endParaRPr lang="en-US"/>
          </a:p>
        </p:txBody>
      </p:sp>
    </p:spTree>
    <p:extLst>
      <p:ext uri="{BB962C8B-B14F-4D97-AF65-F5344CB8AC3E}">
        <p14:creationId xmlns:p14="http://schemas.microsoft.com/office/powerpoint/2010/main" val="19339150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105</a:t>
            </a:fld>
            <a:endParaRPr lang="en-US"/>
          </a:p>
        </p:txBody>
      </p:sp>
    </p:spTree>
    <p:extLst>
      <p:ext uri="{BB962C8B-B14F-4D97-AF65-F5344CB8AC3E}">
        <p14:creationId xmlns:p14="http://schemas.microsoft.com/office/powerpoint/2010/main" val="222438195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106</a:t>
            </a:fld>
            <a:endParaRPr lang="en-US"/>
          </a:p>
        </p:txBody>
      </p:sp>
    </p:spTree>
    <p:extLst>
      <p:ext uri="{BB962C8B-B14F-4D97-AF65-F5344CB8AC3E}">
        <p14:creationId xmlns:p14="http://schemas.microsoft.com/office/powerpoint/2010/main" val="369220031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109</a:t>
            </a:fld>
            <a:endParaRPr lang="en-US"/>
          </a:p>
        </p:txBody>
      </p:sp>
    </p:spTree>
    <p:extLst>
      <p:ext uri="{BB962C8B-B14F-4D97-AF65-F5344CB8AC3E}">
        <p14:creationId xmlns:p14="http://schemas.microsoft.com/office/powerpoint/2010/main" val="255190048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110</a:t>
            </a:fld>
            <a:endParaRPr lang="en-US"/>
          </a:p>
        </p:txBody>
      </p:sp>
    </p:spTree>
    <p:extLst>
      <p:ext uri="{BB962C8B-B14F-4D97-AF65-F5344CB8AC3E}">
        <p14:creationId xmlns:p14="http://schemas.microsoft.com/office/powerpoint/2010/main" val="292162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5000">
              <a:srgbClr val="330033"/>
            </a:gs>
            <a:gs pos="100000">
              <a:schemeClr val="tx1"/>
            </a:gs>
          </a:gsLst>
          <a:lin ang="162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5000"/>
        <a:buFont typeface="Webdings" charset="2"/>
        <a:buChar char="&lt;"/>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Times"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Font typeface="Times"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0.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1.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5.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6.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0.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1.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2.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3.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7.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8.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9.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0.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1.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5.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0.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1.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2.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3.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4.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5.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6.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3" Type="http://schemas.openxmlformats.org/officeDocument/2006/relationships/hyperlink" Target="../Working_heartlung.ppt" TargetMode="External"/><Relationship Id="rId2" Type="http://schemas.openxmlformats.org/officeDocument/2006/relationships/notesSlide" Target="../notesSlides/notesSlide1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9.xml.rels><?xml version="1.0" encoding="UTF-8" standalone="yes"?>
<Relationships xmlns="http://schemas.openxmlformats.org/package/2006/relationships"><Relationship Id="rId3" Type="http://schemas.openxmlformats.org/officeDocument/2006/relationships/hyperlink" Target="../Working_heartlung.ppt" TargetMode="External"/><Relationship Id="rId2" Type="http://schemas.openxmlformats.org/officeDocument/2006/relationships/notesSlide" Target="../notesSlides/notesSlide1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0.xml.rels><?xml version="1.0" encoding="UTF-8" standalone="yes"?>
<Relationships xmlns="http://schemas.openxmlformats.org/package/2006/relationships"><Relationship Id="rId3" Type="http://schemas.openxmlformats.org/officeDocument/2006/relationships/hyperlink" Target="../Working_heartlung.ppt" TargetMode="External"/><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1.xml.rels><?xml version="1.0" encoding="UTF-8" standalone="yes"?>
<Relationships xmlns="http://schemas.openxmlformats.org/package/2006/relationships"><Relationship Id="rId3" Type="http://schemas.openxmlformats.org/officeDocument/2006/relationships/hyperlink" Target="../Working_heartlung.ppt" TargetMode="External"/><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2.xml.rels><?xml version="1.0" encoding="UTF-8" standalone="yes"?>
<Relationships xmlns="http://schemas.openxmlformats.org/package/2006/relationships"><Relationship Id="rId3" Type="http://schemas.openxmlformats.org/officeDocument/2006/relationships/hyperlink" Target="../Working_heartlung.ppt" TargetMode="External"/><Relationship Id="rId2" Type="http://schemas.openxmlformats.org/officeDocument/2006/relationships/notesSlide" Target="../notesSlides/notesSlide1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3.xml.rels><?xml version="1.0" encoding="UTF-8" standalone="yes"?>
<Relationships xmlns="http://schemas.openxmlformats.org/package/2006/relationships"><Relationship Id="rId3" Type="http://schemas.openxmlformats.org/officeDocument/2006/relationships/hyperlink" Target="../Working_heartlung.ppt" TargetMode="External"/><Relationship Id="rId2" Type="http://schemas.openxmlformats.org/officeDocument/2006/relationships/notesSlide" Target="../notesSlides/notesSlide1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4.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5.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6.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1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7.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1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8.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1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9.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1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1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1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4.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1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5.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1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6.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1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1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8.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1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9.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1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chart" Target="../charts/chart122.xml"/><Relationship Id="rId2" Type="http://schemas.openxmlformats.org/officeDocument/2006/relationships/notesSlide" Target="../notesSlides/notesSlide1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0.xml"/><Relationship Id="rId1" Type="http://schemas.openxmlformats.org/officeDocument/2006/relationships/slideLayout" Target="../slideLayouts/slideLayout2.xml"/><Relationship Id="rId4" Type="http://schemas.openxmlformats.org/officeDocument/2006/relationships/chart" Target="../charts/chart123.xml"/></Relationships>
</file>

<file path=ppt/slides/_rels/slide168.xml.rels><?xml version="1.0" encoding="UTF-8" standalone="yes"?>
<Relationships xmlns="http://schemas.openxmlformats.org/package/2006/relationships"><Relationship Id="rId3" Type="http://schemas.openxmlformats.org/officeDocument/2006/relationships/chart" Target="../charts/chart124.xml"/><Relationship Id="rId2" Type="http://schemas.openxmlformats.org/officeDocument/2006/relationships/notesSlide" Target="../notesSlides/notesSlide1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2.xml"/><Relationship Id="rId1" Type="http://schemas.openxmlformats.org/officeDocument/2006/relationships/slideLayout" Target="../slideLayouts/slideLayout2.xml"/><Relationship Id="rId4" Type="http://schemas.openxmlformats.org/officeDocument/2006/relationships/chart" Target="../charts/chart125.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7.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9.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Working_heartlung.pp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3.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8.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Working_heartlung.pp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3.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4.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5.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6.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7.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9.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LUNG TRANSPLANTATION</a:t>
            </a:r>
            <a:endParaRPr lang="en-US" sz="4000" dirty="0"/>
          </a:p>
        </p:txBody>
      </p:sp>
      <p:sp>
        <p:nvSpPr>
          <p:cNvPr id="3" name="Subtitle 2"/>
          <p:cNvSpPr>
            <a:spLocks noGrp="1"/>
          </p:cNvSpPr>
          <p:nvPr>
            <p:ph type="subTitle" idx="1"/>
          </p:nvPr>
        </p:nvSpPr>
        <p:spPr/>
        <p:txBody>
          <a:bodyPr/>
          <a:lstStyle/>
          <a:p>
            <a:r>
              <a:rPr lang="en-US" dirty="0" smtClean="0"/>
              <a:t>Adult Recipients</a:t>
            </a:r>
            <a:endParaRPr lang="en-US" dirty="0"/>
          </a:p>
        </p:txBody>
      </p:sp>
      <p:grpSp>
        <p:nvGrpSpPr>
          <p:cNvPr id="18" name="Group 17"/>
          <p:cNvGrpSpPr/>
          <p:nvPr/>
        </p:nvGrpSpPr>
        <p:grpSpPr>
          <a:xfrm>
            <a:off x="2" y="6180658"/>
            <a:ext cx="4715933" cy="711201"/>
            <a:chOff x="2" y="6180658"/>
            <a:chExt cx="4715933" cy="711201"/>
          </a:xfrm>
        </p:grpSpPr>
        <p:grpSp>
          <p:nvGrpSpPr>
            <p:cNvPr id="19" name="Group 18"/>
            <p:cNvGrpSpPr/>
            <p:nvPr/>
          </p:nvGrpSpPr>
          <p:grpSpPr>
            <a:xfrm>
              <a:off x="2" y="6180658"/>
              <a:ext cx="4715932" cy="711201"/>
              <a:chOff x="1" y="6067776"/>
              <a:chExt cx="4952999" cy="790224"/>
            </a:xfrm>
          </p:grpSpPr>
          <p:pic>
            <p:nvPicPr>
              <p:cNvPr id="21" name="Picture 20"/>
              <p:cNvPicPr>
                <a:picLocks noChangeAspect="1"/>
              </p:cNvPicPr>
              <p:nvPr/>
            </p:nvPicPr>
            <p:blipFill>
              <a:blip r:embed="rId3"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2600" dirty="0" smtClean="0"/>
              <a:t>Adult Lung Transplants</a:t>
            </a:r>
            <a:r>
              <a:rPr lang="en-US" sz="2400" dirty="0" smtClean="0"/>
              <a:t/>
            </a:r>
            <a:br>
              <a:rPr lang="en-US" sz="2400" dirty="0" smtClean="0"/>
            </a:br>
            <a:r>
              <a:rPr lang="en-US" sz="2400" dirty="0" smtClean="0"/>
              <a:t>Procedure Type within Indication, by Year</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479825205"/>
              </p:ext>
            </p:extLst>
          </p:nvPr>
        </p:nvGraphicFramePr>
        <p:xfrm>
          <a:off x="228600" y="1066800"/>
          <a:ext cx="8610600" cy="5029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2" y="6180658"/>
            <a:ext cx="4715933" cy="711201"/>
            <a:chOff x="2" y="6180658"/>
            <a:chExt cx="4715933" cy="711201"/>
          </a:xfrm>
        </p:grpSpPr>
        <p:grpSp>
          <p:nvGrpSpPr>
            <p:cNvPr id="14" name="Group 13"/>
            <p:cNvGrpSpPr/>
            <p:nvPr/>
          </p:nvGrpSpPr>
          <p:grpSpPr>
            <a:xfrm>
              <a:off x="2" y="6180658"/>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36,809)</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797763"/>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Transplant center volume (prior year)
</a:t>
            </a:r>
            <a:endParaRPr lang="en-US" sz="2400" kern="0" dirty="0">
              <a:solidFill>
                <a:srgbClr val="FFFF00"/>
              </a:solidFill>
            </a:endParaRPr>
          </a:p>
        </p:txBody>
      </p:sp>
      <p:sp>
        <p:nvSpPr>
          <p:cNvPr id="16" name="Title 2"/>
          <p:cNvSpPr txBox="1">
            <a:spLocks/>
          </p:cNvSpPr>
          <p:nvPr/>
        </p:nvSpPr>
        <p:spPr bwMode="auto">
          <a:xfrm>
            <a:off x="21771" y="51650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457200" y="446704"/>
            <a:ext cx="9144000" cy="990600"/>
          </a:xfrm>
        </p:spPr>
        <p:txBody>
          <a:bodyPr/>
          <a:lstStyle/>
          <a:p>
            <a:r>
              <a:rPr lang="en-US" sz="2400" dirty="0" smtClean="0"/>
              <a:t>Adult Lung Transplants (2002-6/2014)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23044774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0.0257</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36,809)</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75525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Donor Height (cm)
</a:t>
            </a:r>
            <a:endParaRPr lang="en-US" sz="2400" kern="0" dirty="0">
              <a:solidFill>
                <a:srgbClr val="FFFF00"/>
              </a:solidFill>
            </a:endParaRPr>
          </a:p>
        </p:txBody>
      </p:sp>
      <p:sp>
        <p:nvSpPr>
          <p:cNvPr id="16" name="Title 2"/>
          <p:cNvSpPr txBox="1">
            <a:spLocks/>
          </p:cNvSpPr>
          <p:nvPr/>
        </p:nvSpPr>
        <p:spPr bwMode="auto">
          <a:xfrm>
            <a:off x="-21771" y="541055"/>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143934" y="448309"/>
            <a:ext cx="9144000" cy="990600"/>
          </a:xfrm>
        </p:spPr>
        <p:txBody>
          <a:bodyPr/>
          <a:lstStyle/>
          <a:p>
            <a:r>
              <a:rPr lang="en-US" sz="2400" dirty="0" smtClean="0"/>
              <a:t>Adult Lung Transplants (2002-6/2014)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81594093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346274"/>
            <a:ext cx="7581900" cy="4783840"/>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10,992)</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endParaRPr lang="en-US" sz="2400" kern="0" dirty="0">
              <a:solidFill>
                <a:srgbClr val="FFFF0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 Year Mortality with 95% Confidence Limits
</a:t>
            </a:r>
            <a:endParaRPr lang="en-US" sz="24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dirty="0" smtClean="0"/>
              <a:t>Adult Lung Transplants (2002-6/2014)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3" name="Title 3"/>
          <p:cNvSpPr txBox="1">
            <a:spLocks/>
          </p:cNvSpPr>
          <p:nvPr/>
        </p:nvSpPr>
        <p:spPr bwMode="auto">
          <a:xfrm>
            <a:off x="152400" y="31801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Diagnosis = COPD
</a:t>
            </a:r>
            <a:endParaRPr lang="en-US" sz="2400" kern="0" dirty="0">
              <a:solidFill>
                <a:srgbClr val="FFFF00"/>
              </a:solidFill>
            </a:endParaRPr>
          </a:p>
        </p:txBody>
      </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5379663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191008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Recipient age</a:t>
                      </a:r>
                      <a:endParaRPr lang="en-US" dirty="0"/>
                    </a:p>
                  </a:txBody>
                  <a:tcPr>
                    <a:solidFill>
                      <a:srgbClr val="000000"/>
                    </a:solidFill>
                  </a:tcPr>
                </a:tc>
                <a:tc>
                  <a:txBody>
                    <a:bodyPr/>
                    <a:lstStyle/>
                    <a:p>
                      <a:r>
                        <a:rPr lang="en-US" dirty="0" smtClean="0"/>
                        <a:t>Height difference (cm)</a:t>
                      </a:r>
                      <a:endParaRPr lang="en-US" dirty="0"/>
                    </a:p>
                  </a:txBody>
                  <a:tcPr>
                    <a:solidFill>
                      <a:srgbClr val="000000"/>
                    </a:solidFill>
                  </a:tcPr>
                </a:tc>
              </a:tr>
              <a:tr h="635000">
                <a:tc>
                  <a:txBody>
                    <a:bodyPr/>
                    <a:lstStyle/>
                    <a:p>
                      <a:r>
                        <a:rPr lang="en-US" smtClean="0"/>
                        <a:t>Center Volume: Previous Txs Within 1 Yr.</a:t>
                      </a:r>
                      <a:endParaRPr lang="en-US"/>
                    </a:p>
                  </a:txBody>
                  <a:tcPr>
                    <a:solidFill>
                      <a:srgbClr val="000000"/>
                    </a:solidFill>
                  </a:tcPr>
                </a:tc>
                <a:tc>
                  <a:txBody>
                    <a:bodyPr/>
                    <a:lstStyle/>
                    <a:p>
                      <a:endParaRPr lang="en-US"/>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endParaRPr lang="en-US" sz="24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dirty="0" smtClean="0"/>
              <a:t>Adult Lung Transplants (2002-6/2014)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Title 3"/>
          <p:cNvSpPr txBox="1">
            <a:spLocks/>
          </p:cNvSpPr>
          <p:nvPr/>
        </p:nvSpPr>
        <p:spPr bwMode="auto">
          <a:xfrm>
            <a:off x="152400" y="31801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Diagnosis = COPD
</a:t>
            </a:r>
            <a:endParaRPr lang="en-US" sz="2400" kern="0" dirty="0">
              <a:solidFill>
                <a:srgbClr val="FFFF00"/>
              </a:solidFill>
            </a:endParaRPr>
          </a:p>
        </p:txBody>
      </p:sp>
      <p:sp>
        <p:nvSpPr>
          <p:cNvPr id="13"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83902929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 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10,992)</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22412" y="88804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age
</a:t>
            </a:r>
            <a:endParaRPr lang="en-US" sz="2400" kern="0" dirty="0">
              <a:solidFill>
                <a:srgbClr val="FFFF00"/>
              </a:solidFill>
            </a:endParaRPr>
          </a:p>
        </p:txBody>
      </p:sp>
      <p:sp>
        <p:nvSpPr>
          <p:cNvPr id="16" name="Title 2"/>
          <p:cNvSpPr txBox="1">
            <a:spLocks/>
          </p:cNvSpPr>
          <p:nvPr/>
        </p:nvSpPr>
        <p:spPr bwMode="auto">
          <a:xfrm>
            <a:off x="49306" y="606337"/>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266700" y="759968"/>
            <a:ext cx="9144000" cy="622134"/>
          </a:xfrm>
        </p:spPr>
        <p:txBody>
          <a:bodyPr/>
          <a:lstStyle/>
          <a:p>
            <a:r>
              <a:rPr lang="en-US" sz="2400" dirty="0" smtClean="0"/>
              <a:t>Adult Lung Transplants (2002-6/2014)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Title 3"/>
          <p:cNvSpPr txBox="1">
            <a:spLocks/>
          </p:cNvSpPr>
          <p:nvPr/>
        </p:nvSpPr>
        <p:spPr bwMode="auto">
          <a:xfrm>
            <a:off x="152400" y="58454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Diagnosis = COPD
</a:t>
            </a:r>
            <a:endParaRPr lang="en-US" sz="2400" kern="0" dirty="0">
              <a:solidFill>
                <a:srgbClr val="FFFF00"/>
              </a:solidFill>
            </a:endParaRPr>
          </a:p>
        </p:txBody>
      </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51595526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 p = 0.0021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10,992)</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22412" y="798837"/>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Height difference (cm)
</a:t>
            </a:r>
            <a:endParaRPr lang="en-US" sz="2400" kern="0" dirty="0">
              <a:solidFill>
                <a:srgbClr val="FFFF00"/>
              </a:solidFill>
            </a:endParaRPr>
          </a:p>
        </p:txBody>
      </p:sp>
      <p:sp>
        <p:nvSpPr>
          <p:cNvPr id="16" name="Title 2"/>
          <p:cNvSpPr txBox="1">
            <a:spLocks/>
          </p:cNvSpPr>
          <p:nvPr/>
        </p:nvSpPr>
        <p:spPr bwMode="auto">
          <a:xfrm>
            <a:off x="43553" y="48063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131929" y="410611"/>
            <a:ext cx="9144000" cy="990600"/>
          </a:xfrm>
        </p:spPr>
        <p:txBody>
          <a:bodyPr/>
          <a:lstStyle/>
          <a:p>
            <a:r>
              <a:rPr lang="en-US" sz="2400" dirty="0" smtClean="0"/>
              <a:t>Adult Lung Transplants (2002-6/2014)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Title 3"/>
          <p:cNvSpPr txBox="1">
            <a:spLocks/>
          </p:cNvSpPr>
          <p:nvPr/>
        </p:nvSpPr>
        <p:spPr bwMode="auto">
          <a:xfrm>
            <a:off x="152400" y="471814"/>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Diagnosis = COPD
</a:t>
            </a:r>
            <a:endParaRPr lang="en-US" sz="2400" kern="0" dirty="0">
              <a:solidFill>
                <a:srgbClr val="FFFF00"/>
              </a:solidFill>
            </a:endParaRPr>
          </a:p>
        </p:txBody>
      </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70676487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 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10,992)</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22412" y="76812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Center Volume: Previous Transplants Within 1 Year
</a:t>
            </a:r>
            <a:endParaRPr lang="en-US" sz="2400" kern="0" dirty="0">
              <a:solidFill>
                <a:srgbClr val="FFFF00"/>
              </a:solidFill>
            </a:endParaRPr>
          </a:p>
        </p:txBody>
      </p:sp>
      <p:sp>
        <p:nvSpPr>
          <p:cNvPr id="16" name="Title 2"/>
          <p:cNvSpPr txBox="1">
            <a:spLocks/>
          </p:cNvSpPr>
          <p:nvPr/>
        </p:nvSpPr>
        <p:spPr bwMode="auto">
          <a:xfrm>
            <a:off x="-22412" y="45247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143934" y="435183"/>
            <a:ext cx="9144000" cy="990600"/>
          </a:xfrm>
        </p:spPr>
        <p:txBody>
          <a:bodyPr/>
          <a:lstStyle/>
          <a:p>
            <a:r>
              <a:rPr lang="en-US" sz="2400" dirty="0" smtClean="0"/>
              <a:t>Adult Lung Transplants (2002-6/2014)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Title 3"/>
          <p:cNvSpPr txBox="1">
            <a:spLocks/>
          </p:cNvSpPr>
          <p:nvPr/>
        </p:nvSpPr>
        <p:spPr bwMode="auto">
          <a:xfrm>
            <a:off x="152400" y="471814"/>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Diagnosis = COPD
</a:t>
            </a:r>
            <a:endParaRPr lang="en-US" sz="2400" kern="0" dirty="0">
              <a:solidFill>
                <a:srgbClr val="FFFF00"/>
              </a:solidFill>
            </a:endParaRPr>
          </a:p>
        </p:txBody>
      </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85120013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1333206"/>
            <a:ext cx="7620000" cy="4840624"/>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9,491)</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endParaRPr lang="en-US" sz="2400" kern="0" dirty="0">
              <a:solidFill>
                <a:srgbClr val="FFFF00"/>
              </a:solidFill>
            </a:endParaRPr>
          </a:p>
        </p:txBody>
      </p:sp>
      <p:sp>
        <p:nvSpPr>
          <p:cNvPr id="6" name="Title 2"/>
          <p:cNvSpPr txBox="1">
            <a:spLocks/>
          </p:cNvSpPr>
          <p:nvPr/>
        </p:nvSpPr>
        <p:spPr bwMode="auto">
          <a:xfrm>
            <a:off x="33958" y="34237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 Year Mortality with 95% Confidence Limits
</a:t>
            </a:r>
            <a:endParaRPr lang="en-US" sz="24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dirty="0" smtClean="0"/>
              <a:t>Adult Lung Transplants (2002-6/2014)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3" name="Title 3"/>
          <p:cNvSpPr txBox="1">
            <a:spLocks/>
          </p:cNvSpPr>
          <p:nvPr/>
        </p:nvSpPr>
        <p:spPr bwMode="auto">
          <a:xfrm>
            <a:off x="-15169" y="692322"/>
            <a:ext cx="9144000" cy="61080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Diagnosis = IIP</a:t>
            </a:r>
            <a:endParaRPr lang="en-US" sz="2400" kern="0" dirty="0">
              <a:solidFill>
                <a:srgbClr val="FFFF00"/>
              </a:solidFill>
            </a:endParaRPr>
          </a:p>
        </p:txBody>
      </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5358639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254508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Recipient age</a:t>
                      </a:r>
                      <a:endParaRPr lang="en-US" dirty="0"/>
                    </a:p>
                  </a:txBody>
                  <a:tcPr>
                    <a:solidFill>
                      <a:srgbClr val="000000"/>
                    </a:solidFill>
                  </a:tcPr>
                </a:tc>
                <a:tc>
                  <a:txBody>
                    <a:bodyPr/>
                    <a:lstStyle/>
                    <a:p>
                      <a:r>
                        <a:rPr lang="en-US" smtClean="0"/>
                        <a:t>Donor age</a:t>
                      </a:r>
                      <a:endParaRPr lang="en-US"/>
                    </a:p>
                  </a:txBody>
                  <a:tcPr>
                    <a:solidFill>
                      <a:srgbClr val="000000"/>
                    </a:solidFill>
                  </a:tcPr>
                </a:tc>
              </a:tr>
              <a:tr h="635000">
                <a:tc>
                  <a:txBody>
                    <a:bodyPr/>
                    <a:lstStyle/>
                    <a:p>
                      <a:r>
                        <a:rPr lang="en-US" smtClean="0"/>
                        <a:t>Total bilirubin</a:t>
                      </a:r>
                      <a:endParaRPr lang="en-US"/>
                    </a:p>
                  </a:txBody>
                  <a:tcPr>
                    <a:solidFill>
                      <a:srgbClr val="000000"/>
                    </a:solidFill>
                  </a:tcPr>
                </a:tc>
                <a:tc>
                  <a:txBody>
                    <a:bodyPr/>
                    <a:lstStyle/>
                    <a:p>
                      <a:r>
                        <a:rPr lang="en-US" smtClean="0"/>
                        <a:t>Recipient Oxygen Required at Rest</a:t>
                      </a:r>
                      <a:endParaRPr lang="en-US"/>
                    </a:p>
                  </a:txBody>
                  <a:tcPr>
                    <a:solidFill>
                      <a:srgbClr val="000000"/>
                    </a:solidFill>
                  </a:tcPr>
                </a:tc>
              </a:tr>
              <a:tr h="635000">
                <a:tc>
                  <a:txBody>
                    <a:bodyPr/>
                    <a:lstStyle/>
                    <a:p>
                      <a:r>
                        <a:rPr lang="en-US" smtClean="0"/>
                        <a:t>Center Volume: Previous Txs Within 1 Yr.</a:t>
                      </a:r>
                      <a:endParaRPr lang="en-US"/>
                    </a:p>
                  </a:txBody>
                  <a:tcPr>
                    <a:solidFill>
                      <a:srgbClr val="000000"/>
                    </a:solidFill>
                  </a:tcPr>
                </a:tc>
                <a:tc>
                  <a:txBody>
                    <a:bodyPr/>
                    <a:lstStyle/>
                    <a:p>
                      <a:endParaRPr lang="en-US"/>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endParaRPr lang="en-US" sz="24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 Year Mortality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dirty="0" smtClean="0"/>
              <a:t>Adult Lung Transplants (2002-6/2014)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Title 3"/>
          <p:cNvSpPr txBox="1">
            <a:spLocks/>
          </p:cNvSpPr>
          <p:nvPr/>
        </p:nvSpPr>
        <p:spPr bwMode="auto">
          <a:xfrm>
            <a:off x="-15169" y="692322"/>
            <a:ext cx="9144000" cy="61080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Diagnosis = IIP</a:t>
            </a:r>
            <a:endParaRPr lang="en-US" sz="2400" kern="0" dirty="0">
              <a:solidFill>
                <a:srgbClr val="FFFF00"/>
              </a:solidFill>
            </a:endParaRPr>
          </a:p>
        </p:txBody>
      </p:sp>
      <p:sp>
        <p:nvSpPr>
          <p:cNvPr id="13"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24654627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9,491)</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858047"/>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age
</a:t>
            </a:r>
            <a:endParaRPr lang="en-US" sz="2400" kern="0" dirty="0">
              <a:solidFill>
                <a:srgbClr val="FFFF00"/>
              </a:solidFill>
            </a:endParaRPr>
          </a:p>
        </p:txBody>
      </p:sp>
      <p:sp>
        <p:nvSpPr>
          <p:cNvPr id="16" name="Title 2"/>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21771" y="381000"/>
            <a:ext cx="9144000" cy="990600"/>
          </a:xfrm>
        </p:spPr>
        <p:txBody>
          <a:bodyPr/>
          <a:lstStyle/>
          <a:p>
            <a:r>
              <a:rPr lang="en-US" sz="2400" dirty="0" smtClean="0"/>
              <a:t>Adult Lung Transplants (2002-6/2014)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Title 3"/>
          <p:cNvSpPr txBox="1">
            <a:spLocks/>
          </p:cNvSpPr>
          <p:nvPr/>
        </p:nvSpPr>
        <p:spPr bwMode="auto">
          <a:xfrm>
            <a:off x="-15169" y="836995"/>
            <a:ext cx="9144000" cy="61080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Diagnosis = IIP</a:t>
            </a:r>
            <a:endParaRPr lang="en-US" sz="2400" kern="0" dirty="0">
              <a:solidFill>
                <a:srgbClr val="FFFF00"/>
              </a:solidFill>
            </a:endParaRPr>
          </a:p>
        </p:txBody>
      </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011918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377738660"/>
              </p:ext>
            </p:extLst>
          </p:nvPr>
        </p:nvGraphicFramePr>
        <p:xfrm>
          <a:off x="152400" y="1524000"/>
          <a:ext cx="88392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p:cNvGrpSpPr/>
          <p:nvPr/>
        </p:nvGrpSpPr>
        <p:grpSpPr>
          <a:xfrm>
            <a:off x="2" y="6180658"/>
            <a:ext cx="4715933" cy="711201"/>
            <a:chOff x="2" y="6180658"/>
            <a:chExt cx="4715933" cy="711201"/>
          </a:xfrm>
        </p:grpSpPr>
        <p:grpSp>
          <p:nvGrpSpPr>
            <p:cNvPr id="17" name="Group 16"/>
            <p:cNvGrpSpPr/>
            <p:nvPr/>
          </p:nvGrpSpPr>
          <p:grpSpPr>
            <a:xfrm>
              <a:off x="2" y="6180658"/>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8"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1" name="Title 1"/>
          <p:cNvSpPr txBox="1">
            <a:spLocks/>
          </p:cNvSpPr>
          <p:nvPr/>
        </p:nvSpPr>
        <p:spPr bwMode="auto">
          <a:xfrm>
            <a:off x="0" y="359401"/>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400" kern="0" dirty="0" smtClean="0"/>
              <a:t/>
            </a:r>
            <a:br>
              <a:rPr lang="en-US" sz="2400" kern="0" dirty="0" smtClean="0"/>
            </a:br>
            <a:r>
              <a:rPr lang="en-US" sz="2400" kern="0" dirty="0" smtClean="0"/>
              <a:t>Diagnosis Distribution by Procedure Type</a:t>
            </a:r>
            <a:br>
              <a:rPr lang="en-US" sz="2400" kern="0" dirty="0" smtClean="0"/>
            </a:br>
            <a:endParaRPr lang="en-US" sz="2000" kern="0" dirty="0"/>
          </a:p>
        </p:txBody>
      </p:sp>
      <p:sp>
        <p:nvSpPr>
          <p:cNvPr id="3" name="title_cohort"/>
          <p:cNvSpPr txBox="1"/>
          <p:nvPr/>
        </p:nvSpPr>
        <p:spPr>
          <a:xfrm>
            <a:off x="1714500" y="1014604"/>
            <a:ext cx="5715000" cy="400110"/>
          </a:xfrm>
          <a:prstGeom prst="rect">
            <a:avLst/>
          </a:prstGeom>
          <a:noFill/>
        </p:spPr>
        <p:txBody>
          <a:bodyPr wrap="square" rtlCol="0">
            <a:spAutoFit/>
          </a:bodyPr>
          <a:lstStyle/>
          <a:p>
            <a:pPr algn="ctr"/>
            <a:r>
              <a:rPr lang="en-US" sz="2000" b="1" kern="0" smtClean="0"/>
              <a:t>(Transplants: January 1995 – June 2015)</a:t>
            </a:r>
            <a:endParaRPr lang="en-US" sz="2000" b="1" kern="0" dirty="0"/>
          </a:p>
        </p:txBody>
      </p:sp>
    </p:spTree>
    <p:extLst>
      <p:ext uri="{BB962C8B-B14F-4D97-AF65-F5344CB8AC3E}">
        <p14:creationId xmlns:p14="http://schemas.microsoft.com/office/powerpoint/2010/main" val="94192811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9,491)</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10886" y="82045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Donor age
</a:t>
            </a:r>
            <a:endParaRPr lang="en-US" sz="2400" kern="0" dirty="0">
              <a:solidFill>
                <a:srgbClr val="FFFF00"/>
              </a:solidFill>
            </a:endParaRPr>
          </a:p>
        </p:txBody>
      </p:sp>
      <p:sp>
        <p:nvSpPr>
          <p:cNvPr id="16" name="Title 2"/>
          <p:cNvSpPr txBox="1">
            <a:spLocks/>
          </p:cNvSpPr>
          <p:nvPr/>
        </p:nvSpPr>
        <p:spPr bwMode="auto">
          <a:xfrm>
            <a:off x="-10886"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53113" y="469391"/>
            <a:ext cx="9144000" cy="990600"/>
          </a:xfrm>
        </p:spPr>
        <p:txBody>
          <a:bodyPr/>
          <a:lstStyle/>
          <a:p>
            <a:r>
              <a:rPr lang="en-US" sz="2400" dirty="0" smtClean="0"/>
              <a:t>Adult Lung Transplants (2002-6/2014)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Title 3"/>
          <p:cNvSpPr txBox="1">
            <a:spLocks/>
          </p:cNvSpPr>
          <p:nvPr/>
        </p:nvSpPr>
        <p:spPr bwMode="auto">
          <a:xfrm>
            <a:off x="-15169" y="836995"/>
            <a:ext cx="9144000" cy="61080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Diagnosis = IIP</a:t>
            </a:r>
            <a:endParaRPr lang="en-US" sz="2400" kern="0" dirty="0">
              <a:solidFill>
                <a:srgbClr val="FFFF00"/>
              </a:solidFill>
            </a:endParaRPr>
          </a:p>
        </p:txBody>
      </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9203242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9,491)</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10886" y="85069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Total bilirubin
</a:t>
            </a:r>
            <a:endParaRPr lang="en-US" sz="2400" kern="0" dirty="0">
              <a:solidFill>
                <a:srgbClr val="FFFF00"/>
              </a:solidFill>
            </a:endParaRPr>
          </a:p>
        </p:txBody>
      </p:sp>
      <p:sp>
        <p:nvSpPr>
          <p:cNvPr id="16" name="Title 2"/>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410930"/>
            <a:ext cx="9144000" cy="990600"/>
          </a:xfrm>
        </p:spPr>
        <p:txBody>
          <a:bodyPr/>
          <a:lstStyle/>
          <a:p>
            <a:r>
              <a:rPr lang="en-US" sz="2400" dirty="0" smtClean="0"/>
              <a:t>Adult Lung Transplants (2002-6/2014)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Title 3"/>
          <p:cNvSpPr txBox="1">
            <a:spLocks/>
          </p:cNvSpPr>
          <p:nvPr/>
        </p:nvSpPr>
        <p:spPr bwMode="auto">
          <a:xfrm>
            <a:off x="-15169" y="836995"/>
            <a:ext cx="9144000" cy="61080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Diagnosis = IIP</a:t>
            </a:r>
            <a:endParaRPr lang="en-US" sz="2400" kern="0" dirty="0">
              <a:solidFill>
                <a:srgbClr val="FFFF00"/>
              </a:solidFill>
            </a:endParaRPr>
          </a:p>
        </p:txBody>
      </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28434309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0.0020</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9,491)</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54429" y="85406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Oxygen Required at Rest
</a:t>
            </a:r>
            <a:endParaRPr lang="en-US" sz="2400" kern="0" dirty="0">
              <a:solidFill>
                <a:srgbClr val="FFFF00"/>
              </a:solidFill>
            </a:endParaRPr>
          </a:p>
        </p:txBody>
      </p:sp>
      <p:sp>
        <p:nvSpPr>
          <p:cNvPr id="16" name="Title 2"/>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490307"/>
            <a:ext cx="9144000" cy="990600"/>
          </a:xfrm>
        </p:spPr>
        <p:txBody>
          <a:bodyPr/>
          <a:lstStyle/>
          <a:p>
            <a:r>
              <a:rPr lang="en-US" sz="2400" dirty="0" smtClean="0"/>
              <a:t>Adult Lung Transplants (2002-6/2014)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Title 3"/>
          <p:cNvSpPr txBox="1">
            <a:spLocks/>
          </p:cNvSpPr>
          <p:nvPr/>
        </p:nvSpPr>
        <p:spPr bwMode="auto">
          <a:xfrm>
            <a:off x="-15169" y="836995"/>
            <a:ext cx="9144000" cy="61080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Diagnosis = IIP</a:t>
            </a:r>
            <a:endParaRPr lang="en-US" sz="2400" kern="0" dirty="0">
              <a:solidFill>
                <a:srgbClr val="FFFF00"/>
              </a:solidFill>
            </a:endParaRPr>
          </a:p>
        </p:txBody>
      </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85322589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9,491)</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843227"/>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Center Volume: Previous Transplants Within 1 Year
</a:t>
            </a:r>
            <a:endParaRPr lang="en-US" sz="2400" kern="0" dirty="0">
              <a:solidFill>
                <a:srgbClr val="FFFF00"/>
              </a:solidFill>
            </a:endParaRPr>
          </a:p>
        </p:txBody>
      </p:sp>
      <p:sp>
        <p:nvSpPr>
          <p:cNvPr id="16" name="Title 2"/>
          <p:cNvSpPr txBox="1">
            <a:spLocks/>
          </p:cNvSpPr>
          <p:nvPr/>
        </p:nvSpPr>
        <p:spPr bwMode="auto">
          <a:xfrm>
            <a:off x="0" y="381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04800"/>
            <a:ext cx="9144000" cy="990600"/>
          </a:xfrm>
        </p:spPr>
        <p:txBody>
          <a:bodyPr/>
          <a:lstStyle/>
          <a:p>
            <a:r>
              <a:rPr lang="en-US" sz="2400" dirty="0" smtClean="0"/>
              <a:t>Adult Lung Transplants (2002-6/2014)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Title 3"/>
          <p:cNvSpPr txBox="1">
            <a:spLocks/>
          </p:cNvSpPr>
          <p:nvPr/>
        </p:nvSpPr>
        <p:spPr bwMode="auto">
          <a:xfrm>
            <a:off x="-15169" y="760795"/>
            <a:ext cx="9144000" cy="61080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Diagnosis = IIP</a:t>
            </a:r>
            <a:endParaRPr lang="en-US" sz="2400" kern="0" dirty="0">
              <a:solidFill>
                <a:srgbClr val="FFFF00"/>
              </a:solidFill>
            </a:endParaRPr>
          </a:p>
        </p:txBody>
      </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76815883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21,659)</a:t>
            </a:r>
            <a:endParaRPr lang="en-US" sz="2400" b="1" dirty="0">
              <a:solidFill>
                <a:srgbClr val="FFFF0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dirty="0" smtClean="0"/>
              <a:t>Adult Lung Transplants (2002-6/2010)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938" y="960324"/>
            <a:ext cx="7412123" cy="4937352"/>
          </a:xfrm>
          <a:prstGeom prst="rect">
            <a:avLst/>
          </a:prstGeom>
        </p:spPr>
      </p:pic>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22987539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2540000"/>
        </p:xfrm>
        <a:graphic>
          <a:graphicData uri="http://schemas.openxmlformats.org/drawingml/2006/table">
            <a:tbl>
              <a:tblPr firstRow="1" bandRow="1">
                <a:tableStyleId>{2D5ABB26-0587-4C30-8999-92F81FD0307C}</a:tableStyleId>
              </a:tblPr>
              <a:tblGrid>
                <a:gridCol w="4381500"/>
                <a:gridCol w="39243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smtClean="0"/>
                        <a:t>Recipient age</a:t>
                      </a:r>
                      <a:endParaRPr lang="en-US"/>
                    </a:p>
                  </a:txBody>
                  <a:tcPr>
                    <a:solidFill>
                      <a:srgbClr val="000000"/>
                    </a:solidFill>
                  </a:tcPr>
                </a:tc>
                <a:tc>
                  <a:txBody>
                    <a:bodyPr/>
                    <a:lstStyle/>
                    <a:p>
                      <a:r>
                        <a:rPr lang="en-US" smtClean="0"/>
                        <a:t>Recipient creatinine</a:t>
                      </a:r>
                      <a:endParaRPr lang="en-US"/>
                    </a:p>
                  </a:txBody>
                  <a:tcPr>
                    <a:solidFill>
                      <a:srgbClr val="000000"/>
                    </a:solidFill>
                  </a:tcPr>
                </a:tc>
              </a:tr>
              <a:tr h="635000">
                <a:tc>
                  <a:txBody>
                    <a:bodyPr/>
                    <a:lstStyle/>
                    <a:p>
                      <a:r>
                        <a:rPr lang="en-US" smtClean="0"/>
                        <a:t>BMI ratio</a:t>
                      </a:r>
                      <a:endParaRPr lang="en-US"/>
                    </a:p>
                  </a:txBody>
                  <a:tcPr>
                    <a:solidFill>
                      <a:srgbClr val="000000"/>
                    </a:solidFill>
                  </a:tcPr>
                </a:tc>
                <a:tc>
                  <a:txBody>
                    <a:bodyPr/>
                    <a:lstStyle/>
                    <a:p>
                      <a:r>
                        <a:rPr lang="en-US" dirty="0" smtClean="0"/>
                        <a:t>Recipient Oxygen Required at Rest</a:t>
                      </a:r>
                      <a:endParaRPr lang="en-US" dirty="0"/>
                    </a:p>
                  </a:txBody>
                  <a:tcPr>
                    <a:solidFill>
                      <a:srgbClr val="000000"/>
                    </a:solidFill>
                  </a:tcPr>
                </a:tc>
              </a:tr>
              <a:tr h="635000">
                <a:tc>
                  <a:txBody>
                    <a:bodyPr/>
                    <a:lstStyle/>
                    <a:p>
                      <a:r>
                        <a:rPr lang="en-US" smtClean="0"/>
                        <a:t>Center Volume: Previous Txs Within 1 Yr.</a:t>
                      </a:r>
                      <a:endParaRPr lang="en-US"/>
                    </a:p>
                  </a:txBody>
                  <a:tcPr>
                    <a:solidFill>
                      <a:srgbClr val="000000"/>
                    </a:solidFill>
                  </a:tcPr>
                </a:tc>
                <a:tc>
                  <a:txBody>
                    <a:bodyPr/>
                    <a:lstStyle/>
                    <a:p>
                      <a:r>
                        <a:rPr lang="en-US" smtClean="0"/>
                        <a:t>Donor Height</a:t>
                      </a:r>
                      <a:endParaRPr lang="en-US"/>
                    </a:p>
                  </a:txBody>
                  <a:tcPr>
                    <a:solidFill>
                      <a:srgbClr val="000000"/>
                    </a:solidFill>
                  </a:tcPr>
                </a:tc>
              </a:tr>
            </a:tbl>
          </a:graphicData>
        </a:graphic>
      </p:graphicFrame>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smtClean="0"/>
              <a:t>Adult Lung Transplants (2002-6/2010)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7725091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21,659)</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age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Lung Transplants (2002-6/2010)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99060038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0.0026</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21,659)</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creatinine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Lung Transplants (2002-6/2010)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84827658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0.0055</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21,659)</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BMI ratio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Lung Transplants (2002-6/2010)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26538387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0.0002</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21,659)</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Oxygen Required at Rest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Lung Transplants (2002-6/2010)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14114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2600" dirty="0" smtClean="0"/>
              <a:t>Adult Lung Transplants</a:t>
            </a:r>
            <a:r>
              <a:rPr lang="en-US" sz="3200" dirty="0" smtClean="0"/>
              <a:t/>
            </a:r>
            <a:br>
              <a:rPr lang="en-US" sz="3200" dirty="0" smtClean="0"/>
            </a:br>
            <a:r>
              <a:rPr lang="en-US" sz="2400" dirty="0" smtClean="0"/>
              <a:t>Major Indications by Year (%)</a:t>
            </a:r>
            <a:endParaRPr lang="en-US" sz="24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535541088"/>
              </p:ext>
            </p:extLst>
          </p:nvPr>
        </p:nvGraphicFramePr>
        <p:xfrm>
          <a:off x="228600" y="1143000"/>
          <a:ext cx="87630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Group 15"/>
          <p:cNvGrpSpPr/>
          <p:nvPr/>
        </p:nvGrpSpPr>
        <p:grpSpPr>
          <a:xfrm>
            <a:off x="2" y="6180658"/>
            <a:ext cx="4715933" cy="711201"/>
            <a:chOff x="2" y="6180658"/>
            <a:chExt cx="4715933" cy="711201"/>
          </a:xfrm>
        </p:grpSpPr>
        <p:grpSp>
          <p:nvGrpSpPr>
            <p:cNvPr id="17" name="Group 16"/>
            <p:cNvGrpSpPr/>
            <p:nvPr/>
          </p:nvGrpSpPr>
          <p:grpSpPr>
            <a:xfrm>
              <a:off x="2" y="6180658"/>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8"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21,659)</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Center Volume: Previous Txs Within 1 Yr.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Lung Transplants (2002-6/2010)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39072161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0.0159</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21,659)</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Donor Height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Lung Transplants (2002-6/2010)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19352540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1274726"/>
            <a:ext cx="7696200" cy="4873618"/>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28,286)</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endParaRPr lang="en-US" sz="2400" kern="0" dirty="0">
              <a:solidFill>
                <a:srgbClr val="FFFF00"/>
              </a:solidFill>
            </a:endParaRPr>
          </a:p>
        </p:txBody>
      </p:sp>
      <p:sp>
        <p:nvSpPr>
          <p:cNvPr id="6" name="Title 2"/>
          <p:cNvSpPr txBox="1">
            <a:spLocks/>
          </p:cNvSpPr>
          <p:nvPr/>
        </p:nvSpPr>
        <p:spPr bwMode="auto">
          <a:xfrm>
            <a:off x="53113" y="612907"/>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5 Year Mortality with 95% Confidence Limits</a:t>
            </a:r>
          </a:p>
          <a:p>
            <a:r>
              <a:rPr lang="en-US" sz="2400" kern="0" dirty="0"/>
              <a:t>Conditional on Survival to 1 Year </a:t>
            </a:r>
            <a:r>
              <a:rPr lang="en-US" sz="2400" kern="0" dirty="0" smtClean="0"/>
              <a:t>
</a:t>
            </a:r>
            <a:endParaRPr lang="en-US" sz="2400" kern="0" dirty="0">
              <a:solidFill>
                <a:srgbClr val="FFFF00"/>
              </a:solidFill>
            </a:endParaRPr>
          </a:p>
        </p:txBody>
      </p:sp>
      <p:sp>
        <p:nvSpPr>
          <p:cNvPr id="7" name="Title 1"/>
          <p:cNvSpPr>
            <a:spLocks noGrp="1"/>
          </p:cNvSpPr>
          <p:nvPr>
            <p:ph type="title"/>
          </p:nvPr>
        </p:nvSpPr>
        <p:spPr>
          <a:xfrm>
            <a:off x="53113" y="434958"/>
            <a:ext cx="9144000" cy="990600"/>
          </a:xfrm>
        </p:spPr>
        <p:txBody>
          <a:bodyPr/>
          <a:lstStyle/>
          <a:p>
            <a:r>
              <a:rPr lang="en-US" sz="2400" dirty="0" smtClean="0"/>
              <a:t>Adult Lung Transplants (2002-6/2010)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3"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18316552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1905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Recipient age</a:t>
                      </a:r>
                      <a:endParaRPr lang="en-US" dirty="0"/>
                    </a:p>
                  </a:txBody>
                  <a:tcPr>
                    <a:solidFill>
                      <a:srgbClr val="000000"/>
                    </a:solidFill>
                  </a:tcPr>
                </a:tc>
                <a:tc>
                  <a:txBody>
                    <a:bodyPr/>
                    <a:lstStyle/>
                    <a:p>
                      <a:r>
                        <a:rPr lang="en-US" dirty="0" smtClean="0"/>
                        <a:t>Donor: Recipient BMI ratio</a:t>
                      </a:r>
                      <a:endParaRPr lang="en-US" dirty="0"/>
                    </a:p>
                  </a:txBody>
                  <a:tcPr>
                    <a:solidFill>
                      <a:srgbClr val="000000"/>
                    </a:solidFill>
                  </a:tcPr>
                </a:tc>
              </a:tr>
              <a:tr h="635000">
                <a:tc>
                  <a:txBody>
                    <a:bodyPr/>
                    <a:lstStyle/>
                    <a:p>
                      <a:r>
                        <a:rPr lang="en-US" smtClean="0"/>
                        <a:t>Recipient Oxygen Required at Rest</a:t>
                      </a:r>
                      <a:endParaRPr lang="en-US"/>
                    </a:p>
                  </a:txBody>
                  <a:tcPr>
                    <a:solidFill>
                      <a:srgbClr val="000000"/>
                    </a:solidFill>
                  </a:tcPr>
                </a:tc>
                <a:tc>
                  <a:txBody>
                    <a:bodyPr/>
                    <a:lstStyle/>
                    <a:p>
                      <a:endParaRPr lang="en-US"/>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endParaRPr lang="en-US" sz="24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5 Year Mortality</a:t>
            </a:r>
          </a:p>
          <a:p>
            <a:r>
              <a:rPr lang="en-US" sz="2400" kern="0" dirty="0"/>
              <a:t>Conditional on Survival to 1 </a:t>
            </a:r>
            <a:r>
              <a:rPr lang="en-US" sz="2400" kern="0" dirty="0" smtClean="0"/>
              <a:t>Year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dirty="0" smtClean="0"/>
              <a:t>Adult Lung Transplants (2002-6/2010)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22405029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28,286)</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53113" y="836255"/>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age
</a:t>
            </a:r>
            <a:endParaRPr lang="en-US" sz="2400" kern="0" dirty="0">
              <a:solidFill>
                <a:srgbClr val="FFFF00"/>
              </a:solidFill>
            </a:endParaRPr>
          </a:p>
        </p:txBody>
      </p:sp>
      <p:sp>
        <p:nvSpPr>
          <p:cNvPr id="16" name="Title 2"/>
          <p:cNvSpPr txBox="1">
            <a:spLocks/>
          </p:cNvSpPr>
          <p:nvPr/>
        </p:nvSpPr>
        <p:spPr bwMode="auto">
          <a:xfrm>
            <a:off x="0" y="61388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5 Year Mortality with 95% Confidence Limits</a:t>
            </a:r>
          </a:p>
          <a:p>
            <a:r>
              <a:rPr lang="en-US" sz="2400" kern="0" dirty="0"/>
              <a:t>Conditional on Survival to 1 Year </a:t>
            </a:r>
            <a:r>
              <a:rPr lang="en-US" sz="2400" kern="0" dirty="0" smtClean="0"/>
              <a:t>
</a:t>
            </a:r>
            <a:endParaRPr lang="en-US" sz="2400" kern="0" dirty="0">
              <a:solidFill>
                <a:srgbClr val="FFFF00"/>
              </a:solidFill>
            </a:endParaRPr>
          </a:p>
        </p:txBody>
      </p:sp>
      <p:sp>
        <p:nvSpPr>
          <p:cNvPr id="2" name="Title 1"/>
          <p:cNvSpPr>
            <a:spLocks noGrp="1"/>
          </p:cNvSpPr>
          <p:nvPr>
            <p:ph type="title"/>
          </p:nvPr>
        </p:nvSpPr>
        <p:spPr>
          <a:xfrm>
            <a:off x="287868" y="431792"/>
            <a:ext cx="9144000" cy="990600"/>
          </a:xfrm>
        </p:spPr>
        <p:txBody>
          <a:bodyPr/>
          <a:lstStyle/>
          <a:p>
            <a:r>
              <a:rPr lang="en-US" sz="2400" dirty="0" smtClean="0"/>
              <a:t>Adult Lung Transplants (2002-6/2010)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13893151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0.0138</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28,286)</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21771" y="822493"/>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BMI ratio
</a:t>
            </a:r>
            <a:endParaRPr lang="en-US" sz="2400" kern="0" dirty="0">
              <a:solidFill>
                <a:srgbClr val="FFFF00"/>
              </a:solidFill>
            </a:endParaRPr>
          </a:p>
        </p:txBody>
      </p:sp>
      <p:sp>
        <p:nvSpPr>
          <p:cNvPr id="16" name="Title 2"/>
          <p:cNvSpPr txBox="1">
            <a:spLocks/>
          </p:cNvSpPr>
          <p:nvPr/>
        </p:nvSpPr>
        <p:spPr bwMode="auto">
          <a:xfrm>
            <a:off x="0" y="55134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5 Year Mortality with 95% Confidence Limits</a:t>
            </a:r>
          </a:p>
          <a:p>
            <a:r>
              <a:rPr lang="en-US" sz="2400" kern="0" dirty="0"/>
              <a:t>Conditional on Survival to 1 </a:t>
            </a:r>
            <a:r>
              <a:rPr lang="en-US" sz="2400" kern="0" dirty="0" smtClean="0"/>
              <a:t>Year
</a:t>
            </a:r>
            <a:endParaRPr lang="en-US" sz="2400" kern="0" dirty="0">
              <a:solidFill>
                <a:srgbClr val="FFFF00"/>
              </a:solidFill>
            </a:endParaRPr>
          </a:p>
        </p:txBody>
      </p:sp>
      <p:sp>
        <p:nvSpPr>
          <p:cNvPr id="2" name="Title 1"/>
          <p:cNvSpPr>
            <a:spLocks noGrp="1"/>
          </p:cNvSpPr>
          <p:nvPr>
            <p:ph type="title"/>
          </p:nvPr>
        </p:nvSpPr>
        <p:spPr>
          <a:xfrm>
            <a:off x="-195943" y="358766"/>
            <a:ext cx="9144000" cy="990600"/>
          </a:xfrm>
        </p:spPr>
        <p:txBody>
          <a:bodyPr/>
          <a:lstStyle/>
          <a:p>
            <a:r>
              <a:rPr lang="en-US" sz="2400" dirty="0" smtClean="0"/>
              <a:t>Adult Lung Transplants (2002-6/2010)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25757013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0.0056</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28,286)</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85406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Oxygen Required at Rest
</a:t>
            </a:r>
            <a:endParaRPr lang="en-US" sz="2400" kern="0" dirty="0">
              <a:solidFill>
                <a:srgbClr val="FFFF00"/>
              </a:solidFill>
            </a:endParaRPr>
          </a:p>
        </p:txBody>
      </p:sp>
      <p:sp>
        <p:nvSpPr>
          <p:cNvPr id="16" name="Title 2"/>
          <p:cNvSpPr txBox="1">
            <a:spLocks/>
          </p:cNvSpPr>
          <p:nvPr/>
        </p:nvSpPr>
        <p:spPr bwMode="auto">
          <a:xfrm>
            <a:off x="0" y="618215"/>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5 Year Mortality with 95% Confidence Limits</a:t>
            </a:r>
          </a:p>
          <a:p>
            <a:r>
              <a:rPr lang="en-US" sz="2400" kern="0" dirty="0"/>
              <a:t>Conditional on Survival to 1 </a:t>
            </a:r>
            <a:r>
              <a:rPr lang="en-US" sz="2400" kern="0" dirty="0" smtClean="0"/>
              <a:t>Year
</a:t>
            </a:r>
            <a:endParaRPr lang="en-US" sz="2400" kern="0" dirty="0">
              <a:solidFill>
                <a:srgbClr val="FFFF00"/>
              </a:solidFill>
            </a:endParaRPr>
          </a:p>
        </p:txBody>
      </p:sp>
      <p:sp>
        <p:nvSpPr>
          <p:cNvPr id="2" name="Title 1"/>
          <p:cNvSpPr>
            <a:spLocks noGrp="1"/>
          </p:cNvSpPr>
          <p:nvPr>
            <p:ph type="title"/>
          </p:nvPr>
        </p:nvSpPr>
        <p:spPr>
          <a:xfrm>
            <a:off x="0" y="403907"/>
            <a:ext cx="9144000" cy="990600"/>
          </a:xfrm>
        </p:spPr>
        <p:txBody>
          <a:bodyPr/>
          <a:lstStyle/>
          <a:p>
            <a:r>
              <a:rPr lang="en-US" sz="2400" dirty="0" smtClean="0"/>
              <a:t>Adult Lung Transplants (2002-6/2010)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82387054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11,042)</a:t>
            </a:r>
            <a:endParaRPr lang="en-US" sz="2400" b="1" dirty="0">
              <a:solidFill>
                <a:srgbClr val="FFFF00"/>
              </a:solidFill>
            </a:endParaRPr>
          </a:p>
        </p:txBody>
      </p:sp>
      <p:sp>
        <p:nvSpPr>
          <p:cNvPr id="6" name="Title 2"/>
          <p:cNvSpPr txBox="1">
            <a:spLocks/>
          </p:cNvSpPr>
          <p:nvPr/>
        </p:nvSpPr>
        <p:spPr bwMode="auto">
          <a:xfrm>
            <a:off x="53113" y="718834"/>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10 Year Mortality with 95% Confidence Limits
</a:t>
            </a:r>
            <a:endParaRPr lang="en-US" sz="2400" kern="0" dirty="0">
              <a:solidFill>
                <a:srgbClr val="FFFF00"/>
              </a:solidFill>
            </a:endParaRPr>
          </a:p>
        </p:txBody>
      </p:sp>
      <p:sp>
        <p:nvSpPr>
          <p:cNvPr id="7" name="Title 1"/>
          <p:cNvSpPr>
            <a:spLocks noGrp="1"/>
          </p:cNvSpPr>
          <p:nvPr>
            <p:ph type="title"/>
          </p:nvPr>
        </p:nvSpPr>
        <p:spPr>
          <a:xfrm>
            <a:off x="-74880" y="477510"/>
            <a:ext cx="9144000" cy="990600"/>
          </a:xfrm>
        </p:spPr>
        <p:txBody>
          <a:bodyPr/>
          <a:lstStyle/>
          <a:p>
            <a:r>
              <a:rPr lang="en-US" sz="2400" dirty="0" smtClean="0"/>
              <a:t>Adult Lung Transplants (1998-6/2004)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346" y="1399172"/>
            <a:ext cx="6991534" cy="4663054"/>
          </a:xfrm>
          <a:prstGeom prst="rect">
            <a:avLst/>
          </a:prstGeom>
        </p:spPr>
      </p:pic>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28889864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3175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smtClean="0">
                          <a:solidFill>
                            <a:srgbClr val="FFFF00"/>
                          </a:solidFill>
                          <a:latin typeface="Arial" panose="020B0604020202020204" pitchFamily="34" charset="0"/>
                        </a:rPr>
                        <a:t>Continuous Factors (see figures)</a:t>
                      </a:r>
                      <a:endParaRPr lang="en-US" sz="2400" b="1" i="1">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smtClean="0"/>
                        <a:t>Recipient age</a:t>
                      </a:r>
                      <a:endParaRPr lang="en-US"/>
                    </a:p>
                  </a:txBody>
                  <a:tcPr>
                    <a:solidFill>
                      <a:srgbClr val="000000"/>
                    </a:solidFill>
                  </a:tcPr>
                </a:tc>
                <a:tc>
                  <a:txBody>
                    <a:bodyPr/>
                    <a:lstStyle/>
                    <a:p>
                      <a:r>
                        <a:rPr lang="en-US" smtClean="0"/>
                        <a:t>Donor age</a:t>
                      </a:r>
                      <a:endParaRPr lang="en-US"/>
                    </a:p>
                  </a:txBody>
                  <a:tcPr>
                    <a:solidFill>
                      <a:srgbClr val="000000"/>
                    </a:solidFill>
                  </a:tcPr>
                </a:tc>
              </a:tr>
              <a:tr h="635000">
                <a:tc>
                  <a:txBody>
                    <a:bodyPr/>
                    <a:lstStyle/>
                    <a:p>
                      <a:r>
                        <a:rPr lang="en-US" smtClean="0"/>
                        <a:t>BMI ratio</a:t>
                      </a:r>
                      <a:endParaRPr lang="en-US"/>
                    </a:p>
                  </a:txBody>
                  <a:tcPr>
                    <a:solidFill>
                      <a:srgbClr val="000000"/>
                    </a:solidFill>
                  </a:tcPr>
                </a:tc>
                <a:tc>
                  <a:txBody>
                    <a:bodyPr/>
                    <a:lstStyle/>
                    <a:p>
                      <a:r>
                        <a:rPr lang="en-US" smtClean="0"/>
                        <a:t>Recipient PVR</a:t>
                      </a:r>
                      <a:endParaRPr lang="en-US"/>
                    </a:p>
                  </a:txBody>
                  <a:tcPr>
                    <a:solidFill>
                      <a:srgbClr val="000000"/>
                    </a:solidFill>
                  </a:tcPr>
                </a:tc>
              </a:tr>
              <a:tr h="635000">
                <a:tc>
                  <a:txBody>
                    <a:bodyPr/>
                    <a:lstStyle/>
                    <a:p>
                      <a:r>
                        <a:rPr lang="en-US" smtClean="0"/>
                        <a:t>Height difference</a:t>
                      </a:r>
                      <a:endParaRPr lang="en-US"/>
                    </a:p>
                  </a:txBody>
                  <a:tcPr>
                    <a:solidFill>
                      <a:srgbClr val="000000"/>
                    </a:solidFill>
                  </a:tcPr>
                </a:tc>
                <a:tc>
                  <a:txBody>
                    <a:bodyPr/>
                    <a:lstStyle/>
                    <a:p>
                      <a:r>
                        <a:rPr lang="en-US" smtClean="0"/>
                        <a:t>Recipient Oxygen Required at Rest</a:t>
                      </a:r>
                      <a:endParaRPr lang="en-US"/>
                    </a:p>
                  </a:txBody>
                  <a:tcPr>
                    <a:solidFill>
                      <a:srgbClr val="000000"/>
                    </a:solidFill>
                  </a:tcPr>
                </a:tc>
              </a:tr>
              <a:tr h="635000">
                <a:tc>
                  <a:txBody>
                    <a:bodyPr/>
                    <a:lstStyle/>
                    <a:p>
                      <a:r>
                        <a:rPr lang="en-US" smtClean="0"/>
                        <a:t>Transplant center volume (prior year)</a:t>
                      </a:r>
                      <a:endParaRPr lang="en-US"/>
                    </a:p>
                  </a:txBody>
                  <a:tcPr>
                    <a:solidFill>
                      <a:srgbClr val="000000"/>
                    </a:solidFill>
                  </a:tcPr>
                </a:tc>
                <a:tc>
                  <a:txBody>
                    <a:bodyPr/>
                    <a:lstStyle/>
                    <a:p>
                      <a:r>
                        <a:rPr lang="en-US" smtClean="0"/>
                        <a:t>Donor Height</a:t>
                      </a:r>
                      <a:endParaRPr lang="en-US"/>
                    </a:p>
                  </a:txBody>
                  <a:tcPr>
                    <a:solidFill>
                      <a:srgbClr val="000000"/>
                    </a:solidFill>
                  </a:tcPr>
                </a:tc>
              </a:tr>
            </a:tbl>
          </a:graphicData>
        </a:graphic>
      </p:graphicFrame>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10 Year Mortality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smtClean="0"/>
              <a:t>Adult Lung Transplants (1998-6/2004)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01000776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11,042)</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53113" y="732905"/>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age
</a:t>
            </a:r>
            <a:endParaRPr lang="en-US" sz="2400" kern="0" dirty="0">
              <a:solidFill>
                <a:srgbClr val="FFFF00"/>
              </a:solidFill>
            </a:endParaRPr>
          </a:p>
        </p:txBody>
      </p:sp>
      <p:sp>
        <p:nvSpPr>
          <p:cNvPr id="16" name="Title 2"/>
          <p:cNvSpPr txBox="1">
            <a:spLocks/>
          </p:cNvSpPr>
          <p:nvPr/>
        </p:nvSpPr>
        <p:spPr bwMode="auto">
          <a:xfrm>
            <a:off x="-74884" y="54007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10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258198"/>
            <a:ext cx="9144000" cy="990600"/>
          </a:xfrm>
        </p:spPr>
        <p:txBody>
          <a:bodyPr/>
          <a:lstStyle/>
          <a:p>
            <a:r>
              <a:rPr lang="en-US" sz="2400" dirty="0" smtClean="0"/>
              <a:t>Adult Lung Transplants (1998-6/2004)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Title 1"/>
          <p:cNvSpPr txBox="1">
            <a:spLocks/>
          </p:cNvSpPr>
          <p:nvPr/>
        </p:nvSpPr>
        <p:spPr bwMode="auto">
          <a:xfrm>
            <a:off x="-152400" y="381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Adult Lung Transplants (1998-6/2004)
</a:t>
            </a:r>
            <a:endParaRPr lang="en-US" sz="2400" kern="0" dirty="0">
              <a:solidFill>
                <a:srgbClr val="FFFF00"/>
              </a:solidFill>
            </a:endParaRPr>
          </a:p>
        </p:txBody>
      </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70361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14400"/>
          </a:xfrm>
        </p:spPr>
        <p:txBody>
          <a:bodyPr/>
          <a:lstStyle/>
          <a:p>
            <a:r>
              <a:rPr lang="en-US" sz="2600" dirty="0" smtClean="0"/>
              <a:t>Adult Lung Transplants</a:t>
            </a:r>
            <a:r>
              <a:rPr lang="en-US" sz="3200" dirty="0" smtClean="0"/>
              <a:t/>
            </a:r>
            <a:br>
              <a:rPr lang="en-US" sz="3200" dirty="0" smtClean="0"/>
            </a:br>
            <a:r>
              <a:rPr lang="en-US" sz="2400" dirty="0" smtClean="0"/>
              <a:t>Major Indications by Year (Number)</a:t>
            </a:r>
            <a:endParaRPr lang="en-US" sz="24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917506390"/>
              </p:ext>
            </p:extLst>
          </p:nvPr>
        </p:nvGraphicFramePr>
        <p:xfrm>
          <a:off x="152400" y="1143000"/>
          <a:ext cx="87630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Group 15"/>
          <p:cNvGrpSpPr/>
          <p:nvPr/>
        </p:nvGrpSpPr>
        <p:grpSpPr>
          <a:xfrm>
            <a:off x="2" y="6180658"/>
            <a:ext cx="4715933" cy="711201"/>
            <a:chOff x="2" y="6180658"/>
            <a:chExt cx="4715933" cy="711201"/>
          </a:xfrm>
        </p:grpSpPr>
        <p:grpSp>
          <p:nvGrpSpPr>
            <p:cNvPr id="17" name="Group 16"/>
            <p:cNvGrpSpPr/>
            <p:nvPr/>
          </p:nvGrpSpPr>
          <p:grpSpPr>
            <a:xfrm>
              <a:off x="2" y="6180658"/>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8"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0.0035</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11,042)</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77666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Donor age
</a:t>
            </a:r>
            <a:endParaRPr lang="en-US" sz="2400" kern="0" dirty="0">
              <a:solidFill>
                <a:srgbClr val="FFFF00"/>
              </a:solidFill>
            </a:endParaRPr>
          </a:p>
        </p:txBody>
      </p:sp>
      <p:sp>
        <p:nvSpPr>
          <p:cNvPr id="16" name="Title 2"/>
          <p:cNvSpPr txBox="1">
            <a:spLocks/>
          </p:cNvSpPr>
          <p:nvPr/>
        </p:nvSpPr>
        <p:spPr bwMode="auto">
          <a:xfrm>
            <a:off x="-10886" y="64917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10 Year Mortality with 95% Confidence Limits
</a:t>
            </a:r>
            <a:endParaRPr lang="en-US" sz="2400" kern="0" dirty="0">
              <a:solidFill>
                <a:srgbClr val="FFFF00"/>
              </a:solidFill>
            </a:endParaRPr>
          </a:p>
        </p:txBody>
      </p:sp>
      <p:sp>
        <p:nvSpPr>
          <p:cNvPr id="2" name="Title 1"/>
          <p:cNvSpPr>
            <a:spLocks noGrp="1"/>
          </p:cNvSpPr>
          <p:nvPr>
            <p:ph type="title"/>
          </p:nvPr>
        </p:nvSpPr>
        <p:spPr>
          <a:xfrm>
            <a:off x="-152400" y="462641"/>
            <a:ext cx="9144000" cy="990600"/>
          </a:xfrm>
        </p:spPr>
        <p:txBody>
          <a:bodyPr/>
          <a:lstStyle/>
          <a:p>
            <a:r>
              <a:rPr lang="en-US" sz="2400" dirty="0" smtClean="0"/>
              <a:t>Adult Lung Transplants (1998-6/2004)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74685540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11,042)</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82950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BMI ratio
</a:t>
            </a:r>
            <a:endParaRPr lang="en-US" sz="2400" kern="0" dirty="0">
              <a:solidFill>
                <a:srgbClr val="FFFF00"/>
              </a:solidFill>
            </a:endParaRPr>
          </a:p>
        </p:txBody>
      </p:sp>
      <p:sp>
        <p:nvSpPr>
          <p:cNvPr id="16" name="Title 2"/>
          <p:cNvSpPr txBox="1">
            <a:spLocks/>
          </p:cNvSpPr>
          <p:nvPr/>
        </p:nvSpPr>
        <p:spPr bwMode="auto">
          <a:xfrm>
            <a:off x="131929" y="57379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10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275227"/>
            <a:ext cx="9144000" cy="990600"/>
          </a:xfrm>
        </p:spPr>
        <p:txBody>
          <a:bodyPr/>
          <a:lstStyle/>
          <a:p>
            <a:r>
              <a:rPr lang="en-US" sz="2400" dirty="0" smtClean="0"/>
              <a:t>Adult Lung Transplants (1998-6/2004)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84226199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0.0266</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11,042)</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53113" y="85406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PVR
</a:t>
            </a:r>
            <a:endParaRPr lang="en-US" sz="2400" kern="0" dirty="0">
              <a:solidFill>
                <a:srgbClr val="FFFF00"/>
              </a:solidFill>
            </a:endParaRPr>
          </a:p>
        </p:txBody>
      </p:sp>
      <p:sp>
        <p:nvSpPr>
          <p:cNvPr id="16" name="Title 2"/>
          <p:cNvSpPr txBox="1">
            <a:spLocks/>
          </p:cNvSpPr>
          <p:nvPr/>
        </p:nvSpPr>
        <p:spPr bwMode="auto">
          <a:xfrm>
            <a:off x="143934" y="607927"/>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10 Year Mortality with 95% Confidence Limits
</a:t>
            </a:r>
            <a:endParaRPr lang="en-US" sz="2400" kern="0" dirty="0">
              <a:solidFill>
                <a:srgbClr val="FFFF00"/>
              </a:solidFill>
            </a:endParaRPr>
          </a:p>
        </p:txBody>
      </p:sp>
      <p:sp>
        <p:nvSpPr>
          <p:cNvPr id="2" name="Title 1"/>
          <p:cNvSpPr>
            <a:spLocks noGrp="1"/>
          </p:cNvSpPr>
          <p:nvPr>
            <p:ph type="title"/>
          </p:nvPr>
        </p:nvSpPr>
        <p:spPr>
          <a:xfrm>
            <a:off x="53113" y="272526"/>
            <a:ext cx="9144000" cy="990600"/>
          </a:xfrm>
        </p:spPr>
        <p:txBody>
          <a:bodyPr/>
          <a:lstStyle/>
          <a:p>
            <a:r>
              <a:rPr lang="en-US" sz="2400" dirty="0" smtClean="0"/>
              <a:t>Adult Lung Transplants (1998-6/2004)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61203632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0.0428</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11,042)</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86893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Height difference
</a:t>
            </a:r>
            <a:endParaRPr lang="en-US" sz="2400" kern="0" dirty="0">
              <a:solidFill>
                <a:srgbClr val="FFFF00"/>
              </a:solidFill>
            </a:endParaRPr>
          </a:p>
        </p:txBody>
      </p:sp>
      <p:sp>
        <p:nvSpPr>
          <p:cNvPr id="16" name="Title 2"/>
          <p:cNvSpPr txBox="1">
            <a:spLocks/>
          </p:cNvSpPr>
          <p:nvPr/>
        </p:nvSpPr>
        <p:spPr bwMode="auto">
          <a:xfrm>
            <a:off x="0" y="63954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10 Year Mortality with 95% Confidence Limits
</a:t>
            </a:r>
            <a:endParaRPr lang="en-US" sz="2400" kern="0" dirty="0">
              <a:solidFill>
                <a:srgbClr val="FFFF00"/>
              </a:solidFill>
            </a:endParaRPr>
          </a:p>
        </p:txBody>
      </p:sp>
      <p:sp>
        <p:nvSpPr>
          <p:cNvPr id="2" name="Title 1"/>
          <p:cNvSpPr>
            <a:spLocks noGrp="1"/>
          </p:cNvSpPr>
          <p:nvPr>
            <p:ph type="title"/>
          </p:nvPr>
        </p:nvSpPr>
        <p:spPr>
          <a:xfrm>
            <a:off x="143934" y="312804"/>
            <a:ext cx="9144000" cy="990600"/>
          </a:xfrm>
        </p:spPr>
        <p:txBody>
          <a:bodyPr/>
          <a:lstStyle/>
          <a:p>
            <a:r>
              <a:rPr lang="en-US" sz="2400" dirty="0" smtClean="0"/>
              <a:t>Adult Lung Transplants (1998-6/2004)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55783159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0.0032</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11,042)</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32657" y="85815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Oxygen Required at Rest
</a:t>
            </a:r>
            <a:endParaRPr lang="en-US" sz="2400" kern="0" dirty="0">
              <a:solidFill>
                <a:srgbClr val="FFFF00"/>
              </a:solidFill>
            </a:endParaRPr>
          </a:p>
        </p:txBody>
      </p:sp>
      <p:sp>
        <p:nvSpPr>
          <p:cNvPr id="16" name="Title 2"/>
          <p:cNvSpPr txBox="1">
            <a:spLocks/>
          </p:cNvSpPr>
          <p:nvPr/>
        </p:nvSpPr>
        <p:spPr bwMode="auto">
          <a:xfrm>
            <a:off x="-65314" y="62563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10 Year Mortality with 95% Confidence Limits
</a:t>
            </a:r>
            <a:endParaRPr lang="en-US" sz="2400" kern="0" dirty="0">
              <a:solidFill>
                <a:srgbClr val="FFFF00"/>
              </a:solidFill>
            </a:endParaRPr>
          </a:p>
        </p:txBody>
      </p:sp>
      <p:sp>
        <p:nvSpPr>
          <p:cNvPr id="2" name="Title 1"/>
          <p:cNvSpPr>
            <a:spLocks noGrp="1"/>
          </p:cNvSpPr>
          <p:nvPr>
            <p:ph type="title"/>
          </p:nvPr>
        </p:nvSpPr>
        <p:spPr>
          <a:xfrm>
            <a:off x="-299357" y="337457"/>
            <a:ext cx="9144000" cy="990600"/>
          </a:xfrm>
        </p:spPr>
        <p:txBody>
          <a:bodyPr/>
          <a:lstStyle/>
          <a:p>
            <a:r>
              <a:rPr lang="en-US" sz="2400" dirty="0" smtClean="0"/>
              <a:t>Adult Lung Transplants (1998-6/2004)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96309703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11,042)</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85406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Transplant center volume (prior year)
</a:t>
            </a:r>
            <a:endParaRPr lang="en-US" sz="2400" kern="0" dirty="0">
              <a:solidFill>
                <a:srgbClr val="FFFF00"/>
              </a:solidFill>
            </a:endParaRPr>
          </a:p>
        </p:txBody>
      </p:sp>
      <p:sp>
        <p:nvSpPr>
          <p:cNvPr id="16" name="Title 2"/>
          <p:cNvSpPr txBox="1">
            <a:spLocks/>
          </p:cNvSpPr>
          <p:nvPr/>
        </p:nvSpPr>
        <p:spPr bwMode="auto">
          <a:xfrm>
            <a:off x="-10886" y="758097"/>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10 Year Mortality with 95% Confidence Limits
</a:t>
            </a:r>
            <a:endParaRPr lang="en-US" sz="2400" kern="0" dirty="0">
              <a:solidFill>
                <a:srgbClr val="FFFF00"/>
              </a:solidFill>
            </a:endParaRPr>
          </a:p>
        </p:txBody>
      </p:sp>
      <p:sp>
        <p:nvSpPr>
          <p:cNvPr id="2" name="Title 1"/>
          <p:cNvSpPr>
            <a:spLocks noGrp="1"/>
          </p:cNvSpPr>
          <p:nvPr>
            <p:ph type="title"/>
          </p:nvPr>
        </p:nvSpPr>
        <p:spPr>
          <a:xfrm>
            <a:off x="457200" y="434958"/>
            <a:ext cx="9144000" cy="990600"/>
          </a:xfrm>
        </p:spPr>
        <p:txBody>
          <a:bodyPr/>
          <a:lstStyle/>
          <a:p>
            <a:r>
              <a:rPr lang="en-US" sz="2400" dirty="0" smtClean="0"/>
              <a:t>Adult Lung Transplants (1998-6/2004)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51773556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0.0100</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11,042)</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843227"/>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Donor Height
</a:t>
            </a:r>
            <a:endParaRPr lang="en-US" sz="2400" kern="0" dirty="0">
              <a:solidFill>
                <a:srgbClr val="FFFF00"/>
              </a:solidFill>
            </a:endParaRPr>
          </a:p>
        </p:txBody>
      </p:sp>
      <p:sp>
        <p:nvSpPr>
          <p:cNvPr id="16" name="Title 2"/>
          <p:cNvSpPr txBox="1">
            <a:spLocks/>
          </p:cNvSpPr>
          <p:nvPr/>
        </p:nvSpPr>
        <p:spPr bwMode="auto">
          <a:xfrm>
            <a:off x="143934" y="64057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10 Year Mortality with 95% Confidence Limits
</a:t>
            </a:r>
            <a:endParaRPr lang="en-US" sz="2400" kern="0" dirty="0">
              <a:solidFill>
                <a:srgbClr val="FFFF00"/>
              </a:solidFill>
            </a:endParaRPr>
          </a:p>
        </p:txBody>
      </p:sp>
      <p:sp>
        <p:nvSpPr>
          <p:cNvPr id="2" name="Title 1"/>
          <p:cNvSpPr>
            <a:spLocks noGrp="1"/>
          </p:cNvSpPr>
          <p:nvPr>
            <p:ph type="title"/>
          </p:nvPr>
        </p:nvSpPr>
        <p:spPr>
          <a:xfrm>
            <a:off x="533400" y="424279"/>
            <a:ext cx="9144000" cy="990600"/>
          </a:xfrm>
        </p:spPr>
        <p:txBody>
          <a:bodyPr/>
          <a:lstStyle/>
          <a:p>
            <a:r>
              <a:rPr lang="en-US" sz="2400" dirty="0" smtClean="0"/>
              <a:t>Adult Lung Transplants (1998-6/2004)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40876974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t>Focus Theme</a:t>
            </a:r>
            <a:endParaRPr lang="en-US" dirty="0"/>
          </a:p>
        </p:txBody>
      </p:sp>
      <p:grpSp>
        <p:nvGrpSpPr>
          <p:cNvPr id="9" name="Group 8"/>
          <p:cNvGrpSpPr/>
          <p:nvPr/>
        </p:nvGrpSpPr>
        <p:grpSpPr>
          <a:xfrm>
            <a:off x="2" y="6180658"/>
            <a:ext cx="4715933" cy="711201"/>
            <a:chOff x="2" y="6180658"/>
            <a:chExt cx="4715933" cy="711201"/>
          </a:xfrm>
        </p:grpSpPr>
        <p:grpSp>
          <p:nvGrpSpPr>
            <p:cNvPr id="11" name="Group 10"/>
            <p:cNvGrpSpPr/>
            <p:nvPr/>
          </p:nvGrpSpPr>
          <p:grpSpPr>
            <a:xfrm>
              <a:off x="2" y="6180658"/>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2020714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hlinkClick r:id="rId3"/>
          </p:cNvPr>
          <p:cNvGraphicFramePr>
            <a:graphicFrameLocks noGrp="1"/>
          </p:cNvGraphicFramePr>
          <p:nvPr>
            <p:ph idx="1"/>
            <p:extLst>
              <p:ext uri="{D42A27DB-BD31-4B8C-83A1-F6EECF244321}">
                <p14:modId xmlns:p14="http://schemas.microsoft.com/office/powerpoint/2010/main" val="814943294"/>
              </p:ext>
            </p:extLst>
          </p:nvPr>
        </p:nvGraphicFramePr>
        <p:xfrm>
          <a:off x="304800" y="1084582"/>
          <a:ext cx="8305800" cy="5131759"/>
        </p:xfrm>
        <a:graphic>
          <a:graphicData uri="http://schemas.openxmlformats.org/drawingml/2006/table">
            <a:tbl>
              <a:tblPr bandRow="1">
                <a:tableStyleId>{5C22544A-7EE6-4342-B048-85BDC9FD1C3A}</a:tableStyleId>
              </a:tblPr>
              <a:tblGrid>
                <a:gridCol w="2438400"/>
                <a:gridCol w="4094252"/>
                <a:gridCol w="1773148"/>
              </a:tblGrid>
              <a:tr h="275281">
                <a:tc>
                  <a:txBody>
                    <a:bodyPr/>
                    <a:lstStyle/>
                    <a:p>
                      <a:pPr rtl="0" fontAlgn="t"/>
                      <a:r>
                        <a:rPr lang="en-US" sz="1300" b="1" dirty="0">
                          <a:solidFill>
                            <a:srgbClr val="FFFF00"/>
                          </a:solidFill>
                        </a:rPr>
                        <a:t>Diagnosis</a:t>
                      </a:r>
                      <a:endParaRPr lang="en-US" sz="1300" dirty="0">
                        <a:solidFill>
                          <a:srgbClr val="FFFF00"/>
                        </a:solidFill>
                      </a:endParaRPr>
                    </a:p>
                  </a:txBody>
                  <a:tcPr marL="45720" marR="457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300" b="1" i="0" u="none" strike="noStrike" dirty="0" smtClean="0">
                          <a:solidFill>
                            <a:schemeClr val="tx1"/>
                          </a:solidFill>
                          <a:effectLst/>
                          <a:latin typeface="+mj-lt"/>
                        </a:rPr>
                        <a:t>Detailed diagnosis</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300" b="1" i="0" u="none" strike="noStrike" dirty="0" smtClean="0">
                          <a:solidFill>
                            <a:schemeClr val="tx1"/>
                          </a:solidFill>
                          <a:effectLst/>
                          <a:latin typeface="+mj-lt"/>
                        </a:rPr>
                        <a:t>N (%) (N=36,237)</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37079">
                <a:tc rowSpan="2">
                  <a:txBody>
                    <a:bodyPr/>
                    <a:lstStyle/>
                    <a:p>
                      <a:pPr algn="l" fontAlgn="b"/>
                      <a:r>
                        <a:rPr lang="en-US" sz="1300" b="1" i="0" u="none" strike="noStrike" smtClean="0">
                          <a:solidFill>
                            <a:schemeClr val="tx1"/>
                          </a:solidFill>
                          <a:effectLst/>
                          <a:latin typeface="+mj-lt"/>
                        </a:rPr>
                        <a:t>COPD</a:t>
                      </a:r>
                      <a:endParaRPr lang="en-US" sz="1300" b="1" i="0" u="none" strike="noStrike" dirty="0">
                        <a:solidFill>
                          <a:schemeClr val="tx1"/>
                        </a:solidFill>
                        <a:effectLst/>
                        <a:latin typeface="+mj-lt"/>
                      </a:endParaRP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l" fontAlgn="b"/>
                      <a:r>
                        <a:rPr lang="en-US" sz="1300" b="1" i="0" u="none" strike="noStrike" dirty="0">
                          <a:solidFill>
                            <a:schemeClr val="tx1"/>
                          </a:solidFill>
                          <a:effectLst/>
                          <a:latin typeface="+mj-lt"/>
                        </a:rPr>
                        <a:t>COPD/EMPHYSEMA</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10,462 (28.9%)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37079">
                <a:tc vMerge="1">
                  <a:txBody>
                    <a:bodyPr/>
                    <a:lstStyle/>
                    <a:p>
                      <a:pPr algn="l" fontAlgn="b"/>
                      <a:endParaRPr lang="en-US" sz="1300" b="1" i="0" u="none" strike="noStrike" dirty="0">
                        <a:solidFill>
                          <a:schemeClr val="tx1"/>
                        </a:solidFill>
                        <a:effectLst/>
                        <a:latin typeface="+mj-lt"/>
                      </a:endParaRPr>
                    </a:p>
                  </a:txBody>
                  <a:tcPr marL="45720"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fontAlgn="b"/>
                      <a:r>
                        <a:rPr lang="en-US" sz="1300" b="1" i="0" u="none" strike="noStrike" dirty="0" smtClean="0">
                          <a:solidFill>
                            <a:schemeClr val="tx1"/>
                          </a:solidFill>
                          <a:effectLst/>
                          <a:latin typeface="+mj-lt"/>
                        </a:rPr>
                        <a:t>OTHER SPECIFY</a:t>
                      </a:r>
                      <a:endParaRPr lang="en-US" sz="1300" b="1" i="0" u="none" strike="noStrike" dirty="0">
                        <a:solidFill>
                          <a:schemeClr val="tx1"/>
                        </a:solidFill>
                        <a:effectLst/>
                        <a:latin typeface="+mj-lt"/>
                      </a:endParaRP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1 (&lt;0.05%)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37079">
                <a:tc>
                  <a:txBody>
                    <a:bodyPr/>
                    <a:lstStyle/>
                    <a:p>
                      <a:pPr algn="l" fontAlgn="b"/>
                      <a:r>
                        <a:rPr lang="en-US" sz="1300" b="1" i="0" u="none" strike="noStrike" dirty="0">
                          <a:solidFill>
                            <a:schemeClr val="tx1"/>
                          </a:solidFill>
                          <a:effectLst/>
                          <a:latin typeface="+mj-lt"/>
                        </a:rPr>
                        <a:t>A1ATD</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fontAlgn="b"/>
                      <a:r>
                        <a:rPr lang="en-US" sz="1300" b="1" i="0" u="none" strike="noStrike" dirty="0">
                          <a:solidFill>
                            <a:schemeClr val="tx1"/>
                          </a:solidFill>
                          <a:effectLst/>
                          <a:latin typeface="+mj-lt"/>
                        </a:rPr>
                        <a:t>ALPHA - 1 - ANTITRYPSIN DEFICIENCY</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1,350 (3.7%)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37079">
                <a:tc rowSpan="9">
                  <a:txBody>
                    <a:bodyPr/>
                    <a:lstStyle/>
                    <a:p>
                      <a:pPr algn="l" fontAlgn="b"/>
                      <a:r>
                        <a:rPr lang="en-US" sz="1300" b="1" i="0" u="none" strike="noStrike" dirty="0">
                          <a:solidFill>
                            <a:schemeClr val="tx1"/>
                          </a:solidFill>
                          <a:effectLst/>
                          <a:latin typeface="+mj-lt"/>
                        </a:rPr>
                        <a:t>IIP</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l" fontAlgn="b"/>
                      <a:r>
                        <a:rPr lang="en-US" sz="1300" b="1" i="0" u="none" strike="noStrike" dirty="0">
                          <a:solidFill>
                            <a:schemeClr val="tx1"/>
                          </a:solidFill>
                          <a:effectLst/>
                          <a:latin typeface="+mj-lt"/>
                        </a:rPr>
                        <a:t>DESQUAMATIVE INTERSTITIAL PNEUMONITIS (DIP)</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11 (&lt;0.05%)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37079">
                <a:tc vMerge="1">
                  <a:txBody>
                    <a:bodyPr/>
                    <a:lstStyle/>
                    <a:p>
                      <a:pPr algn="l" fontAlgn="b"/>
                      <a:endParaRPr lang="en-US" sz="1300" b="1" i="0" u="none" strike="noStrike" dirty="0">
                        <a:solidFill>
                          <a:schemeClr val="tx1"/>
                        </a:solidFill>
                        <a:effectLst/>
                        <a:latin typeface="+mj-lt"/>
                      </a:endParaRPr>
                    </a:p>
                  </a:txBody>
                  <a:tcPr marL="45720"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l" fontAlgn="b"/>
                      <a:r>
                        <a:rPr lang="en-US" sz="1300" b="1" i="0" u="none" strike="noStrike" dirty="0">
                          <a:solidFill>
                            <a:schemeClr val="tx1"/>
                          </a:solidFill>
                          <a:effectLst/>
                          <a:latin typeface="+mj-lt"/>
                        </a:rPr>
                        <a:t>IIP: ACUTE INTERSTITIAL PNEUMONIA</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2 (&lt;0.05%)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37079">
                <a:tc vMerge="1">
                  <a:txBody>
                    <a:bodyPr/>
                    <a:lstStyle/>
                    <a:p>
                      <a:pPr algn="l" fontAlgn="b"/>
                      <a:endParaRPr lang="en-US" sz="1300" b="1" i="0" u="none" strike="noStrike" dirty="0">
                        <a:solidFill>
                          <a:schemeClr val="tx1"/>
                        </a:solidFill>
                        <a:effectLst/>
                        <a:latin typeface="+mj-lt"/>
                      </a:endParaRPr>
                    </a:p>
                  </a:txBody>
                  <a:tcPr marL="45720"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fontAlgn="b"/>
                      <a:r>
                        <a:rPr lang="en-US" sz="1300" b="1" i="0" u="none" strike="noStrike" dirty="0">
                          <a:solidFill>
                            <a:schemeClr val="tx1"/>
                          </a:solidFill>
                          <a:effectLst/>
                          <a:latin typeface="+mj-lt"/>
                        </a:rPr>
                        <a:t>IIP: BOOP/COP</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50 (0.1%)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37079">
                <a:tc vMerge="1">
                  <a:txBody>
                    <a:bodyPr/>
                    <a:lstStyle/>
                    <a:p>
                      <a:pPr algn="l" fontAlgn="b"/>
                      <a:endParaRPr lang="en-US" sz="1300" b="1" i="0" u="none" strike="noStrike" dirty="0">
                        <a:solidFill>
                          <a:schemeClr val="tx1"/>
                        </a:solidFill>
                        <a:effectLst/>
                        <a:latin typeface="+mj-lt"/>
                      </a:endParaRPr>
                    </a:p>
                  </a:txBody>
                  <a:tcPr marL="45720"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l" fontAlgn="b"/>
                      <a:r>
                        <a:rPr lang="en-US" sz="1300" b="1" i="0" u="none" strike="noStrike" dirty="0">
                          <a:solidFill>
                            <a:schemeClr val="tx1"/>
                          </a:solidFill>
                          <a:effectLst/>
                          <a:latin typeface="+mj-lt"/>
                        </a:rPr>
                        <a:t>IIP: DESQUAMATIVE INTERSTITIAL PNEUMONIA</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10 (&lt;0.05%)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37079">
                <a:tc vMerge="1">
                  <a:txBody>
                    <a:bodyPr/>
                    <a:lstStyle/>
                    <a:p>
                      <a:pPr algn="l" fontAlgn="b"/>
                      <a:endParaRPr lang="en-US" sz="1300" b="1" i="0" u="none" strike="noStrike" dirty="0">
                        <a:solidFill>
                          <a:schemeClr val="tx1"/>
                        </a:solidFill>
                        <a:effectLst/>
                        <a:latin typeface="+mj-lt"/>
                      </a:endParaRPr>
                    </a:p>
                  </a:txBody>
                  <a:tcPr marL="45720"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fontAlgn="b"/>
                      <a:r>
                        <a:rPr lang="en-US" sz="1300" b="1" i="0" u="none" strike="noStrike">
                          <a:solidFill>
                            <a:schemeClr val="tx1"/>
                          </a:solidFill>
                          <a:effectLst/>
                          <a:latin typeface="+mj-lt"/>
                        </a:rPr>
                        <a:t>IIP: IDIOPATHIC PULMONARY FIBROSIS (IPF)</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9,655 (26.6%)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37079">
                <a:tc vMerge="1">
                  <a:txBody>
                    <a:bodyPr/>
                    <a:lstStyle/>
                    <a:p>
                      <a:pPr algn="l" fontAlgn="b"/>
                      <a:endParaRPr lang="en-US" sz="1300" b="1" i="0" u="none" strike="noStrike" dirty="0">
                        <a:solidFill>
                          <a:schemeClr val="tx1"/>
                        </a:solidFill>
                        <a:effectLst/>
                        <a:latin typeface="+mj-lt"/>
                      </a:endParaRPr>
                    </a:p>
                  </a:txBody>
                  <a:tcPr marL="45720"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l" fontAlgn="b"/>
                      <a:r>
                        <a:rPr lang="en-US" sz="1300" b="1" i="0" u="none" strike="noStrike">
                          <a:solidFill>
                            <a:schemeClr val="tx1"/>
                          </a:solidFill>
                          <a:effectLst/>
                          <a:latin typeface="+mj-lt"/>
                        </a:rPr>
                        <a:t>IIP: LYMPHOCYTIC INTERSTITIAL PNEUMONIA (LIP)</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11 (&lt;0.05%)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37079">
                <a:tc vMerge="1">
                  <a:txBody>
                    <a:bodyPr/>
                    <a:lstStyle/>
                    <a:p>
                      <a:pPr algn="l" fontAlgn="b"/>
                      <a:endParaRPr lang="en-US" sz="1300" b="1" i="0" u="none" strike="noStrike" dirty="0">
                        <a:solidFill>
                          <a:schemeClr val="tx1"/>
                        </a:solidFill>
                        <a:effectLst/>
                        <a:latin typeface="+mj-lt"/>
                      </a:endParaRPr>
                    </a:p>
                  </a:txBody>
                  <a:tcPr marL="45720"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fontAlgn="b"/>
                      <a:r>
                        <a:rPr lang="en-US" sz="1300" b="1" i="0" u="none" strike="noStrike">
                          <a:solidFill>
                            <a:schemeClr val="tx1"/>
                          </a:solidFill>
                          <a:effectLst/>
                          <a:latin typeface="+mj-lt"/>
                        </a:rPr>
                        <a:t>IIP: NONSPECIFIC INTERSTITIAL PNEUMONIA</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189 (0.5%)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37079">
                <a:tc vMerge="1">
                  <a:txBody>
                    <a:bodyPr/>
                    <a:lstStyle/>
                    <a:p>
                      <a:pPr algn="l" fontAlgn="b"/>
                      <a:endParaRPr lang="en-US" sz="1300" b="1" i="0" u="none" strike="noStrike" dirty="0">
                        <a:solidFill>
                          <a:schemeClr val="tx1"/>
                        </a:solidFill>
                        <a:effectLst/>
                        <a:latin typeface="+mj-lt"/>
                      </a:endParaRPr>
                    </a:p>
                  </a:txBody>
                  <a:tcPr marL="45720"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l" fontAlgn="b"/>
                      <a:r>
                        <a:rPr lang="en-US" sz="1300" b="1" i="0" u="none" strike="noStrike">
                          <a:solidFill>
                            <a:schemeClr val="tx1"/>
                          </a:solidFill>
                          <a:effectLst/>
                          <a:latin typeface="+mj-lt"/>
                        </a:rPr>
                        <a:t>IIP: RESPIRATORY BRONCHIOLITIS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2 (&lt;0.05%)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37079">
                <a:tc vMerge="1">
                  <a:txBody>
                    <a:bodyPr/>
                    <a:lstStyle/>
                    <a:p>
                      <a:pPr algn="l" fontAlgn="b"/>
                      <a:endParaRPr lang="en-US" sz="1300" b="1" i="0" u="none" strike="noStrike" dirty="0">
                        <a:solidFill>
                          <a:schemeClr val="tx1"/>
                        </a:solidFill>
                        <a:effectLst/>
                        <a:latin typeface="+mj-lt"/>
                      </a:endParaRPr>
                    </a:p>
                  </a:txBody>
                  <a:tcPr marL="45720"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l" fontAlgn="b"/>
                      <a:r>
                        <a:rPr lang="en-US" sz="1300" b="1" i="0" u="none" strike="noStrike">
                          <a:solidFill>
                            <a:schemeClr val="tx1"/>
                          </a:solidFill>
                          <a:effectLst/>
                          <a:latin typeface="+mj-lt"/>
                        </a:rPr>
                        <a:t>USUAL INTERSTITIAL PNEUMONITIS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106 (0.3%)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37079">
                <a:tc rowSpan="2">
                  <a:txBody>
                    <a:bodyPr/>
                    <a:lstStyle/>
                    <a:p>
                      <a:pPr algn="l" fontAlgn="b"/>
                      <a:r>
                        <a:rPr lang="en-US" sz="1300" b="1" i="0" u="none" strike="noStrike" dirty="0">
                          <a:solidFill>
                            <a:schemeClr val="tx1"/>
                          </a:solidFill>
                          <a:effectLst/>
                          <a:latin typeface="+mj-lt"/>
                        </a:rPr>
                        <a:t>ILD-not IIP</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fontAlgn="b"/>
                      <a:r>
                        <a:rPr lang="en-US" sz="1300" b="1" i="0" u="none" strike="noStrike" dirty="0">
                          <a:solidFill>
                            <a:schemeClr val="tx1"/>
                          </a:solidFill>
                          <a:effectLst/>
                          <a:latin typeface="+mj-lt"/>
                        </a:rPr>
                        <a:t>ALVEOLAR PROTEINOSIS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18 (&lt;0.05%)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37079">
                <a:tc vMerge="1">
                  <a:txBody>
                    <a:bodyPr/>
                    <a:lstStyle/>
                    <a:p>
                      <a:pPr algn="l" fontAlgn="b"/>
                      <a:endParaRPr lang="en-US" sz="1300" b="1" i="0" u="none" strike="noStrike" dirty="0">
                        <a:solidFill>
                          <a:schemeClr val="tx1"/>
                        </a:solidFill>
                        <a:effectLst/>
                        <a:latin typeface="+mj-lt"/>
                      </a:endParaRPr>
                    </a:p>
                  </a:txBody>
                  <a:tcPr marL="45720"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l" fontAlgn="b"/>
                      <a:r>
                        <a:rPr lang="en-US" sz="1300" b="1" i="0" u="none" strike="noStrike" dirty="0">
                          <a:solidFill>
                            <a:schemeClr val="tx1"/>
                          </a:solidFill>
                          <a:effectLst/>
                          <a:latin typeface="+mj-lt"/>
                        </a:rPr>
                        <a:t>AMYLOIDOSIS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3 (&lt;0.05%)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bl>
          </a:graphicData>
        </a:graphic>
      </p:graphicFrame>
      <p:sp>
        <p:nvSpPr>
          <p:cNvPr id="10" name="Title 1"/>
          <p:cNvSpPr txBox="1">
            <a:spLocks/>
          </p:cNvSpPr>
          <p:nvPr/>
        </p:nvSpPr>
        <p:spPr bwMode="auto">
          <a:xfrm>
            <a:off x="-2822" y="219968"/>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t>Adult Lung Transplants</a:t>
            </a:r>
            <a:r>
              <a:rPr lang="en-US" sz="2400" kern="0" dirty="0" smtClean="0"/>
              <a:t/>
            </a:r>
            <a:br>
              <a:rPr lang="en-US" sz="2400" kern="0" dirty="0" smtClean="0"/>
            </a:br>
            <a:endParaRPr lang="en-US" sz="2000" kern="0" dirty="0"/>
          </a:p>
        </p:txBody>
      </p:sp>
      <p:sp>
        <p:nvSpPr>
          <p:cNvPr id="3" name="Title 2"/>
          <p:cNvSpPr txBox="1"/>
          <p:nvPr/>
        </p:nvSpPr>
        <p:spPr>
          <a:xfrm>
            <a:off x="1209887" y="559383"/>
            <a:ext cx="2296161" cy="461665"/>
          </a:xfrm>
          <a:prstGeom prst="rect">
            <a:avLst/>
          </a:prstGeom>
          <a:noFill/>
        </p:spPr>
        <p:txBody>
          <a:bodyPr wrap="square" rtlCol="0">
            <a:spAutoFit/>
          </a:bodyPr>
          <a:lstStyle/>
          <a:p>
            <a:r>
              <a:rPr lang="en-US" sz="2400" b="1" kern="0" dirty="0" smtClean="0"/>
              <a:t>Indications</a:t>
            </a:r>
            <a:endParaRPr lang="en-US" sz="2400" b="1" kern="0" dirty="0"/>
          </a:p>
        </p:txBody>
      </p:sp>
      <p:sp>
        <p:nvSpPr>
          <p:cNvPr id="12" name="title_cohort"/>
          <p:cNvSpPr txBox="1"/>
          <p:nvPr/>
        </p:nvSpPr>
        <p:spPr>
          <a:xfrm>
            <a:off x="2324100" y="590490"/>
            <a:ext cx="6172200" cy="400110"/>
          </a:xfrm>
          <a:prstGeom prst="rect">
            <a:avLst/>
          </a:prstGeom>
          <a:noFill/>
        </p:spPr>
        <p:txBody>
          <a:bodyPr wrap="square" rtlCol="0">
            <a:spAutoFit/>
          </a:bodyPr>
          <a:lstStyle/>
          <a:p>
            <a:pPr algn="ctr"/>
            <a:r>
              <a:rPr lang="en-US" sz="2000" b="1" kern="0" dirty="0"/>
              <a:t>(</a:t>
            </a:r>
            <a:r>
              <a:rPr lang="en-US" sz="2000" b="1" kern="0" dirty="0" smtClean="0"/>
              <a:t>Transplants</a:t>
            </a:r>
            <a:r>
              <a:rPr lang="en-US" sz="2000" b="1" kern="0" dirty="0"/>
              <a:t>: January </a:t>
            </a:r>
            <a:r>
              <a:rPr lang="en-US" sz="2000" b="1" kern="0" dirty="0" smtClean="0"/>
              <a:t>2004 </a:t>
            </a:r>
            <a:r>
              <a:rPr lang="en-US" sz="2000" b="1" kern="0" dirty="0"/>
              <a:t>– June </a:t>
            </a:r>
            <a:r>
              <a:rPr lang="en-US" sz="2000" b="1" kern="0" dirty="0" smtClean="0"/>
              <a:t>2015)</a:t>
            </a:r>
            <a:endParaRPr lang="en-US" sz="2000" b="1" kern="0" dirty="0"/>
          </a:p>
        </p:txBody>
      </p:sp>
      <p:grpSp>
        <p:nvGrpSpPr>
          <p:cNvPr id="13" name="Group 12"/>
          <p:cNvGrpSpPr/>
          <p:nvPr/>
        </p:nvGrpSpPr>
        <p:grpSpPr>
          <a:xfrm>
            <a:off x="2" y="6180658"/>
            <a:ext cx="4715933" cy="711201"/>
            <a:chOff x="2" y="6180658"/>
            <a:chExt cx="4715933" cy="711201"/>
          </a:xfrm>
        </p:grpSpPr>
        <p:grpSp>
          <p:nvGrpSpPr>
            <p:cNvPr id="14" name="Group 13"/>
            <p:cNvGrpSpPr/>
            <p:nvPr/>
          </p:nvGrpSpPr>
          <p:grpSpPr>
            <a:xfrm>
              <a:off x="2" y="6180658"/>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99109460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hlinkClick r:id="rId3"/>
          </p:cNvPr>
          <p:cNvGraphicFramePr>
            <a:graphicFrameLocks noGrp="1"/>
          </p:cNvGraphicFramePr>
          <p:nvPr>
            <p:ph idx="1"/>
            <p:extLst>
              <p:ext uri="{D42A27DB-BD31-4B8C-83A1-F6EECF244321}">
                <p14:modId xmlns:p14="http://schemas.microsoft.com/office/powerpoint/2010/main" val="3627730365"/>
              </p:ext>
            </p:extLst>
          </p:nvPr>
        </p:nvGraphicFramePr>
        <p:xfrm>
          <a:off x="304800" y="1143000"/>
          <a:ext cx="8305800" cy="5063073"/>
        </p:xfrm>
        <a:graphic>
          <a:graphicData uri="http://schemas.openxmlformats.org/drawingml/2006/table">
            <a:tbl>
              <a:tblPr bandRow="1">
                <a:tableStyleId>{5C22544A-7EE6-4342-B048-85BDC9FD1C3A}</a:tableStyleId>
              </a:tblPr>
              <a:tblGrid>
                <a:gridCol w="2438400"/>
                <a:gridCol w="4094252"/>
                <a:gridCol w="1773148"/>
              </a:tblGrid>
              <a:tr h="275281">
                <a:tc>
                  <a:txBody>
                    <a:bodyPr/>
                    <a:lstStyle/>
                    <a:p>
                      <a:pPr rtl="0" fontAlgn="t"/>
                      <a:r>
                        <a:rPr lang="en-US" sz="1300" b="1" dirty="0">
                          <a:solidFill>
                            <a:srgbClr val="FFFF00"/>
                          </a:solidFill>
                          <a:latin typeface="+mj-lt"/>
                        </a:rPr>
                        <a:t>Diagnosis</a:t>
                      </a:r>
                    </a:p>
                  </a:txBody>
                  <a:tcPr marL="45720" marR="457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300" b="1" i="0" u="none" strike="noStrike" dirty="0" smtClean="0">
                          <a:solidFill>
                            <a:schemeClr val="tx1"/>
                          </a:solidFill>
                          <a:effectLst/>
                          <a:latin typeface="+mj-lt"/>
                        </a:rPr>
                        <a:t>Detailed diagnosis</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300" b="1" i="0" u="none" strike="noStrike" dirty="0" smtClean="0">
                          <a:solidFill>
                            <a:schemeClr val="tx1"/>
                          </a:solidFill>
                          <a:effectLst/>
                          <a:latin typeface="+mj-lt"/>
                        </a:rPr>
                        <a:t>N (%) (N=36,237)</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37079">
                <a:tc rowSpan="1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300" b="1" i="0" u="none" strike="noStrike" dirty="0">
                          <a:solidFill>
                            <a:schemeClr val="tx1"/>
                          </a:solidFill>
                          <a:effectLst/>
                          <a:latin typeface="+mj-lt"/>
                        </a:rPr>
                        <a:t>ILD-not </a:t>
                      </a:r>
                      <a:r>
                        <a:rPr lang="en-US" sz="1300" b="1" i="0" u="none" strike="noStrike" dirty="0" smtClean="0">
                          <a:solidFill>
                            <a:schemeClr val="tx1"/>
                          </a:solidFill>
                          <a:effectLst/>
                          <a:latin typeface="+mj-lt"/>
                        </a:rPr>
                        <a:t>IIP (</a:t>
                      </a:r>
                      <a:r>
                        <a:rPr lang="en-US" sz="1300" b="1" i="0" u="none" strike="noStrike" kern="1200" dirty="0" smtClean="0">
                          <a:solidFill>
                            <a:schemeClr val="tx1"/>
                          </a:solidFill>
                          <a:effectLst/>
                          <a:latin typeface="+mj-lt"/>
                          <a:ea typeface="+mn-ea"/>
                          <a:cs typeface="+mn-cs"/>
                        </a:rPr>
                        <a:t>cont’d)</a:t>
                      </a:r>
                    </a:p>
                    <a:p>
                      <a:pPr algn="l" fontAlgn="b"/>
                      <a:endParaRPr lang="en-US" sz="1300" b="1" i="0" u="none" strike="noStrike" dirty="0">
                        <a:solidFill>
                          <a:schemeClr val="tx1"/>
                        </a:solidFill>
                        <a:effectLst/>
                        <a:latin typeface="+mj-lt"/>
                      </a:endParaRP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l" fontAlgn="b"/>
                      <a:r>
                        <a:rPr lang="en-US" sz="1300" b="1" i="0" u="none" strike="noStrike">
                          <a:solidFill>
                            <a:schemeClr val="tx1"/>
                          </a:solidFill>
                          <a:effectLst/>
                          <a:latin typeface="+mj-lt"/>
                        </a:rPr>
                        <a:t>ARDS/PNEUMONIA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36 (0.1%)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37079">
                <a:tc vMerge="1">
                  <a:txBody>
                    <a:bodyPr/>
                    <a:lstStyle/>
                    <a:p>
                      <a:pPr algn="l" fontAlgn="b"/>
                      <a:endParaRPr lang="en-US" sz="800" b="0" i="0" u="none" strike="noStrike" dirty="0">
                        <a:solidFill>
                          <a:schemeClr val="tx1"/>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fontAlgn="b"/>
                      <a:r>
                        <a:rPr lang="en-US" sz="1300" b="1" i="0" u="none" strike="noStrike">
                          <a:solidFill>
                            <a:schemeClr val="tx1"/>
                          </a:solidFill>
                          <a:effectLst/>
                          <a:latin typeface="+mj-lt"/>
                        </a:rPr>
                        <a:t>CHRONIC PNEUMONITIS OF INFANCY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3 (&lt;0.05%)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37079">
                <a:tc vMerge="1">
                  <a:txBody>
                    <a:bodyPr/>
                    <a:lstStyle/>
                    <a:p>
                      <a:pPr algn="l" fontAlgn="b"/>
                      <a:endParaRPr lang="en-US" sz="800" b="0" i="0" u="none" strike="noStrike" dirty="0">
                        <a:solidFill>
                          <a:schemeClr val="tx1"/>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l" fontAlgn="b"/>
                      <a:r>
                        <a:rPr lang="en-US" sz="1300" b="1" i="0" u="none" strike="noStrike">
                          <a:solidFill>
                            <a:schemeClr val="tx1"/>
                          </a:solidFill>
                          <a:effectLst/>
                          <a:latin typeface="+mj-lt"/>
                        </a:rPr>
                        <a:t>FIBROCAVITARY LUNG DISEASE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4 (&lt;0.05%)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37079">
                <a:tc vMerge="1">
                  <a:txBody>
                    <a:bodyPr/>
                    <a:lstStyle/>
                    <a:p>
                      <a:pPr algn="l" fontAlgn="b"/>
                      <a:endParaRPr lang="en-US" sz="800" b="0" i="0" u="none" strike="noStrike" dirty="0">
                        <a:solidFill>
                          <a:schemeClr val="tx1"/>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fontAlgn="b"/>
                      <a:r>
                        <a:rPr lang="en-US" sz="1300" b="1" i="0" u="none" strike="noStrike">
                          <a:solidFill>
                            <a:schemeClr val="tx1"/>
                          </a:solidFill>
                          <a:effectLst/>
                          <a:latin typeface="+mj-lt"/>
                        </a:rPr>
                        <a:t>GRANULOMATOUS LUNG DISEASE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9 (&lt;0.05%)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37079">
                <a:tc vMerge="1">
                  <a:txBody>
                    <a:bodyPr/>
                    <a:lstStyle/>
                    <a:p>
                      <a:pPr algn="l" fontAlgn="b"/>
                      <a:endParaRPr lang="en-US" sz="800" b="0" i="0" u="none" strike="noStrike" dirty="0">
                        <a:solidFill>
                          <a:schemeClr val="tx1"/>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l" fontAlgn="b"/>
                      <a:r>
                        <a:rPr lang="en-US" sz="1300" b="1" i="0" u="none" strike="noStrike" dirty="0">
                          <a:solidFill>
                            <a:schemeClr val="tx1"/>
                          </a:solidFill>
                          <a:effectLst/>
                          <a:latin typeface="+mj-lt"/>
                        </a:rPr>
                        <a:t>HYPERSENSITIVITY PNEUMONITIS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362 (1.0%)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37079">
                <a:tc vMerge="1">
                  <a:txBody>
                    <a:bodyPr/>
                    <a:lstStyle/>
                    <a:p>
                      <a:pPr algn="l" fontAlgn="b"/>
                      <a:endParaRPr lang="en-US" sz="800" b="0" i="0" u="none" strike="noStrike" dirty="0">
                        <a:solidFill>
                          <a:schemeClr val="tx1"/>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fontAlgn="b"/>
                      <a:r>
                        <a:rPr lang="en-US" sz="1300" b="1" i="0" u="none" strike="noStrike">
                          <a:solidFill>
                            <a:schemeClr val="tx1"/>
                          </a:solidFill>
                          <a:effectLst/>
                          <a:latin typeface="+mj-lt"/>
                        </a:rPr>
                        <a:t>IDIOPATHIC PULMONARY HEMOSIDEROSIS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27 (0.1%)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37079">
                <a:tc vMerge="1">
                  <a:txBody>
                    <a:bodyPr/>
                    <a:lstStyle/>
                    <a:p>
                      <a:pPr algn="l" fontAlgn="b"/>
                      <a:endParaRPr lang="en-US" sz="800" b="0" i="0" u="none" strike="noStrike" dirty="0">
                        <a:solidFill>
                          <a:schemeClr val="tx1"/>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l" fontAlgn="b"/>
                      <a:r>
                        <a:rPr lang="en-US" sz="1300" b="1" i="0" u="none" strike="noStrike">
                          <a:solidFill>
                            <a:schemeClr val="tx1"/>
                          </a:solidFill>
                          <a:effectLst/>
                          <a:latin typeface="+mj-lt"/>
                        </a:rPr>
                        <a:t>INHALATION BURNS/TRAUMA</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5 (&lt;0.05%)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37079">
                <a:tc vMerge="1">
                  <a:txBody>
                    <a:bodyPr/>
                    <a:lstStyle/>
                    <a:p>
                      <a:pPr algn="l" fontAlgn="b"/>
                      <a:endParaRPr lang="en-US" sz="800" b="0" i="0" u="none" strike="noStrike" dirty="0">
                        <a:solidFill>
                          <a:schemeClr val="tx1"/>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fontAlgn="b"/>
                      <a:r>
                        <a:rPr lang="en-US" sz="1300" b="1" i="0" u="none" strike="noStrike">
                          <a:solidFill>
                            <a:schemeClr val="tx1"/>
                          </a:solidFill>
                          <a:effectLst/>
                          <a:latin typeface="+mj-lt"/>
                        </a:rPr>
                        <a:t>INTERSTITIAL PNEUMONITIS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8 (&lt;0.05%)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37079">
                <a:tc vMerge="1">
                  <a:txBody>
                    <a:bodyPr/>
                    <a:lstStyle/>
                    <a:p>
                      <a:pPr algn="l" fontAlgn="b"/>
                      <a:endParaRPr lang="en-US" sz="800" b="0" i="0" u="none" strike="noStrike" dirty="0">
                        <a:solidFill>
                          <a:schemeClr val="tx1"/>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l" fontAlgn="b"/>
                      <a:r>
                        <a:rPr lang="en-US" sz="1300" b="1" i="0" u="none" strike="noStrike">
                          <a:solidFill>
                            <a:schemeClr val="tx1"/>
                          </a:solidFill>
                          <a:effectLst/>
                          <a:latin typeface="+mj-lt"/>
                        </a:rPr>
                        <a:t>OCCUPATIONAL LUNG DISEASE OTHER SPECIFY</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113 (0.3%)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37079">
                <a:tc vMerge="1">
                  <a:txBody>
                    <a:bodyPr/>
                    <a:lstStyle/>
                    <a:p>
                      <a:pPr algn="l" fontAlgn="b"/>
                      <a:endParaRPr lang="en-US" sz="800" b="0" i="0" u="none" strike="noStrike" dirty="0">
                        <a:solidFill>
                          <a:schemeClr val="tx1"/>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fontAlgn="b"/>
                      <a:r>
                        <a:rPr lang="en-US" sz="1300" b="1" i="0" u="none" strike="noStrike">
                          <a:solidFill>
                            <a:schemeClr val="tx1"/>
                          </a:solidFill>
                          <a:effectLst/>
                          <a:latin typeface="+mj-lt"/>
                        </a:rPr>
                        <a:t>PULMONARY FIBROSIS OTHER SPECIFY CAUSE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1,164 (3.2%)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37079">
                <a:tc vMerge="1">
                  <a:txBody>
                    <a:bodyPr/>
                    <a:lstStyle/>
                    <a:p>
                      <a:pPr algn="l" fontAlgn="b"/>
                      <a:endParaRPr lang="en-US" sz="800" b="0" i="0" u="none" strike="noStrike" dirty="0">
                        <a:solidFill>
                          <a:schemeClr val="tx1"/>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l" fontAlgn="b"/>
                      <a:r>
                        <a:rPr lang="en-US" sz="1300" b="1" i="0" u="none" strike="noStrike">
                          <a:solidFill>
                            <a:schemeClr val="tx1"/>
                          </a:solidFill>
                          <a:effectLst/>
                          <a:latin typeface="+mj-lt"/>
                        </a:rPr>
                        <a:t>PULMONARY LANGERHANS CELL HISTIOCYTOSIS (PLCH)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148 (0.4%)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37079">
                <a:tc vMerge="1">
                  <a:txBody>
                    <a:bodyPr/>
                    <a:lstStyle/>
                    <a:p>
                      <a:pPr algn="l" fontAlgn="b"/>
                      <a:endParaRPr lang="en-US" sz="800" b="0" i="0" u="none" strike="noStrike" dirty="0">
                        <a:solidFill>
                          <a:schemeClr val="tx1"/>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fontAlgn="b"/>
                      <a:r>
                        <a:rPr lang="en-US" sz="1300" b="1" i="0" u="none" strike="noStrike">
                          <a:solidFill>
                            <a:schemeClr val="tx1"/>
                          </a:solidFill>
                          <a:effectLst/>
                          <a:latin typeface="+mj-lt"/>
                        </a:rPr>
                        <a:t>PULMONARY TELANGIECTASIA - RESTRICTIVE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3 (&lt;0.05%)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37079">
                <a:tc vMerge="1">
                  <a:txBody>
                    <a:bodyPr/>
                    <a:lstStyle/>
                    <a:p>
                      <a:pPr algn="l" fontAlgn="b"/>
                      <a:endParaRPr lang="en-US" sz="800" b="0" i="0" u="none" strike="noStrike" dirty="0">
                        <a:solidFill>
                          <a:schemeClr val="tx1"/>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l" fontAlgn="b"/>
                      <a:r>
                        <a:rPr lang="en-US" sz="1300" b="1" i="0" u="none" strike="noStrike">
                          <a:solidFill>
                            <a:schemeClr val="tx1"/>
                          </a:solidFill>
                          <a:effectLst/>
                          <a:latin typeface="+mj-lt"/>
                        </a:rPr>
                        <a:t>SCLERODERMA/CREST</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228 (0.6%)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37079">
                <a:tc vMerge="1">
                  <a:txBody>
                    <a:bodyPr/>
                    <a:lstStyle/>
                    <a:p>
                      <a:pPr algn="l" fontAlgn="b"/>
                      <a:endParaRPr lang="en-US" sz="800" b="0" i="0" u="none" strike="noStrike" dirty="0">
                        <a:solidFill>
                          <a:schemeClr val="tx1"/>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fontAlgn="b"/>
                      <a:r>
                        <a:rPr lang="en-US" sz="1300" b="1" i="0" u="none" strike="noStrike" dirty="0">
                          <a:solidFill>
                            <a:schemeClr val="tx1"/>
                          </a:solidFill>
                          <a:effectLst/>
                          <a:latin typeface="+mj-lt"/>
                        </a:rPr>
                        <a:t>SILICOSIS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66 (0.2%)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bl>
          </a:graphicData>
        </a:graphic>
      </p:graphicFrame>
      <p:sp>
        <p:nvSpPr>
          <p:cNvPr id="10" name="Title 1"/>
          <p:cNvSpPr txBox="1">
            <a:spLocks/>
          </p:cNvSpPr>
          <p:nvPr/>
        </p:nvSpPr>
        <p:spPr bwMode="auto">
          <a:xfrm>
            <a:off x="-2822" y="219968"/>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t>Adult Lung Transplants</a:t>
            </a:r>
            <a:r>
              <a:rPr lang="en-US" sz="2400" kern="0" dirty="0" smtClean="0"/>
              <a:t/>
            </a:r>
            <a:br>
              <a:rPr lang="en-US" sz="2400" kern="0" dirty="0" smtClean="0"/>
            </a:br>
            <a:endParaRPr lang="en-US" sz="2000" kern="0" dirty="0"/>
          </a:p>
        </p:txBody>
      </p:sp>
      <p:sp>
        <p:nvSpPr>
          <p:cNvPr id="3" name="Title 2"/>
          <p:cNvSpPr txBox="1"/>
          <p:nvPr/>
        </p:nvSpPr>
        <p:spPr>
          <a:xfrm>
            <a:off x="1209887" y="559383"/>
            <a:ext cx="2296161" cy="461665"/>
          </a:xfrm>
          <a:prstGeom prst="rect">
            <a:avLst/>
          </a:prstGeom>
          <a:noFill/>
        </p:spPr>
        <p:txBody>
          <a:bodyPr wrap="square" rtlCol="0">
            <a:spAutoFit/>
          </a:bodyPr>
          <a:lstStyle/>
          <a:p>
            <a:r>
              <a:rPr lang="en-US" sz="2400" b="1" kern="0" dirty="0" smtClean="0"/>
              <a:t>Indications</a:t>
            </a:r>
            <a:endParaRPr lang="en-US" sz="2400" b="1" kern="0" dirty="0"/>
          </a:p>
        </p:txBody>
      </p:sp>
      <p:sp>
        <p:nvSpPr>
          <p:cNvPr id="12" name="title_cohort"/>
          <p:cNvSpPr txBox="1"/>
          <p:nvPr/>
        </p:nvSpPr>
        <p:spPr>
          <a:xfrm>
            <a:off x="2324100" y="590490"/>
            <a:ext cx="6172200" cy="400110"/>
          </a:xfrm>
          <a:prstGeom prst="rect">
            <a:avLst/>
          </a:prstGeom>
          <a:noFill/>
        </p:spPr>
        <p:txBody>
          <a:bodyPr wrap="square" rtlCol="0">
            <a:spAutoFit/>
          </a:bodyPr>
          <a:lstStyle/>
          <a:p>
            <a:pPr algn="ctr"/>
            <a:r>
              <a:rPr lang="en-US" sz="2000" b="1" kern="0" dirty="0"/>
              <a:t>(</a:t>
            </a:r>
            <a:r>
              <a:rPr lang="en-US" sz="2000" b="1" kern="0" dirty="0" smtClean="0"/>
              <a:t>Transplants</a:t>
            </a:r>
            <a:r>
              <a:rPr lang="en-US" sz="2000" b="1" kern="0" dirty="0"/>
              <a:t>: January </a:t>
            </a:r>
            <a:r>
              <a:rPr lang="en-US" sz="2000" b="1" kern="0" dirty="0" smtClean="0"/>
              <a:t>2004 </a:t>
            </a:r>
            <a:r>
              <a:rPr lang="en-US" sz="2000" b="1" kern="0" dirty="0"/>
              <a:t>– June </a:t>
            </a:r>
            <a:r>
              <a:rPr lang="en-US" sz="2000" b="1" kern="0" dirty="0" smtClean="0"/>
              <a:t>2015)</a:t>
            </a:r>
            <a:endParaRPr lang="en-US" sz="2000" b="1" kern="0" dirty="0"/>
          </a:p>
        </p:txBody>
      </p:sp>
      <p:grpSp>
        <p:nvGrpSpPr>
          <p:cNvPr id="13" name="Group 12"/>
          <p:cNvGrpSpPr/>
          <p:nvPr/>
        </p:nvGrpSpPr>
        <p:grpSpPr>
          <a:xfrm>
            <a:off x="2" y="6180658"/>
            <a:ext cx="4715933" cy="711201"/>
            <a:chOff x="2" y="6180658"/>
            <a:chExt cx="4715933" cy="711201"/>
          </a:xfrm>
        </p:grpSpPr>
        <p:grpSp>
          <p:nvGrpSpPr>
            <p:cNvPr id="14" name="Group 13"/>
            <p:cNvGrpSpPr/>
            <p:nvPr/>
          </p:nvGrpSpPr>
          <p:grpSpPr>
            <a:xfrm>
              <a:off x="2" y="6180658"/>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5" name="TextBox 14"/>
          <p:cNvSpPr txBox="1"/>
          <p:nvPr/>
        </p:nvSpPr>
        <p:spPr>
          <a:xfrm>
            <a:off x="7772400" y="6477000"/>
            <a:ext cx="1143000" cy="323165"/>
          </a:xfrm>
          <a:prstGeom prst="rect">
            <a:avLst/>
          </a:prstGeom>
          <a:noFill/>
        </p:spPr>
        <p:txBody>
          <a:bodyPr wrap="square" rtlCol="0">
            <a:spAutoFit/>
          </a:bodyPr>
          <a:lstStyle/>
          <a:p>
            <a:r>
              <a:rPr lang="en-US" sz="1500" b="1" dirty="0" smtClean="0">
                <a:solidFill>
                  <a:srgbClr val="FFFF00"/>
                </a:solidFill>
              </a:rPr>
              <a:t>Cont’d</a:t>
            </a:r>
            <a:endParaRPr lang="en-US" sz="1500" b="1" dirty="0">
              <a:solidFill>
                <a:srgbClr val="FFFF00"/>
              </a:solidFill>
            </a:endParaRPr>
          </a:p>
        </p:txBody>
      </p:sp>
    </p:spTree>
    <p:extLst>
      <p:ext uri="{BB962C8B-B14F-4D97-AF65-F5344CB8AC3E}">
        <p14:creationId xmlns:p14="http://schemas.microsoft.com/office/powerpoint/2010/main" val="1704983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721466421"/>
              </p:ext>
            </p:extLst>
          </p:nvPr>
        </p:nvGraphicFramePr>
        <p:xfrm>
          <a:off x="152400" y="1524000"/>
          <a:ext cx="88392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Group 15"/>
          <p:cNvGrpSpPr/>
          <p:nvPr/>
        </p:nvGrpSpPr>
        <p:grpSpPr>
          <a:xfrm>
            <a:off x="2" y="6180658"/>
            <a:ext cx="4715933" cy="711201"/>
            <a:chOff x="2" y="6180658"/>
            <a:chExt cx="4715933" cy="711201"/>
          </a:xfrm>
        </p:grpSpPr>
        <p:grpSp>
          <p:nvGrpSpPr>
            <p:cNvPr id="17" name="Group 16"/>
            <p:cNvGrpSpPr/>
            <p:nvPr/>
          </p:nvGrpSpPr>
          <p:grpSpPr>
            <a:xfrm>
              <a:off x="2" y="6180658"/>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8"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1" name="Title 1"/>
          <p:cNvSpPr txBox="1">
            <a:spLocks/>
          </p:cNvSpPr>
          <p:nvPr/>
        </p:nvSpPr>
        <p:spPr bwMode="auto">
          <a:xfrm>
            <a:off x="0" y="370972"/>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400" kern="0" dirty="0" smtClean="0"/>
              <a:t/>
            </a:r>
            <a:br>
              <a:rPr lang="en-US" sz="2400" kern="0" dirty="0" smtClean="0"/>
            </a:br>
            <a:r>
              <a:rPr lang="en-US" sz="2400" kern="0" dirty="0" smtClean="0"/>
              <a:t>Diagnosis Distribution by Location</a:t>
            </a:r>
            <a:br>
              <a:rPr lang="en-US" sz="2400" kern="0" dirty="0" smtClean="0"/>
            </a:br>
            <a:endParaRPr lang="en-US" sz="2000" kern="0" dirty="0"/>
          </a:p>
        </p:txBody>
      </p:sp>
      <p:sp>
        <p:nvSpPr>
          <p:cNvPr id="3" name="title_cohort"/>
          <p:cNvSpPr txBox="1"/>
          <p:nvPr/>
        </p:nvSpPr>
        <p:spPr>
          <a:xfrm>
            <a:off x="1866900" y="1032941"/>
            <a:ext cx="5410200" cy="400110"/>
          </a:xfrm>
          <a:prstGeom prst="rect">
            <a:avLst/>
          </a:prstGeom>
          <a:noFill/>
        </p:spPr>
        <p:txBody>
          <a:bodyPr wrap="square" rtlCol="0">
            <a:spAutoFit/>
          </a:bodyPr>
          <a:lstStyle/>
          <a:p>
            <a:pPr algn="ctr"/>
            <a:r>
              <a:rPr lang="en-US" sz="2000" b="1" kern="0" smtClean="0"/>
              <a:t>(Transplants: January 2004 – June 2015)</a:t>
            </a:r>
            <a:endParaRPr lang="en-US" sz="2000" b="1" kern="0"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hlinkClick r:id="rId3"/>
          </p:cNvPr>
          <p:cNvGraphicFramePr>
            <a:graphicFrameLocks noGrp="1"/>
          </p:cNvGraphicFramePr>
          <p:nvPr>
            <p:ph idx="1"/>
            <p:extLst>
              <p:ext uri="{D42A27DB-BD31-4B8C-83A1-F6EECF244321}">
                <p14:modId xmlns:p14="http://schemas.microsoft.com/office/powerpoint/2010/main" val="1655027932"/>
              </p:ext>
            </p:extLst>
          </p:nvPr>
        </p:nvGraphicFramePr>
        <p:xfrm>
          <a:off x="304800" y="1084582"/>
          <a:ext cx="8305800" cy="5131759"/>
        </p:xfrm>
        <a:graphic>
          <a:graphicData uri="http://schemas.openxmlformats.org/drawingml/2006/table">
            <a:tbl>
              <a:tblPr bandRow="1">
                <a:tableStyleId>{5C22544A-7EE6-4342-B048-85BDC9FD1C3A}</a:tableStyleId>
              </a:tblPr>
              <a:tblGrid>
                <a:gridCol w="2438400"/>
                <a:gridCol w="4094252"/>
                <a:gridCol w="1773148"/>
              </a:tblGrid>
              <a:tr h="275281">
                <a:tc>
                  <a:txBody>
                    <a:bodyPr/>
                    <a:lstStyle/>
                    <a:p>
                      <a:pPr rtl="0" fontAlgn="t"/>
                      <a:r>
                        <a:rPr lang="en-US" sz="1300" b="1" dirty="0">
                          <a:solidFill>
                            <a:srgbClr val="FFFF00"/>
                          </a:solidFill>
                        </a:rPr>
                        <a:t>Diagnosis</a:t>
                      </a:r>
                      <a:endParaRPr lang="en-US" sz="1300" dirty="0">
                        <a:solidFill>
                          <a:srgbClr val="FFFF00"/>
                        </a:solidFill>
                      </a:endParaRPr>
                    </a:p>
                  </a:txBody>
                  <a:tcPr marL="45720" marR="457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300" b="1" i="0" u="none" strike="noStrike" dirty="0" smtClean="0">
                          <a:solidFill>
                            <a:schemeClr val="tx1"/>
                          </a:solidFill>
                          <a:effectLst/>
                          <a:latin typeface="+mj-lt"/>
                        </a:rPr>
                        <a:t>Detailed diagnosis</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300" b="1" i="0" u="none" strike="noStrike" dirty="0" smtClean="0">
                          <a:solidFill>
                            <a:schemeClr val="tx1"/>
                          </a:solidFill>
                          <a:effectLst/>
                          <a:latin typeface="+mj-lt"/>
                        </a:rPr>
                        <a:t>N (%) (N=36,237)</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37079">
                <a:tc>
                  <a:txBody>
                    <a:bodyPr/>
                    <a:lstStyle/>
                    <a:p>
                      <a:pPr algn="l" fontAlgn="b"/>
                      <a:r>
                        <a:rPr lang="en-US" sz="1300" b="1" i="0" u="none" strike="noStrike" dirty="0">
                          <a:solidFill>
                            <a:schemeClr val="tx1"/>
                          </a:solidFill>
                          <a:effectLst/>
                          <a:latin typeface="+mj-lt"/>
                        </a:rPr>
                        <a:t>CF</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l" fontAlgn="b"/>
                      <a:r>
                        <a:rPr lang="en-US" sz="1300" b="1" i="0" u="none" strike="noStrike">
                          <a:solidFill>
                            <a:schemeClr val="tx1"/>
                          </a:solidFill>
                          <a:effectLst/>
                          <a:latin typeface="+mj-lt"/>
                        </a:rPr>
                        <a:t>CYSTIC FIBROSIS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5,593 (15.4%)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37079">
                <a:tc rowSpan="5">
                  <a:txBody>
                    <a:bodyPr/>
                    <a:lstStyle/>
                    <a:p>
                      <a:pPr algn="l" fontAlgn="b"/>
                      <a:r>
                        <a:rPr lang="en-US" sz="1300" b="1" i="0" u="none" strike="noStrike" dirty="0">
                          <a:solidFill>
                            <a:schemeClr val="tx1"/>
                          </a:solidFill>
                          <a:effectLst/>
                          <a:latin typeface="+mj-lt"/>
                        </a:rPr>
                        <a:t>Non CF-bronchiectasis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fontAlgn="b"/>
                      <a:r>
                        <a:rPr lang="en-US" sz="1300" b="1" i="0" u="none" strike="noStrike">
                          <a:solidFill>
                            <a:schemeClr val="tx1"/>
                          </a:solidFill>
                          <a:effectLst/>
                          <a:latin typeface="+mj-lt"/>
                        </a:rPr>
                        <a:t>BRONCHIECTASIS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898 (2.5%)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37079">
                <a:tc vMerge="1">
                  <a:txBody>
                    <a:bodyPr/>
                    <a:lstStyle/>
                    <a:p>
                      <a:pPr algn="l" fontAlgn="b"/>
                      <a:endParaRPr lang="en-US" sz="1300" b="1" i="0" u="none" strike="noStrike" dirty="0">
                        <a:solidFill>
                          <a:schemeClr val="tx1"/>
                        </a:solidFill>
                        <a:effectLst/>
                        <a:latin typeface="+mj-lt"/>
                      </a:endParaRP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l" fontAlgn="b"/>
                      <a:r>
                        <a:rPr lang="en-US" sz="1300" b="1" i="0" u="none" strike="noStrike">
                          <a:solidFill>
                            <a:schemeClr val="tx1"/>
                          </a:solidFill>
                          <a:effectLst/>
                          <a:latin typeface="+mj-lt"/>
                        </a:rPr>
                        <a:t>COMMON VARIABLE IMMUNE DEFICIENCY</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7 (&lt;0.05%)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37079">
                <a:tc vMerge="1">
                  <a:txBody>
                    <a:bodyPr/>
                    <a:lstStyle/>
                    <a:p>
                      <a:pPr algn="l" fontAlgn="b"/>
                      <a:endParaRPr lang="en-US" sz="1300" b="1" i="0" u="none" strike="noStrike" dirty="0">
                        <a:solidFill>
                          <a:schemeClr val="tx1"/>
                        </a:solidFill>
                        <a:effectLst/>
                        <a:latin typeface="+mj-lt"/>
                      </a:endParaRP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fontAlgn="b"/>
                      <a:r>
                        <a:rPr lang="en-US" sz="1300" b="1" i="0" u="none" strike="noStrike" dirty="0">
                          <a:solidFill>
                            <a:schemeClr val="tx1"/>
                          </a:solidFill>
                          <a:effectLst/>
                          <a:latin typeface="+mj-lt"/>
                        </a:rPr>
                        <a:t>HYPOGAMMAGLOBULINEMIA</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6 (&lt;0.05%)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37079">
                <a:tc vMerge="1">
                  <a:txBody>
                    <a:bodyPr/>
                    <a:lstStyle/>
                    <a:p>
                      <a:pPr algn="l" fontAlgn="b"/>
                      <a:endParaRPr lang="en-US" sz="1300" b="1" i="0" u="none" strike="noStrike" dirty="0">
                        <a:solidFill>
                          <a:schemeClr val="tx1"/>
                        </a:solidFill>
                        <a:effectLst/>
                        <a:latin typeface="+mj-lt"/>
                      </a:endParaRP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l" fontAlgn="b"/>
                      <a:r>
                        <a:rPr lang="en-US" sz="1300" b="1" i="0" u="none" strike="noStrike" dirty="0">
                          <a:solidFill>
                            <a:schemeClr val="tx1"/>
                          </a:solidFill>
                          <a:effectLst/>
                          <a:latin typeface="+mj-lt"/>
                        </a:rPr>
                        <a:t>KARTAGENER'S SYNDROME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13 (&lt;0.05%)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37079">
                <a:tc vMerge="1">
                  <a:txBody>
                    <a:bodyPr/>
                    <a:lstStyle/>
                    <a:p>
                      <a:pPr algn="l" fontAlgn="b"/>
                      <a:endParaRPr lang="en-US" sz="1300" b="1" i="0" u="none" strike="noStrike" dirty="0">
                        <a:solidFill>
                          <a:schemeClr val="tx1"/>
                        </a:solidFill>
                        <a:effectLst/>
                        <a:latin typeface="+mj-lt"/>
                      </a:endParaRP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fontAlgn="b"/>
                      <a:r>
                        <a:rPr lang="en-US" sz="1300" b="1" i="0" u="none" strike="noStrike" dirty="0">
                          <a:solidFill>
                            <a:schemeClr val="tx1"/>
                          </a:solidFill>
                          <a:effectLst/>
                          <a:latin typeface="+mj-lt"/>
                        </a:rPr>
                        <a:t>PRIMARY CILIARY DYSKINESIA</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9 (&lt;0.05%)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37079">
                <a:tc>
                  <a:txBody>
                    <a:bodyPr/>
                    <a:lstStyle/>
                    <a:p>
                      <a:pPr algn="l" fontAlgn="b"/>
                      <a:r>
                        <a:rPr lang="en-US" sz="1300" b="1" i="0" u="none" strike="noStrike">
                          <a:solidFill>
                            <a:schemeClr val="tx1"/>
                          </a:solidFill>
                          <a:effectLst/>
                          <a:latin typeface="+mj-lt"/>
                        </a:rPr>
                        <a:t>IPAH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l" fontAlgn="b"/>
                      <a:r>
                        <a:rPr lang="en-US" sz="1300" b="1" i="0" u="none" strike="noStrike" dirty="0">
                          <a:solidFill>
                            <a:schemeClr val="tx1"/>
                          </a:solidFill>
                          <a:effectLst/>
                          <a:latin typeface="+mj-lt"/>
                        </a:rPr>
                        <a:t>PULMONARY HYPERTENSION/PULMONARY ARTERIAL HYPERTENSION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897 (2.5%)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37079">
                <a:tc rowSpan="7">
                  <a:txBody>
                    <a:bodyPr/>
                    <a:lstStyle/>
                    <a:p>
                      <a:pPr algn="l" fontAlgn="b"/>
                      <a:r>
                        <a:rPr lang="en-US" sz="1300" b="1" i="0" u="none" strike="noStrike" dirty="0">
                          <a:solidFill>
                            <a:schemeClr val="tx1"/>
                          </a:solidFill>
                          <a:effectLst/>
                          <a:latin typeface="+mj-lt"/>
                        </a:rPr>
                        <a:t>PH-not IPAH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fontAlgn="b"/>
                      <a:r>
                        <a:rPr lang="en-US" sz="1300" b="1" i="0" u="none" strike="noStrike" dirty="0">
                          <a:solidFill>
                            <a:schemeClr val="tx1"/>
                          </a:solidFill>
                          <a:effectLst/>
                          <a:latin typeface="+mj-lt"/>
                        </a:rPr>
                        <a:t>CONGENITAL HEART DEFECT - PRIOR SURGERY UNKNOWN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7 (&lt;0.05%)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37079">
                <a:tc vMerge="1">
                  <a:txBody>
                    <a:bodyPr/>
                    <a:lstStyle/>
                    <a:p>
                      <a:pPr algn="l" fontAlgn="b"/>
                      <a:endParaRPr lang="en-US" sz="1300" b="1" i="0" u="none" strike="noStrike" dirty="0">
                        <a:solidFill>
                          <a:schemeClr val="tx1"/>
                        </a:solidFill>
                        <a:effectLst/>
                        <a:latin typeface="+mj-lt"/>
                      </a:endParaRP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l" fontAlgn="b"/>
                      <a:r>
                        <a:rPr lang="en-US" sz="1300" b="1" i="0" u="none" strike="noStrike" dirty="0">
                          <a:solidFill>
                            <a:schemeClr val="tx1"/>
                          </a:solidFill>
                          <a:effectLst/>
                          <a:latin typeface="+mj-lt"/>
                        </a:rPr>
                        <a:t>CONGENITAL MALFORMATION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1 (&lt;0.05%)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37079">
                <a:tc vMerge="1">
                  <a:txBody>
                    <a:bodyPr/>
                    <a:lstStyle/>
                    <a:p>
                      <a:pPr algn="l" fontAlgn="b"/>
                      <a:endParaRPr lang="en-US" sz="1300" b="1" i="0" u="none" strike="noStrike" dirty="0">
                        <a:solidFill>
                          <a:schemeClr val="tx1"/>
                        </a:solidFill>
                        <a:effectLst/>
                        <a:latin typeface="+mj-lt"/>
                      </a:endParaRP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fontAlgn="b"/>
                      <a:r>
                        <a:rPr lang="en-US" sz="1300" b="1" i="0" u="none" strike="noStrike">
                          <a:solidFill>
                            <a:schemeClr val="tx1"/>
                          </a:solidFill>
                          <a:effectLst/>
                          <a:latin typeface="+mj-lt"/>
                        </a:rPr>
                        <a:t>CONGENITAL: OTHER SPECIFY</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5 (&lt;0.05%)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37079">
                <a:tc vMerge="1">
                  <a:txBody>
                    <a:bodyPr/>
                    <a:lstStyle/>
                    <a:p>
                      <a:pPr algn="l" fontAlgn="b"/>
                      <a:endParaRPr lang="en-US" sz="1300" b="1" i="0" u="none" strike="noStrike" dirty="0">
                        <a:solidFill>
                          <a:schemeClr val="tx1"/>
                        </a:solidFill>
                        <a:effectLst/>
                        <a:latin typeface="+mj-lt"/>
                      </a:endParaRP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l" fontAlgn="b"/>
                      <a:r>
                        <a:rPr lang="en-US" sz="1300" b="1" i="0" u="none" strike="noStrike">
                          <a:solidFill>
                            <a:schemeClr val="tx1"/>
                          </a:solidFill>
                          <a:effectLst/>
                          <a:latin typeface="+mj-lt"/>
                        </a:rPr>
                        <a:t>EISENMENGER'S SYNDROME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55 (0.2%)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37079">
                <a:tc vMerge="1">
                  <a:txBody>
                    <a:bodyPr/>
                    <a:lstStyle/>
                    <a:p>
                      <a:pPr algn="l" fontAlgn="b"/>
                      <a:endParaRPr lang="en-US" sz="1300" b="1" i="0" u="none" strike="noStrike" dirty="0">
                        <a:solidFill>
                          <a:schemeClr val="tx1"/>
                        </a:solidFill>
                        <a:effectLst/>
                        <a:latin typeface="+mj-lt"/>
                      </a:endParaRP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fontAlgn="b"/>
                      <a:r>
                        <a:rPr lang="en-US" sz="1300" b="1" i="0" u="none" strike="noStrike">
                          <a:solidFill>
                            <a:schemeClr val="tx1"/>
                          </a:solidFill>
                          <a:effectLst/>
                          <a:latin typeface="+mj-lt"/>
                        </a:rPr>
                        <a:t>PH-SCLERODERMA/CREST</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176 (0.5%)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37079">
                <a:tc vMerge="1">
                  <a:txBody>
                    <a:bodyPr/>
                    <a:lstStyle/>
                    <a:p>
                      <a:pPr algn="l" fontAlgn="b"/>
                      <a:endParaRPr lang="en-US" sz="1300" b="1" i="0" u="none" strike="noStrike" dirty="0">
                        <a:solidFill>
                          <a:schemeClr val="tx1"/>
                        </a:solidFill>
                        <a:effectLst/>
                        <a:latin typeface="+mj-lt"/>
                      </a:endParaRP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l" fontAlgn="b"/>
                      <a:r>
                        <a:rPr lang="en-US" sz="1300" b="1" i="0" u="none" strike="noStrike">
                          <a:solidFill>
                            <a:schemeClr val="tx1"/>
                          </a:solidFill>
                          <a:effectLst/>
                          <a:latin typeface="+mj-lt"/>
                        </a:rPr>
                        <a:t>PH-THROMBOEMBOLIC</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20 (0.1%)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37079">
                <a:tc vMerge="1">
                  <a:txBody>
                    <a:bodyPr/>
                    <a:lstStyle/>
                    <a:p>
                      <a:pPr algn="l" fontAlgn="b"/>
                      <a:endParaRPr lang="en-US" sz="1300" b="1" i="0" u="none" strike="noStrike" dirty="0">
                        <a:solidFill>
                          <a:schemeClr val="tx1"/>
                        </a:solidFill>
                        <a:effectLst/>
                        <a:latin typeface="+mj-lt"/>
                      </a:endParaRP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fontAlgn="b"/>
                      <a:r>
                        <a:rPr lang="en-US" sz="1300" b="1" i="0" u="none" strike="noStrike" dirty="0">
                          <a:solidFill>
                            <a:schemeClr val="tx1"/>
                          </a:solidFill>
                          <a:effectLst/>
                          <a:latin typeface="+mj-lt"/>
                        </a:rPr>
                        <a:t>PORTOPULMONARY HYPERTENSION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3 (&lt;0.05%)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bl>
          </a:graphicData>
        </a:graphic>
      </p:graphicFrame>
      <p:sp>
        <p:nvSpPr>
          <p:cNvPr id="10" name="Title 1"/>
          <p:cNvSpPr txBox="1">
            <a:spLocks/>
          </p:cNvSpPr>
          <p:nvPr/>
        </p:nvSpPr>
        <p:spPr bwMode="auto">
          <a:xfrm>
            <a:off x="-2822" y="219968"/>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t>Adult Lung Transplants</a:t>
            </a:r>
            <a:r>
              <a:rPr lang="en-US" sz="2400" kern="0" dirty="0" smtClean="0"/>
              <a:t/>
            </a:r>
            <a:br>
              <a:rPr lang="en-US" sz="2400" kern="0" dirty="0" smtClean="0"/>
            </a:br>
            <a:endParaRPr lang="en-US" sz="2000" kern="0" dirty="0"/>
          </a:p>
        </p:txBody>
      </p:sp>
      <p:sp>
        <p:nvSpPr>
          <p:cNvPr id="3" name="Title 2"/>
          <p:cNvSpPr txBox="1"/>
          <p:nvPr/>
        </p:nvSpPr>
        <p:spPr>
          <a:xfrm>
            <a:off x="1209887" y="559383"/>
            <a:ext cx="2296161" cy="461665"/>
          </a:xfrm>
          <a:prstGeom prst="rect">
            <a:avLst/>
          </a:prstGeom>
          <a:noFill/>
        </p:spPr>
        <p:txBody>
          <a:bodyPr wrap="square" rtlCol="0">
            <a:spAutoFit/>
          </a:bodyPr>
          <a:lstStyle/>
          <a:p>
            <a:r>
              <a:rPr lang="en-US" sz="2400" b="1" kern="0" dirty="0" smtClean="0"/>
              <a:t>Indications</a:t>
            </a:r>
            <a:endParaRPr lang="en-US" sz="2400" b="1" kern="0" dirty="0"/>
          </a:p>
        </p:txBody>
      </p:sp>
      <p:sp>
        <p:nvSpPr>
          <p:cNvPr id="12" name="title_cohort"/>
          <p:cNvSpPr txBox="1"/>
          <p:nvPr/>
        </p:nvSpPr>
        <p:spPr>
          <a:xfrm>
            <a:off x="2324100" y="590490"/>
            <a:ext cx="6172200" cy="400110"/>
          </a:xfrm>
          <a:prstGeom prst="rect">
            <a:avLst/>
          </a:prstGeom>
          <a:noFill/>
        </p:spPr>
        <p:txBody>
          <a:bodyPr wrap="square" rtlCol="0">
            <a:spAutoFit/>
          </a:bodyPr>
          <a:lstStyle/>
          <a:p>
            <a:pPr algn="ctr"/>
            <a:r>
              <a:rPr lang="en-US" sz="2000" b="1" kern="0" dirty="0"/>
              <a:t>(</a:t>
            </a:r>
            <a:r>
              <a:rPr lang="en-US" sz="2000" b="1" kern="0" dirty="0" smtClean="0"/>
              <a:t>Transplants</a:t>
            </a:r>
            <a:r>
              <a:rPr lang="en-US" sz="2000" b="1" kern="0" dirty="0"/>
              <a:t>: January </a:t>
            </a:r>
            <a:r>
              <a:rPr lang="en-US" sz="2000" b="1" kern="0" dirty="0" smtClean="0"/>
              <a:t>2004 </a:t>
            </a:r>
            <a:r>
              <a:rPr lang="en-US" sz="2000" b="1" kern="0" dirty="0"/>
              <a:t>– June </a:t>
            </a:r>
            <a:r>
              <a:rPr lang="en-US" sz="2000" b="1" kern="0" dirty="0" smtClean="0"/>
              <a:t>2015)</a:t>
            </a:r>
            <a:endParaRPr lang="en-US" sz="2000" b="1" kern="0" dirty="0"/>
          </a:p>
        </p:txBody>
      </p:sp>
      <p:grpSp>
        <p:nvGrpSpPr>
          <p:cNvPr id="13" name="Group 12"/>
          <p:cNvGrpSpPr/>
          <p:nvPr/>
        </p:nvGrpSpPr>
        <p:grpSpPr>
          <a:xfrm>
            <a:off x="2" y="6180658"/>
            <a:ext cx="4715933" cy="711201"/>
            <a:chOff x="2" y="6180658"/>
            <a:chExt cx="4715933" cy="711201"/>
          </a:xfrm>
        </p:grpSpPr>
        <p:grpSp>
          <p:nvGrpSpPr>
            <p:cNvPr id="14" name="Group 13"/>
            <p:cNvGrpSpPr/>
            <p:nvPr/>
          </p:nvGrpSpPr>
          <p:grpSpPr>
            <a:xfrm>
              <a:off x="2" y="6180658"/>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5" name="TextBox 14"/>
          <p:cNvSpPr txBox="1"/>
          <p:nvPr/>
        </p:nvSpPr>
        <p:spPr>
          <a:xfrm>
            <a:off x="7772400" y="6477000"/>
            <a:ext cx="1143000" cy="323165"/>
          </a:xfrm>
          <a:prstGeom prst="rect">
            <a:avLst/>
          </a:prstGeom>
          <a:noFill/>
        </p:spPr>
        <p:txBody>
          <a:bodyPr wrap="square" rtlCol="0">
            <a:spAutoFit/>
          </a:bodyPr>
          <a:lstStyle/>
          <a:p>
            <a:r>
              <a:rPr lang="en-US" sz="1500" b="1" dirty="0" smtClean="0">
                <a:solidFill>
                  <a:srgbClr val="FFFF00"/>
                </a:solidFill>
              </a:rPr>
              <a:t>Cont’d</a:t>
            </a:r>
            <a:endParaRPr lang="en-US" sz="1500" b="1" dirty="0">
              <a:solidFill>
                <a:srgbClr val="FFFF00"/>
              </a:solidFill>
            </a:endParaRPr>
          </a:p>
        </p:txBody>
      </p:sp>
    </p:spTree>
    <p:extLst>
      <p:ext uri="{BB962C8B-B14F-4D97-AF65-F5344CB8AC3E}">
        <p14:creationId xmlns:p14="http://schemas.microsoft.com/office/powerpoint/2010/main" val="422794552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hlinkClick r:id="rId3"/>
          </p:cNvPr>
          <p:cNvGraphicFramePr>
            <a:graphicFrameLocks noGrp="1"/>
          </p:cNvGraphicFramePr>
          <p:nvPr>
            <p:ph idx="1"/>
            <p:extLst>
              <p:ext uri="{D42A27DB-BD31-4B8C-83A1-F6EECF244321}">
                <p14:modId xmlns:p14="http://schemas.microsoft.com/office/powerpoint/2010/main" val="1356191898"/>
              </p:ext>
            </p:extLst>
          </p:nvPr>
        </p:nvGraphicFramePr>
        <p:xfrm>
          <a:off x="304800" y="1143000"/>
          <a:ext cx="8305800" cy="4876798"/>
        </p:xfrm>
        <a:graphic>
          <a:graphicData uri="http://schemas.openxmlformats.org/drawingml/2006/table">
            <a:tbl>
              <a:tblPr bandRow="1">
                <a:tableStyleId>{5C22544A-7EE6-4342-B048-85BDC9FD1C3A}</a:tableStyleId>
              </a:tblPr>
              <a:tblGrid>
                <a:gridCol w="2438400"/>
                <a:gridCol w="4094252"/>
                <a:gridCol w="1773148"/>
              </a:tblGrid>
              <a:tr h="284065">
                <a:tc>
                  <a:txBody>
                    <a:bodyPr/>
                    <a:lstStyle/>
                    <a:p>
                      <a:pPr rtl="0" fontAlgn="t"/>
                      <a:r>
                        <a:rPr lang="en-US" sz="1300" b="1" dirty="0">
                          <a:solidFill>
                            <a:srgbClr val="FFFF00"/>
                          </a:solidFill>
                          <a:latin typeface="+mj-lt"/>
                        </a:rPr>
                        <a:t>Diagnosis</a:t>
                      </a:r>
                    </a:p>
                  </a:txBody>
                  <a:tcPr marL="45720" marR="457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300" b="1" i="0" u="none" strike="noStrike" dirty="0" smtClean="0">
                          <a:solidFill>
                            <a:schemeClr val="tx1"/>
                          </a:solidFill>
                          <a:effectLst/>
                          <a:latin typeface="+mj-lt"/>
                        </a:rPr>
                        <a:t>Detailed diagnosis</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300" b="1" i="0" u="none" strike="noStrike" dirty="0" smtClean="0">
                          <a:solidFill>
                            <a:schemeClr val="tx1"/>
                          </a:solidFill>
                          <a:effectLst/>
                          <a:latin typeface="+mj-lt"/>
                        </a:rPr>
                        <a:t>N (%) (N=36,237)</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47835">
                <a:tc rowSpan="6">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300" b="1" i="0" u="none" strike="noStrike" dirty="0">
                          <a:solidFill>
                            <a:schemeClr val="tx1"/>
                          </a:solidFill>
                          <a:effectLst/>
                          <a:latin typeface="+mj-lt"/>
                        </a:rPr>
                        <a:t>PH-not </a:t>
                      </a:r>
                      <a:r>
                        <a:rPr lang="en-US" sz="1300" b="1" i="0" u="none" strike="noStrike" dirty="0" smtClean="0">
                          <a:solidFill>
                            <a:schemeClr val="tx1"/>
                          </a:solidFill>
                          <a:effectLst/>
                          <a:latin typeface="+mj-lt"/>
                        </a:rPr>
                        <a:t>IPAH </a:t>
                      </a:r>
                      <a:r>
                        <a:rPr lang="en-US" sz="1300" b="1" i="0" u="none" strike="noStrike" kern="1200" dirty="0" smtClean="0">
                          <a:solidFill>
                            <a:schemeClr val="tx1"/>
                          </a:solidFill>
                          <a:effectLst/>
                          <a:latin typeface="+mn-lt"/>
                          <a:ea typeface="+mn-ea"/>
                          <a:cs typeface="+mn-cs"/>
                        </a:rPr>
                        <a:t>(cont’d)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l" fontAlgn="b"/>
                      <a:r>
                        <a:rPr lang="en-US" sz="1300" b="1" i="0" u="none" strike="noStrike">
                          <a:solidFill>
                            <a:schemeClr val="tx1"/>
                          </a:solidFill>
                          <a:effectLst/>
                          <a:latin typeface="+mj-lt"/>
                        </a:rPr>
                        <a:t>PULMONARY CAPILLARY HEMANGIOMATOSIS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3 (&lt;0.05%)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418713">
                <a:tc vMerge="1">
                  <a:txBody>
                    <a:bodyPr/>
                    <a:lstStyle/>
                    <a:p>
                      <a:pPr algn="l" fontAlgn="b"/>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fontAlgn="b"/>
                      <a:r>
                        <a:rPr lang="en-US" sz="1300" b="1" i="0" u="none" strike="noStrike">
                          <a:solidFill>
                            <a:schemeClr val="tx1"/>
                          </a:solidFill>
                          <a:effectLst/>
                          <a:latin typeface="+mj-lt"/>
                        </a:rPr>
                        <a:t>PULMONARY TELANGIECTASIA - PULMONARY HYPERTENSION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9 (&lt;0.05%)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47835">
                <a:tc vMerge="1">
                  <a:txBody>
                    <a:bodyPr/>
                    <a:lstStyle/>
                    <a:p>
                      <a:pPr algn="l" fontAlgn="b"/>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l" fontAlgn="b"/>
                      <a:r>
                        <a:rPr lang="en-US" sz="1300" b="1" i="0" u="none" strike="noStrike">
                          <a:solidFill>
                            <a:schemeClr val="tx1"/>
                          </a:solidFill>
                          <a:effectLst/>
                          <a:latin typeface="+mj-lt"/>
                        </a:rPr>
                        <a:t>PULMONARY VASCULAR DISEASE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65 (0.2%)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47835">
                <a:tc vMerge="1">
                  <a:txBody>
                    <a:bodyPr/>
                    <a:lstStyle/>
                    <a:p>
                      <a:pPr algn="l" fontAlgn="b"/>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fontAlgn="b"/>
                      <a:r>
                        <a:rPr lang="en-US" sz="1300" b="1" i="0" u="none" strike="noStrike">
                          <a:solidFill>
                            <a:schemeClr val="tx1"/>
                          </a:solidFill>
                          <a:effectLst/>
                          <a:latin typeface="+mj-lt"/>
                        </a:rPr>
                        <a:t>PULMONARY VENO-OCCLUSIVE DISEASE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43 (0.1%)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47835">
                <a:tc vMerge="1">
                  <a:txBody>
                    <a:bodyPr/>
                    <a:lstStyle/>
                    <a:p>
                      <a:pPr algn="l" fontAlgn="b"/>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l" fontAlgn="b"/>
                      <a:r>
                        <a:rPr lang="en-US" sz="1300" b="1" i="0" u="none" strike="noStrike">
                          <a:solidFill>
                            <a:schemeClr val="tx1"/>
                          </a:solidFill>
                          <a:effectLst/>
                          <a:latin typeface="+mj-lt"/>
                        </a:rPr>
                        <a:t>PULMONIC STENOSIS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1 (&lt;0.05%)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47835">
                <a:tc vMerge="1">
                  <a:txBody>
                    <a:bodyPr/>
                    <a:lstStyle/>
                    <a:p>
                      <a:pPr algn="l" fontAlgn="b"/>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fontAlgn="b"/>
                      <a:r>
                        <a:rPr lang="en-US" sz="1300" b="1" i="0" u="none" strike="noStrike">
                          <a:solidFill>
                            <a:schemeClr val="tx1"/>
                          </a:solidFill>
                          <a:effectLst/>
                          <a:latin typeface="+mj-lt"/>
                        </a:rPr>
                        <a:t>SECONDARY PULMONARY HYPERTENSION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187 (0.5%)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47835">
                <a:tc>
                  <a:txBody>
                    <a:bodyPr/>
                    <a:lstStyle/>
                    <a:p>
                      <a:pPr algn="l" fontAlgn="b"/>
                      <a:r>
                        <a:rPr lang="en-US" sz="1300" b="1" i="0" u="none" strike="noStrike" dirty="0">
                          <a:solidFill>
                            <a:schemeClr val="tx1"/>
                          </a:solidFill>
                          <a:effectLst/>
                          <a:latin typeface="+mj-lt"/>
                        </a:rPr>
                        <a:t>Sarcoidosis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fontAlgn="b"/>
                      <a:r>
                        <a:rPr lang="en-US" sz="1300" b="1" i="0" u="none" strike="noStrike">
                          <a:solidFill>
                            <a:schemeClr val="tx1"/>
                          </a:solidFill>
                          <a:effectLst/>
                          <a:latin typeface="+mj-lt"/>
                        </a:rPr>
                        <a:t>SARCOIDOSIS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934 (2.6%)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47835">
                <a:tc rowSpan="6">
                  <a:txBody>
                    <a:bodyPr/>
                    <a:lstStyle/>
                    <a:p>
                      <a:pPr algn="l" fontAlgn="b"/>
                      <a:r>
                        <a:rPr lang="en-US" sz="1300" b="1" i="0" u="none" strike="noStrike" dirty="0">
                          <a:solidFill>
                            <a:schemeClr val="tx1"/>
                          </a:solidFill>
                          <a:effectLst/>
                          <a:latin typeface="+mj-lt"/>
                        </a:rPr>
                        <a:t>Retransplant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l" fontAlgn="b"/>
                      <a:r>
                        <a:rPr lang="en-US" sz="1300" b="1" i="0" u="none" strike="noStrike">
                          <a:solidFill>
                            <a:schemeClr val="tx1"/>
                          </a:solidFill>
                          <a:effectLst/>
                          <a:latin typeface="+mj-lt"/>
                        </a:rPr>
                        <a:t>BOS/OB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853 (2.4%)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47835">
                <a:tc vMerge="1">
                  <a:txBody>
                    <a:bodyPr/>
                    <a:lstStyle/>
                    <a:p>
                      <a:pPr algn="l" fontAlgn="b"/>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l" fontAlgn="b"/>
                      <a:r>
                        <a:rPr lang="en-US" sz="1300" b="1" i="0" u="none" strike="noStrike">
                          <a:solidFill>
                            <a:schemeClr val="tx1"/>
                          </a:solidFill>
                          <a:effectLst/>
                          <a:latin typeface="+mj-lt"/>
                        </a:rPr>
                        <a:t>LUNG RE-TX/GF: ACUTE REJECTION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16 (&lt;0.05%)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47835">
                <a:tc vMerge="1">
                  <a:txBody>
                    <a:bodyPr/>
                    <a:lstStyle/>
                    <a:p>
                      <a:pPr algn="l" fontAlgn="b"/>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fontAlgn="b"/>
                      <a:r>
                        <a:rPr lang="en-US" sz="1300" b="1" i="0" u="none" strike="noStrike">
                          <a:solidFill>
                            <a:schemeClr val="tx1"/>
                          </a:solidFill>
                          <a:effectLst/>
                          <a:latin typeface="+mj-lt"/>
                        </a:rPr>
                        <a:t>LUNG RE-TX/GF: NON-SPECIFIC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21 (0.1%)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47835">
                <a:tc vMerge="1">
                  <a:txBody>
                    <a:bodyPr/>
                    <a:lstStyle/>
                    <a:p>
                      <a:pPr algn="l" fontAlgn="b"/>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l" fontAlgn="b"/>
                      <a:r>
                        <a:rPr lang="en-US" sz="1300" b="1" i="0" u="none" strike="noStrike">
                          <a:solidFill>
                            <a:schemeClr val="tx1"/>
                          </a:solidFill>
                          <a:effectLst/>
                          <a:latin typeface="+mj-lt"/>
                        </a:rPr>
                        <a:t>LUNG RE-TX/GF: OTHER SPECIFY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588 (1.6%)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47835">
                <a:tc vMerge="1">
                  <a:txBody>
                    <a:bodyPr/>
                    <a:lstStyle/>
                    <a:p>
                      <a:pPr algn="l" fontAlgn="b"/>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fontAlgn="b"/>
                      <a:r>
                        <a:rPr lang="en-US" sz="1300" b="1" i="0" u="none" strike="noStrike">
                          <a:solidFill>
                            <a:schemeClr val="tx1"/>
                          </a:solidFill>
                          <a:effectLst/>
                          <a:latin typeface="+mj-lt"/>
                        </a:rPr>
                        <a:t>LUNG RE-TX/GF: PRIMARY GRAFT FAILURE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127 (0.4%)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47835">
                <a:tc vMerge="1">
                  <a:txBody>
                    <a:bodyPr/>
                    <a:lstStyle/>
                    <a:p>
                      <a:pPr algn="l" fontAlgn="b"/>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l" fontAlgn="b"/>
                      <a:r>
                        <a:rPr lang="en-US" sz="1300" b="1" i="0" u="none" strike="noStrike">
                          <a:solidFill>
                            <a:schemeClr val="tx1"/>
                          </a:solidFill>
                          <a:effectLst/>
                          <a:latin typeface="+mj-lt"/>
                        </a:rPr>
                        <a:t>LUNG RE-TX/GF: RESTRICTIVE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14 (&lt;0.05%)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bl>
          </a:graphicData>
        </a:graphic>
      </p:graphicFrame>
      <p:sp>
        <p:nvSpPr>
          <p:cNvPr id="10" name="Title 1"/>
          <p:cNvSpPr txBox="1">
            <a:spLocks/>
          </p:cNvSpPr>
          <p:nvPr/>
        </p:nvSpPr>
        <p:spPr bwMode="auto">
          <a:xfrm>
            <a:off x="-2822" y="219968"/>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t>Adult Lung Transplants</a:t>
            </a:r>
            <a:r>
              <a:rPr lang="en-US" sz="2400" kern="0" dirty="0" smtClean="0"/>
              <a:t/>
            </a:r>
            <a:br>
              <a:rPr lang="en-US" sz="2400" kern="0" dirty="0" smtClean="0"/>
            </a:br>
            <a:endParaRPr lang="en-US" sz="2000" kern="0" dirty="0"/>
          </a:p>
        </p:txBody>
      </p:sp>
      <p:sp>
        <p:nvSpPr>
          <p:cNvPr id="3" name="Title 2"/>
          <p:cNvSpPr txBox="1"/>
          <p:nvPr/>
        </p:nvSpPr>
        <p:spPr>
          <a:xfrm>
            <a:off x="1209887" y="559383"/>
            <a:ext cx="2296161" cy="461665"/>
          </a:xfrm>
          <a:prstGeom prst="rect">
            <a:avLst/>
          </a:prstGeom>
          <a:noFill/>
        </p:spPr>
        <p:txBody>
          <a:bodyPr wrap="square" rtlCol="0">
            <a:spAutoFit/>
          </a:bodyPr>
          <a:lstStyle/>
          <a:p>
            <a:r>
              <a:rPr lang="en-US" sz="2400" b="1" kern="0" dirty="0" smtClean="0"/>
              <a:t>Indications</a:t>
            </a:r>
            <a:endParaRPr lang="en-US" sz="2400" b="1" kern="0" dirty="0"/>
          </a:p>
        </p:txBody>
      </p:sp>
      <p:sp>
        <p:nvSpPr>
          <p:cNvPr id="12" name="title_cohort"/>
          <p:cNvSpPr txBox="1"/>
          <p:nvPr/>
        </p:nvSpPr>
        <p:spPr>
          <a:xfrm>
            <a:off x="2324100" y="590490"/>
            <a:ext cx="6172200" cy="400110"/>
          </a:xfrm>
          <a:prstGeom prst="rect">
            <a:avLst/>
          </a:prstGeom>
          <a:noFill/>
        </p:spPr>
        <p:txBody>
          <a:bodyPr wrap="square" rtlCol="0">
            <a:spAutoFit/>
          </a:bodyPr>
          <a:lstStyle/>
          <a:p>
            <a:pPr algn="ctr"/>
            <a:r>
              <a:rPr lang="en-US" sz="2000" b="1" kern="0" dirty="0"/>
              <a:t>(</a:t>
            </a:r>
            <a:r>
              <a:rPr lang="en-US" sz="2000" b="1" kern="0" dirty="0" smtClean="0"/>
              <a:t>Transplants</a:t>
            </a:r>
            <a:r>
              <a:rPr lang="en-US" sz="2000" b="1" kern="0" dirty="0"/>
              <a:t>: January </a:t>
            </a:r>
            <a:r>
              <a:rPr lang="en-US" sz="2000" b="1" kern="0" dirty="0" smtClean="0"/>
              <a:t>2004 </a:t>
            </a:r>
            <a:r>
              <a:rPr lang="en-US" sz="2000" b="1" kern="0" dirty="0"/>
              <a:t>– June </a:t>
            </a:r>
            <a:r>
              <a:rPr lang="en-US" sz="2000" b="1" kern="0" dirty="0" smtClean="0"/>
              <a:t>2015)</a:t>
            </a:r>
            <a:endParaRPr lang="en-US" sz="2000" b="1" kern="0" dirty="0"/>
          </a:p>
        </p:txBody>
      </p:sp>
      <p:grpSp>
        <p:nvGrpSpPr>
          <p:cNvPr id="13" name="Group 12"/>
          <p:cNvGrpSpPr/>
          <p:nvPr/>
        </p:nvGrpSpPr>
        <p:grpSpPr>
          <a:xfrm>
            <a:off x="2" y="6180658"/>
            <a:ext cx="4715933" cy="711201"/>
            <a:chOff x="2" y="6180658"/>
            <a:chExt cx="4715933" cy="711201"/>
          </a:xfrm>
        </p:grpSpPr>
        <p:grpSp>
          <p:nvGrpSpPr>
            <p:cNvPr id="14" name="Group 13"/>
            <p:cNvGrpSpPr/>
            <p:nvPr/>
          </p:nvGrpSpPr>
          <p:grpSpPr>
            <a:xfrm>
              <a:off x="2" y="6180658"/>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5" name="TextBox 14"/>
          <p:cNvSpPr txBox="1"/>
          <p:nvPr/>
        </p:nvSpPr>
        <p:spPr>
          <a:xfrm>
            <a:off x="7772400" y="6477000"/>
            <a:ext cx="1143000" cy="323165"/>
          </a:xfrm>
          <a:prstGeom prst="rect">
            <a:avLst/>
          </a:prstGeom>
          <a:noFill/>
        </p:spPr>
        <p:txBody>
          <a:bodyPr wrap="square" rtlCol="0">
            <a:spAutoFit/>
          </a:bodyPr>
          <a:lstStyle/>
          <a:p>
            <a:r>
              <a:rPr lang="en-US" sz="1500" b="1" dirty="0" smtClean="0">
                <a:solidFill>
                  <a:srgbClr val="FFFF00"/>
                </a:solidFill>
              </a:rPr>
              <a:t>Cont’d</a:t>
            </a:r>
            <a:endParaRPr lang="en-US" sz="1500" b="1" dirty="0">
              <a:solidFill>
                <a:srgbClr val="FFFF00"/>
              </a:solidFill>
            </a:endParaRPr>
          </a:p>
        </p:txBody>
      </p:sp>
    </p:spTree>
    <p:extLst>
      <p:ext uri="{BB962C8B-B14F-4D97-AF65-F5344CB8AC3E}">
        <p14:creationId xmlns:p14="http://schemas.microsoft.com/office/powerpoint/2010/main" val="239115280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hlinkClick r:id="rId3"/>
          </p:cNvPr>
          <p:cNvGraphicFramePr>
            <a:graphicFrameLocks noGrp="1"/>
          </p:cNvGraphicFramePr>
          <p:nvPr>
            <p:ph idx="1"/>
            <p:extLst>
              <p:ext uri="{D42A27DB-BD31-4B8C-83A1-F6EECF244321}">
                <p14:modId xmlns:p14="http://schemas.microsoft.com/office/powerpoint/2010/main" val="3415024901"/>
              </p:ext>
            </p:extLst>
          </p:nvPr>
        </p:nvGraphicFramePr>
        <p:xfrm>
          <a:off x="304800" y="1070441"/>
          <a:ext cx="8305800" cy="5131759"/>
        </p:xfrm>
        <a:graphic>
          <a:graphicData uri="http://schemas.openxmlformats.org/drawingml/2006/table">
            <a:tbl>
              <a:tblPr bandRow="1">
                <a:tableStyleId>{5C22544A-7EE6-4342-B048-85BDC9FD1C3A}</a:tableStyleId>
              </a:tblPr>
              <a:tblGrid>
                <a:gridCol w="2438400"/>
                <a:gridCol w="4094252"/>
                <a:gridCol w="1773148"/>
              </a:tblGrid>
              <a:tr h="275281">
                <a:tc>
                  <a:txBody>
                    <a:bodyPr/>
                    <a:lstStyle/>
                    <a:p>
                      <a:pPr rtl="0" fontAlgn="t"/>
                      <a:r>
                        <a:rPr lang="en-US" sz="1300" b="1" dirty="0">
                          <a:solidFill>
                            <a:srgbClr val="FFFF00"/>
                          </a:solidFill>
                        </a:rPr>
                        <a:t>Diagnosis</a:t>
                      </a:r>
                      <a:endParaRPr lang="en-US" sz="1300" dirty="0">
                        <a:solidFill>
                          <a:srgbClr val="FFFF00"/>
                        </a:solidFill>
                      </a:endParaRPr>
                    </a:p>
                  </a:txBody>
                  <a:tcPr marL="45720" marR="457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300" b="1" i="0" u="none" strike="noStrike" dirty="0" smtClean="0">
                          <a:solidFill>
                            <a:schemeClr val="tx1"/>
                          </a:solidFill>
                          <a:effectLst/>
                          <a:latin typeface="+mj-lt"/>
                        </a:rPr>
                        <a:t>Detailed diagnosis</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300" b="1" i="0" u="none" strike="noStrike" dirty="0" smtClean="0">
                          <a:solidFill>
                            <a:schemeClr val="tx1"/>
                          </a:solidFill>
                          <a:effectLst/>
                          <a:latin typeface="+mj-lt"/>
                        </a:rPr>
                        <a:t>N (%) (N=36,237)</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37079">
                <a:tc rowSpan="6">
                  <a:txBody>
                    <a:bodyPr/>
                    <a:lstStyle/>
                    <a:p>
                      <a:pPr algn="l" fontAlgn="b"/>
                      <a:r>
                        <a:rPr lang="en-US" sz="1300" b="1" i="0" u="none" strike="noStrike" dirty="0">
                          <a:solidFill>
                            <a:schemeClr val="tx1"/>
                          </a:solidFill>
                          <a:effectLst/>
                          <a:latin typeface="+mj-lt"/>
                        </a:rPr>
                        <a:t>CTD</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l" fontAlgn="b"/>
                      <a:r>
                        <a:rPr lang="en-US" sz="1300" b="1" i="0" u="none" strike="noStrike" dirty="0">
                          <a:solidFill>
                            <a:schemeClr val="tx1"/>
                          </a:solidFill>
                          <a:effectLst/>
                          <a:latin typeface="+mj-lt"/>
                        </a:rPr>
                        <a:t>CTD NOT SPECIFIED</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40 (0.1%)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37079">
                <a:tc vMerge="1">
                  <a:txBody>
                    <a:bodyPr/>
                    <a:lstStyle/>
                    <a:p>
                      <a:pPr algn="l" fontAlgn="b"/>
                      <a:endParaRPr lang="en-US" sz="1300" b="1" i="0" u="none" strike="noStrike" dirty="0">
                        <a:solidFill>
                          <a:schemeClr val="tx1"/>
                        </a:solidFill>
                        <a:effectLst/>
                        <a:latin typeface="+mj-lt"/>
                      </a:endParaRP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fontAlgn="b"/>
                      <a:r>
                        <a:rPr lang="en-US" sz="1300" b="1" i="0" u="none" strike="noStrike">
                          <a:solidFill>
                            <a:schemeClr val="tx1"/>
                          </a:solidFill>
                          <a:effectLst/>
                          <a:latin typeface="+mj-lt"/>
                        </a:rPr>
                        <a:t>LUPUS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21 (0.1%)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37079">
                <a:tc vMerge="1">
                  <a:txBody>
                    <a:bodyPr/>
                    <a:lstStyle/>
                    <a:p>
                      <a:pPr algn="l" fontAlgn="b"/>
                      <a:endParaRPr lang="en-US" sz="1300" b="1" i="0" u="none" strike="noStrike" dirty="0">
                        <a:solidFill>
                          <a:schemeClr val="tx1"/>
                        </a:solidFill>
                        <a:effectLst/>
                        <a:latin typeface="+mj-lt"/>
                      </a:endParaRP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l" fontAlgn="b"/>
                      <a:r>
                        <a:rPr lang="en-US" sz="1300" b="1" i="0" u="none" strike="noStrike">
                          <a:solidFill>
                            <a:schemeClr val="tx1"/>
                          </a:solidFill>
                          <a:effectLst/>
                          <a:latin typeface="+mj-lt"/>
                        </a:rPr>
                        <a:t>MIXED CONNECTIVE TISSUE DISEASE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64 (0.2%)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37079">
                <a:tc vMerge="1">
                  <a:txBody>
                    <a:bodyPr/>
                    <a:lstStyle/>
                    <a:p>
                      <a:pPr algn="l" fontAlgn="b"/>
                      <a:endParaRPr lang="en-US" sz="1300" b="1" i="0" u="none" strike="noStrike" dirty="0">
                        <a:solidFill>
                          <a:schemeClr val="tx1"/>
                        </a:solidFill>
                        <a:effectLst/>
                        <a:latin typeface="+mj-lt"/>
                      </a:endParaRP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fontAlgn="b"/>
                      <a:r>
                        <a:rPr lang="en-US" sz="1300" b="1" i="0" u="none" strike="noStrike">
                          <a:solidFill>
                            <a:schemeClr val="tx1"/>
                          </a:solidFill>
                          <a:effectLst/>
                          <a:latin typeface="+mj-lt"/>
                        </a:rPr>
                        <a:t>POLYMYOSITIS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61 (0.2%)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37079">
                <a:tc vMerge="1">
                  <a:txBody>
                    <a:bodyPr/>
                    <a:lstStyle/>
                    <a:p>
                      <a:pPr algn="l" fontAlgn="b"/>
                      <a:endParaRPr lang="en-US" sz="1300" b="1" i="0" u="none" strike="noStrike" dirty="0">
                        <a:solidFill>
                          <a:schemeClr val="tx1"/>
                        </a:solidFill>
                        <a:effectLst/>
                        <a:latin typeface="+mj-lt"/>
                      </a:endParaRP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l" fontAlgn="b"/>
                      <a:r>
                        <a:rPr lang="en-US" sz="1300" b="1" i="0" u="none" strike="noStrike">
                          <a:solidFill>
                            <a:schemeClr val="tx1"/>
                          </a:solidFill>
                          <a:effectLst/>
                          <a:latin typeface="+mj-lt"/>
                        </a:rPr>
                        <a:t>RHEUMATOID DISEASE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116 (0.3%)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37079">
                <a:tc vMerge="1">
                  <a:txBody>
                    <a:bodyPr/>
                    <a:lstStyle/>
                    <a:p>
                      <a:pPr algn="l" fontAlgn="b"/>
                      <a:endParaRPr lang="en-US" sz="1300" b="1" i="0" u="none" strike="noStrike" dirty="0">
                        <a:solidFill>
                          <a:schemeClr val="tx1"/>
                        </a:solidFill>
                        <a:effectLst/>
                        <a:latin typeface="+mj-lt"/>
                      </a:endParaRP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fontAlgn="b"/>
                      <a:r>
                        <a:rPr lang="en-US" sz="1300" b="1" i="0" u="none" strike="noStrike">
                          <a:solidFill>
                            <a:schemeClr val="tx1"/>
                          </a:solidFill>
                          <a:effectLst/>
                          <a:latin typeface="+mj-lt"/>
                        </a:rPr>
                        <a:t>SJOGREN'S SYNDROME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27 (0.1%)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37079">
                <a:tc rowSpan="3">
                  <a:txBody>
                    <a:bodyPr/>
                    <a:lstStyle/>
                    <a:p>
                      <a:pPr algn="l" fontAlgn="b"/>
                      <a:r>
                        <a:rPr lang="en-US" sz="1300" b="1" i="0" u="none" strike="noStrike" dirty="0">
                          <a:solidFill>
                            <a:schemeClr val="tx1"/>
                          </a:solidFill>
                          <a:effectLst/>
                          <a:latin typeface="+mj-lt"/>
                        </a:rPr>
                        <a:t>Cancer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fontAlgn="b"/>
                      <a:r>
                        <a:rPr lang="en-US" sz="1300" b="1" i="0" u="none" strike="noStrike">
                          <a:solidFill>
                            <a:schemeClr val="tx1"/>
                          </a:solidFill>
                          <a:effectLst/>
                          <a:latin typeface="+mj-lt"/>
                        </a:rPr>
                        <a:t>BRONCHIOLOALVEOLAR CARCINOMA (BAC)</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20 (0.1%)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37079">
                <a:tc vMerge="1">
                  <a:txBody>
                    <a:bodyPr/>
                    <a:lstStyle/>
                    <a:p>
                      <a:pPr algn="l" fontAlgn="b"/>
                      <a:endParaRPr lang="en-US" sz="1300" b="1" i="0" u="none" strike="noStrike" dirty="0">
                        <a:solidFill>
                          <a:schemeClr val="tx1"/>
                        </a:solidFill>
                        <a:effectLst/>
                        <a:latin typeface="+mj-lt"/>
                      </a:endParaRP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fontAlgn="b"/>
                      <a:r>
                        <a:rPr lang="en-US" sz="1300" b="1" i="0" u="none" strike="noStrike">
                          <a:solidFill>
                            <a:schemeClr val="tx1"/>
                          </a:solidFill>
                          <a:effectLst/>
                          <a:latin typeface="+mj-lt"/>
                        </a:rPr>
                        <a:t>CANCER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2 (&lt;0.05%)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37079">
                <a:tc vMerge="1">
                  <a:txBody>
                    <a:bodyPr/>
                    <a:lstStyle/>
                    <a:p>
                      <a:pPr algn="l" fontAlgn="b"/>
                      <a:endParaRPr lang="en-US" sz="1300" b="1" i="0" u="none" strike="noStrike" dirty="0">
                        <a:solidFill>
                          <a:schemeClr val="tx1"/>
                        </a:solidFill>
                        <a:effectLst/>
                        <a:latin typeface="+mj-lt"/>
                      </a:endParaRP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l" fontAlgn="b"/>
                      <a:r>
                        <a:rPr lang="en-US" sz="1300" b="1" i="0" u="none" strike="noStrike">
                          <a:solidFill>
                            <a:schemeClr val="tx1"/>
                          </a:solidFill>
                          <a:effectLst/>
                          <a:latin typeface="+mj-lt"/>
                        </a:rPr>
                        <a:t>CARCINOID TUMORLETS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1 (&lt;0.05%)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37079">
                <a:tc rowSpan="2">
                  <a:txBody>
                    <a:bodyPr/>
                    <a:lstStyle/>
                    <a:p>
                      <a:pPr algn="l" fontAlgn="b"/>
                      <a:r>
                        <a:rPr lang="en-US" sz="1300" b="1" i="0" u="none" strike="noStrike" dirty="0">
                          <a:solidFill>
                            <a:schemeClr val="tx1"/>
                          </a:solidFill>
                          <a:effectLst/>
                          <a:latin typeface="+mj-lt"/>
                        </a:rPr>
                        <a:t>LAM/tuberous sclerosis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l" fontAlgn="b"/>
                      <a:r>
                        <a:rPr lang="en-US" sz="1300" b="1" i="0" u="none" strike="noStrike">
                          <a:solidFill>
                            <a:schemeClr val="tx1"/>
                          </a:solidFill>
                          <a:effectLst/>
                          <a:latin typeface="+mj-lt"/>
                        </a:rPr>
                        <a:t>LYMPHANGIOLEIOMYOMATOSIS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355 (1.0%)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37079">
                <a:tc vMerge="1">
                  <a:txBody>
                    <a:bodyPr/>
                    <a:lstStyle/>
                    <a:p>
                      <a:pPr algn="l" fontAlgn="b"/>
                      <a:endParaRPr lang="en-US" sz="1300" b="1" i="0" u="none" strike="noStrike" dirty="0">
                        <a:solidFill>
                          <a:schemeClr val="tx1"/>
                        </a:solidFill>
                        <a:effectLst/>
                        <a:latin typeface="+mj-lt"/>
                      </a:endParaRP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l" fontAlgn="b"/>
                      <a:r>
                        <a:rPr lang="en-US" sz="1300" b="1" i="0" u="none" strike="noStrike">
                          <a:solidFill>
                            <a:schemeClr val="tx1"/>
                          </a:solidFill>
                          <a:effectLst/>
                          <a:latin typeface="+mj-lt"/>
                        </a:rPr>
                        <a:t>TUBEROUS SCLEROSIS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1 (&lt;0.05%)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37079">
                <a:tc>
                  <a:txBody>
                    <a:bodyPr/>
                    <a:lstStyle/>
                    <a:p>
                      <a:pPr algn="l" fontAlgn="b"/>
                      <a:r>
                        <a:rPr lang="en-US" sz="1300" b="1" i="0" u="none" strike="noStrike" dirty="0">
                          <a:solidFill>
                            <a:schemeClr val="tx1"/>
                          </a:solidFill>
                          <a:effectLst/>
                          <a:latin typeface="+mj-lt"/>
                        </a:rPr>
                        <a:t>OB</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fontAlgn="b"/>
                      <a:r>
                        <a:rPr lang="en-US" sz="1300" b="1" i="0" u="none" strike="noStrike">
                          <a:solidFill>
                            <a:schemeClr val="tx1"/>
                          </a:solidFill>
                          <a:effectLst/>
                          <a:latin typeface="+mj-lt"/>
                        </a:rPr>
                        <a:t>OBLITERATIVE BRONCHIOLITIS (NON-RETRANSPLANT)</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313 (0.9%)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37079">
                <a:tc rowSpan="2">
                  <a:txBody>
                    <a:bodyPr/>
                    <a:lstStyle/>
                    <a:p>
                      <a:pPr algn="l" fontAlgn="b"/>
                      <a:r>
                        <a:rPr lang="en-US" sz="1300" b="1" i="0" u="none" strike="noStrike" dirty="0" smtClean="0">
                          <a:solidFill>
                            <a:schemeClr val="tx1"/>
                          </a:solidFill>
                          <a:effectLst/>
                          <a:latin typeface="+mj-lt"/>
                        </a:rPr>
                        <a:t>Other</a:t>
                      </a:r>
                      <a:endParaRPr lang="en-US" sz="1300" b="1" i="0" u="none" strike="noStrike" dirty="0">
                        <a:solidFill>
                          <a:schemeClr val="tx1"/>
                        </a:solidFill>
                        <a:effectLst/>
                        <a:latin typeface="+mj-lt"/>
                      </a:endParaRP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l" fontAlgn="b"/>
                      <a:r>
                        <a:rPr lang="en-US" sz="1300" b="1" i="0" u="none" strike="noStrike" dirty="0">
                          <a:solidFill>
                            <a:schemeClr val="tx1"/>
                          </a:solidFill>
                          <a:effectLst/>
                          <a:latin typeface="+mj-lt"/>
                        </a:rPr>
                        <a:t>ABCA3 TRANSPORTER MUTATION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1 (&lt;0.05%)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37079">
                <a:tc vMerge="1">
                  <a:txBody>
                    <a:bodyPr/>
                    <a:lstStyle/>
                    <a:p>
                      <a:pPr algn="l" fontAlgn="b"/>
                      <a:endParaRPr lang="en-US" sz="1300" b="1" i="0" u="none" strike="noStrike" dirty="0">
                        <a:solidFill>
                          <a:schemeClr val="tx1"/>
                        </a:solidFill>
                        <a:effectLst/>
                        <a:latin typeface="+mj-lt"/>
                      </a:endParaRP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fontAlgn="b"/>
                      <a:r>
                        <a:rPr lang="en-US" sz="1300" b="1" i="0" u="none" strike="noStrike" dirty="0">
                          <a:solidFill>
                            <a:schemeClr val="tx1"/>
                          </a:solidFill>
                          <a:effectLst/>
                          <a:latin typeface="+mj-lt"/>
                        </a:rPr>
                        <a:t>ALLERGIC BRONCHOPULMONARY ASPERGILLOSIS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4 (&lt;0.05%)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bl>
          </a:graphicData>
        </a:graphic>
      </p:graphicFrame>
      <p:sp>
        <p:nvSpPr>
          <p:cNvPr id="10" name="Title 1"/>
          <p:cNvSpPr txBox="1">
            <a:spLocks/>
          </p:cNvSpPr>
          <p:nvPr/>
        </p:nvSpPr>
        <p:spPr bwMode="auto">
          <a:xfrm>
            <a:off x="-2822" y="219968"/>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t>Adult Lung Transplants</a:t>
            </a:r>
            <a:r>
              <a:rPr lang="en-US" sz="2400" kern="0" dirty="0" smtClean="0"/>
              <a:t/>
            </a:r>
            <a:br>
              <a:rPr lang="en-US" sz="2400" kern="0" dirty="0" smtClean="0"/>
            </a:br>
            <a:endParaRPr lang="en-US" sz="2000" kern="0" dirty="0"/>
          </a:p>
        </p:txBody>
      </p:sp>
      <p:sp>
        <p:nvSpPr>
          <p:cNvPr id="3" name="Title 2"/>
          <p:cNvSpPr txBox="1"/>
          <p:nvPr/>
        </p:nvSpPr>
        <p:spPr>
          <a:xfrm>
            <a:off x="1209887" y="559383"/>
            <a:ext cx="2296161" cy="461665"/>
          </a:xfrm>
          <a:prstGeom prst="rect">
            <a:avLst/>
          </a:prstGeom>
          <a:noFill/>
        </p:spPr>
        <p:txBody>
          <a:bodyPr wrap="square" rtlCol="0">
            <a:spAutoFit/>
          </a:bodyPr>
          <a:lstStyle/>
          <a:p>
            <a:r>
              <a:rPr lang="en-US" sz="2400" b="1" kern="0" dirty="0" smtClean="0"/>
              <a:t>Indications</a:t>
            </a:r>
            <a:endParaRPr lang="en-US" sz="2400" b="1" kern="0" dirty="0"/>
          </a:p>
        </p:txBody>
      </p:sp>
      <p:sp>
        <p:nvSpPr>
          <p:cNvPr id="12" name="title_cohort"/>
          <p:cNvSpPr txBox="1"/>
          <p:nvPr/>
        </p:nvSpPr>
        <p:spPr>
          <a:xfrm>
            <a:off x="2324100" y="590490"/>
            <a:ext cx="6172200" cy="400110"/>
          </a:xfrm>
          <a:prstGeom prst="rect">
            <a:avLst/>
          </a:prstGeom>
          <a:noFill/>
        </p:spPr>
        <p:txBody>
          <a:bodyPr wrap="square" rtlCol="0">
            <a:spAutoFit/>
          </a:bodyPr>
          <a:lstStyle/>
          <a:p>
            <a:pPr algn="ctr"/>
            <a:r>
              <a:rPr lang="en-US" sz="2000" b="1" kern="0" dirty="0"/>
              <a:t>(</a:t>
            </a:r>
            <a:r>
              <a:rPr lang="en-US" sz="2000" b="1" kern="0" dirty="0" smtClean="0"/>
              <a:t>Transplants</a:t>
            </a:r>
            <a:r>
              <a:rPr lang="en-US" sz="2000" b="1" kern="0" dirty="0"/>
              <a:t>: January </a:t>
            </a:r>
            <a:r>
              <a:rPr lang="en-US" sz="2000" b="1" kern="0" dirty="0" smtClean="0"/>
              <a:t>2004 </a:t>
            </a:r>
            <a:r>
              <a:rPr lang="en-US" sz="2000" b="1" kern="0" dirty="0"/>
              <a:t>– June </a:t>
            </a:r>
            <a:r>
              <a:rPr lang="en-US" sz="2000" b="1" kern="0" dirty="0" smtClean="0"/>
              <a:t>2015)</a:t>
            </a:r>
            <a:endParaRPr lang="en-US" sz="2000" b="1" kern="0" dirty="0"/>
          </a:p>
        </p:txBody>
      </p:sp>
      <p:grpSp>
        <p:nvGrpSpPr>
          <p:cNvPr id="13" name="Group 12"/>
          <p:cNvGrpSpPr/>
          <p:nvPr/>
        </p:nvGrpSpPr>
        <p:grpSpPr>
          <a:xfrm>
            <a:off x="2" y="6180658"/>
            <a:ext cx="4715933" cy="711201"/>
            <a:chOff x="2" y="6180658"/>
            <a:chExt cx="4715933" cy="711201"/>
          </a:xfrm>
        </p:grpSpPr>
        <p:grpSp>
          <p:nvGrpSpPr>
            <p:cNvPr id="14" name="Group 13"/>
            <p:cNvGrpSpPr/>
            <p:nvPr/>
          </p:nvGrpSpPr>
          <p:grpSpPr>
            <a:xfrm>
              <a:off x="2" y="6180658"/>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5" name="TextBox 14"/>
          <p:cNvSpPr txBox="1"/>
          <p:nvPr/>
        </p:nvSpPr>
        <p:spPr>
          <a:xfrm>
            <a:off x="7772400" y="6477000"/>
            <a:ext cx="1143000" cy="323165"/>
          </a:xfrm>
          <a:prstGeom prst="rect">
            <a:avLst/>
          </a:prstGeom>
          <a:noFill/>
        </p:spPr>
        <p:txBody>
          <a:bodyPr wrap="square" rtlCol="0">
            <a:spAutoFit/>
          </a:bodyPr>
          <a:lstStyle/>
          <a:p>
            <a:r>
              <a:rPr lang="en-US" sz="1500" b="1" dirty="0" smtClean="0">
                <a:solidFill>
                  <a:srgbClr val="FFFF00"/>
                </a:solidFill>
              </a:rPr>
              <a:t>Cont’d</a:t>
            </a:r>
            <a:endParaRPr lang="en-US" sz="1500" b="1" dirty="0">
              <a:solidFill>
                <a:srgbClr val="FFFF00"/>
              </a:solidFill>
            </a:endParaRPr>
          </a:p>
        </p:txBody>
      </p:sp>
    </p:spTree>
    <p:extLst>
      <p:ext uri="{BB962C8B-B14F-4D97-AF65-F5344CB8AC3E}">
        <p14:creationId xmlns:p14="http://schemas.microsoft.com/office/powerpoint/2010/main" val="34177493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hlinkClick r:id="rId3"/>
          </p:cNvPr>
          <p:cNvGraphicFramePr>
            <a:graphicFrameLocks noGrp="1"/>
          </p:cNvGraphicFramePr>
          <p:nvPr>
            <p:ph idx="1"/>
            <p:extLst>
              <p:ext uri="{D42A27DB-BD31-4B8C-83A1-F6EECF244321}">
                <p14:modId xmlns:p14="http://schemas.microsoft.com/office/powerpoint/2010/main" val="1062950944"/>
              </p:ext>
            </p:extLst>
          </p:nvPr>
        </p:nvGraphicFramePr>
        <p:xfrm>
          <a:off x="304800" y="1143000"/>
          <a:ext cx="8305800" cy="4657308"/>
        </p:xfrm>
        <a:graphic>
          <a:graphicData uri="http://schemas.openxmlformats.org/drawingml/2006/table">
            <a:tbl>
              <a:tblPr bandRow="1">
                <a:tableStyleId>{5C22544A-7EE6-4342-B048-85BDC9FD1C3A}</a:tableStyleId>
              </a:tblPr>
              <a:tblGrid>
                <a:gridCol w="2438400"/>
                <a:gridCol w="4094252"/>
                <a:gridCol w="1773148"/>
              </a:tblGrid>
              <a:tr h="275281">
                <a:tc>
                  <a:txBody>
                    <a:bodyPr/>
                    <a:lstStyle/>
                    <a:p>
                      <a:pPr rtl="0" fontAlgn="t"/>
                      <a:r>
                        <a:rPr lang="en-US" sz="1300" b="1" dirty="0">
                          <a:solidFill>
                            <a:srgbClr val="FFFF00"/>
                          </a:solidFill>
                        </a:rPr>
                        <a:t>Diagnosis</a:t>
                      </a:r>
                      <a:endParaRPr lang="en-US" sz="1300" dirty="0">
                        <a:solidFill>
                          <a:srgbClr val="FFFF00"/>
                        </a:solidFill>
                      </a:endParaRPr>
                    </a:p>
                  </a:txBody>
                  <a:tcPr marL="45720" marR="457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300" b="1" i="0" u="none" strike="noStrike" dirty="0" smtClean="0">
                          <a:solidFill>
                            <a:schemeClr val="tx1"/>
                          </a:solidFill>
                          <a:effectLst/>
                          <a:latin typeface="+mj-lt"/>
                        </a:rPr>
                        <a:t>Detailed diagnosis</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300" b="1" i="0" u="none" strike="noStrike" dirty="0" smtClean="0">
                          <a:solidFill>
                            <a:schemeClr val="tx1"/>
                          </a:solidFill>
                          <a:effectLst/>
                          <a:latin typeface="+mj-lt"/>
                        </a:rPr>
                        <a:t>N (%) (N=36,237)</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37079">
                <a:tc rowSpan="13">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300" b="1" i="0" u="none" strike="noStrike" dirty="0" smtClean="0">
                          <a:solidFill>
                            <a:schemeClr val="tx1"/>
                          </a:solidFill>
                          <a:effectLst/>
                          <a:latin typeface="+mj-lt"/>
                        </a:rPr>
                        <a:t>Other </a:t>
                      </a:r>
                      <a:r>
                        <a:rPr lang="en-US" sz="1300" b="1" i="0" u="none" strike="noStrike" kern="1200" dirty="0" smtClean="0">
                          <a:solidFill>
                            <a:schemeClr val="tx1"/>
                          </a:solidFill>
                          <a:effectLst/>
                          <a:latin typeface="+mn-lt"/>
                          <a:ea typeface="+mn-ea"/>
                          <a:cs typeface="+mn-cs"/>
                        </a:rPr>
                        <a:t>(cont’d)</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l" fontAlgn="b"/>
                      <a:r>
                        <a:rPr lang="en-US" sz="1300" b="1" i="0" u="none" strike="noStrike">
                          <a:solidFill>
                            <a:schemeClr val="tx1"/>
                          </a:solidFill>
                          <a:effectLst/>
                          <a:latin typeface="+mj-lt"/>
                        </a:rPr>
                        <a:t>ANCA-ASSOCIATED VASCULITIS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12 (&lt;0.05%)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37079">
                <a:tc vMerge="1">
                  <a:txBody>
                    <a:bodyPr/>
                    <a:lstStyle/>
                    <a:p>
                      <a:pPr algn="l" fontAlgn="b"/>
                      <a:endParaRPr lang="en-US" sz="800" b="0" i="0" u="none" strike="noStrike" dirty="0">
                        <a:solidFill>
                          <a:schemeClr val="tx1"/>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fontAlgn="b"/>
                      <a:r>
                        <a:rPr lang="en-US" sz="1300" b="1" i="0" u="none" strike="noStrike">
                          <a:solidFill>
                            <a:schemeClr val="tx1"/>
                          </a:solidFill>
                          <a:effectLst/>
                          <a:latin typeface="+mj-lt"/>
                        </a:rPr>
                        <a:t>BRONCHOPULMONARY DYSPLASIA</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9 (&lt;0.05%)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37079">
                <a:tc vMerge="1">
                  <a:txBody>
                    <a:bodyPr/>
                    <a:lstStyle/>
                    <a:p>
                      <a:pPr algn="l" fontAlgn="b"/>
                      <a:endParaRPr lang="en-US" sz="800" b="0" i="0" u="none" strike="noStrike" dirty="0">
                        <a:solidFill>
                          <a:schemeClr val="tx1"/>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l" fontAlgn="b"/>
                      <a:r>
                        <a:rPr lang="en-US" sz="1300" b="1" i="0" u="none" strike="noStrike">
                          <a:solidFill>
                            <a:schemeClr val="tx1"/>
                          </a:solidFill>
                          <a:effectLst/>
                          <a:latin typeface="+mj-lt"/>
                        </a:rPr>
                        <a:t>CONSTRICTIVE BRONCHIOLITIS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28 (0.1%)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37079">
                <a:tc vMerge="1">
                  <a:txBody>
                    <a:bodyPr/>
                    <a:lstStyle/>
                    <a:p>
                      <a:pPr algn="l" fontAlgn="b"/>
                      <a:endParaRPr lang="en-US" sz="800" b="0" i="0" u="none" strike="noStrike" dirty="0">
                        <a:solidFill>
                          <a:schemeClr val="tx1"/>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fontAlgn="b"/>
                      <a:r>
                        <a:rPr lang="en-US" sz="1300" b="1" i="0" u="none" strike="noStrike">
                          <a:solidFill>
                            <a:schemeClr val="tx1"/>
                          </a:solidFill>
                          <a:effectLst/>
                          <a:latin typeface="+mj-lt"/>
                        </a:rPr>
                        <a:t>DILATED MYOPATHY: IDIOPATHIC</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4 (&lt;0.05%)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37079">
                <a:tc vMerge="1">
                  <a:txBody>
                    <a:bodyPr/>
                    <a:lstStyle/>
                    <a:p>
                      <a:pPr algn="l" fontAlgn="b"/>
                      <a:endParaRPr lang="en-US" sz="800" b="0" i="0" u="none" strike="noStrike" dirty="0">
                        <a:solidFill>
                          <a:schemeClr val="tx1"/>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l" fontAlgn="b"/>
                      <a:r>
                        <a:rPr lang="en-US" sz="1300" b="1" i="0" u="none" strike="noStrike">
                          <a:solidFill>
                            <a:schemeClr val="tx1"/>
                          </a:solidFill>
                          <a:effectLst/>
                          <a:latin typeface="+mj-lt"/>
                        </a:rPr>
                        <a:t>EHLERS-DANLOS SYNDROME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2 (&lt;0.05%)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37079">
                <a:tc vMerge="1">
                  <a:txBody>
                    <a:bodyPr/>
                    <a:lstStyle/>
                    <a:p>
                      <a:pPr algn="l" fontAlgn="b"/>
                      <a:endParaRPr lang="en-US" sz="800" b="0" i="0" u="none" strike="noStrike" dirty="0">
                        <a:solidFill>
                          <a:schemeClr val="tx1"/>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fontAlgn="b"/>
                      <a:r>
                        <a:rPr lang="en-US" sz="1300" b="1" i="0" u="none" strike="noStrike">
                          <a:solidFill>
                            <a:schemeClr val="tx1"/>
                          </a:solidFill>
                          <a:effectLst/>
                          <a:latin typeface="+mj-lt"/>
                        </a:rPr>
                        <a:t>FIBROSING MEDIASTINITIS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1 (&lt;0.05%)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37079">
                <a:tc vMerge="1">
                  <a:txBody>
                    <a:bodyPr/>
                    <a:lstStyle/>
                    <a:p>
                      <a:pPr algn="l" fontAlgn="b"/>
                      <a:endParaRPr lang="en-US" sz="800" b="0" i="0" u="none" strike="noStrike" dirty="0">
                        <a:solidFill>
                          <a:schemeClr val="tx1"/>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l" fontAlgn="b"/>
                      <a:r>
                        <a:rPr lang="en-US" sz="1300" b="1" i="0" u="none" strike="noStrike">
                          <a:solidFill>
                            <a:schemeClr val="tx1"/>
                          </a:solidFill>
                          <a:effectLst/>
                          <a:latin typeface="+mj-lt"/>
                        </a:rPr>
                        <a:t>GRAFT-VS-HOST DISEASE (GVHD)</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41 (0.1%)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37079">
                <a:tc vMerge="1">
                  <a:txBody>
                    <a:bodyPr/>
                    <a:lstStyle/>
                    <a:p>
                      <a:pPr algn="l" fontAlgn="b"/>
                      <a:endParaRPr lang="en-US" sz="800" b="0" i="0" u="none" strike="noStrike" dirty="0">
                        <a:solidFill>
                          <a:schemeClr val="tx1"/>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fontAlgn="b"/>
                      <a:r>
                        <a:rPr lang="en-US" sz="1300" b="1" i="0" u="none" strike="noStrike">
                          <a:solidFill>
                            <a:schemeClr val="tx1"/>
                          </a:solidFill>
                          <a:effectLst/>
                          <a:latin typeface="+mj-lt"/>
                        </a:rPr>
                        <a:t>HERMANSKY PUDLAK SYNDROME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13 (&lt;0.05%)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37079">
                <a:tc vMerge="1">
                  <a:txBody>
                    <a:bodyPr/>
                    <a:lstStyle/>
                    <a:p>
                      <a:pPr algn="l" fontAlgn="b"/>
                      <a:endParaRPr lang="en-US" sz="800" b="0" i="0" u="none" strike="noStrike" dirty="0">
                        <a:solidFill>
                          <a:schemeClr val="tx1"/>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l" fontAlgn="b"/>
                      <a:r>
                        <a:rPr lang="en-US" sz="1300" b="1" i="0" u="none" strike="noStrike">
                          <a:solidFill>
                            <a:schemeClr val="tx1"/>
                          </a:solidFill>
                          <a:effectLst/>
                          <a:latin typeface="+mj-lt"/>
                        </a:rPr>
                        <a:t>OBSTRUCTIVE LUNG DISEASE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69 (0.2%)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37079">
                <a:tc vMerge="1">
                  <a:txBody>
                    <a:bodyPr/>
                    <a:lstStyle/>
                    <a:p>
                      <a:pPr algn="l" fontAlgn="b"/>
                      <a:endParaRPr lang="en-US" sz="800" b="0" i="0" u="none" strike="noStrike" dirty="0">
                        <a:solidFill>
                          <a:schemeClr val="tx1"/>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fontAlgn="b"/>
                      <a:r>
                        <a:rPr lang="en-US" sz="1300" b="1" i="0" u="none" strike="noStrike">
                          <a:solidFill>
                            <a:schemeClr val="tx1"/>
                          </a:solidFill>
                          <a:effectLst/>
                          <a:latin typeface="+mj-lt"/>
                        </a:rPr>
                        <a:t>OTHER - SPECIFY</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432 (1.2%)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37079">
                <a:tc vMerge="1">
                  <a:txBody>
                    <a:bodyPr/>
                    <a:lstStyle/>
                    <a:p>
                      <a:pPr algn="l" fontAlgn="b"/>
                      <a:endParaRPr lang="en-US" sz="800" b="0" i="0" u="none" strike="noStrike" dirty="0">
                        <a:solidFill>
                          <a:schemeClr val="tx1"/>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l" fontAlgn="b"/>
                      <a:r>
                        <a:rPr lang="en-US" sz="1300" b="1" i="0" u="none" strike="noStrike">
                          <a:solidFill>
                            <a:schemeClr val="tx1"/>
                          </a:solidFill>
                          <a:effectLst/>
                          <a:latin typeface="+mj-lt"/>
                        </a:rPr>
                        <a:t>PULMONARY HYALINIZING GRANULOMA</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1 (&lt;0.05%)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37079">
                <a:tc vMerge="1">
                  <a:txBody>
                    <a:bodyPr/>
                    <a:lstStyle/>
                    <a:p>
                      <a:pPr algn="l" fontAlgn="b"/>
                      <a:endParaRPr lang="en-US" sz="800" b="0" i="0" u="none" strike="noStrike" dirty="0">
                        <a:solidFill>
                          <a:schemeClr val="tx1"/>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fontAlgn="b"/>
                      <a:r>
                        <a:rPr lang="en-US" sz="1300" b="1" i="0" u="none" strike="noStrike" dirty="0">
                          <a:solidFill>
                            <a:schemeClr val="tx1"/>
                          </a:solidFill>
                          <a:effectLst/>
                          <a:latin typeface="+mj-lt"/>
                        </a:rPr>
                        <a:t>SCHWACHMAN-DIAMOND SYNDROME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1 (&lt;0.05%)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37079">
                <a:tc vMerge="1">
                  <a:txBody>
                    <a:bodyPr/>
                    <a:lstStyle/>
                    <a:p>
                      <a:pPr algn="l" fontAlgn="b"/>
                      <a:endParaRPr lang="en-US" sz="800" b="0" i="0" u="none" strike="noStrike" dirty="0">
                        <a:solidFill>
                          <a:schemeClr val="tx1"/>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l" fontAlgn="b"/>
                      <a:r>
                        <a:rPr lang="en-US" sz="1300" b="1" i="0" u="none" strike="noStrike" dirty="0">
                          <a:solidFill>
                            <a:schemeClr val="tx1"/>
                          </a:solidFill>
                          <a:effectLst/>
                          <a:latin typeface="+mj-lt"/>
                        </a:rPr>
                        <a:t>SURFACTANT PROTEIN C DEFICIENCY</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1 (&lt;0.05%)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bl>
          </a:graphicData>
        </a:graphic>
      </p:graphicFrame>
      <p:sp>
        <p:nvSpPr>
          <p:cNvPr id="10" name="Title 1"/>
          <p:cNvSpPr txBox="1">
            <a:spLocks/>
          </p:cNvSpPr>
          <p:nvPr/>
        </p:nvSpPr>
        <p:spPr bwMode="auto">
          <a:xfrm>
            <a:off x="-2822" y="219968"/>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t>Adult Lung Transplants</a:t>
            </a:r>
            <a:r>
              <a:rPr lang="en-US" sz="2400" kern="0" dirty="0" smtClean="0"/>
              <a:t/>
            </a:r>
            <a:br>
              <a:rPr lang="en-US" sz="2400" kern="0" dirty="0" smtClean="0"/>
            </a:br>
            <a:endParaRPr lang="en-US" sz="2000" kern="0" dirty="0"/>
          </a:p>
        </p:txBody>
      </p:sp>
      <p:sp>
        <p:nvSpPr>
          <p:cNvPr id="3" name="Title 2"/>
          <p:cNvSpPr txBox="1"/>
          <p:nvPr/>
        </p:nvSpPr>
        <p:spPr>
          <a:xfrm>
            <a:off x="1209887" y="559383"/>
            <a:ext cx="2296161" cy="461665"/>
          </a:xfrm>
          <a:prstGeom prst="rect">
            <a:avLst/>
          </a:prstGeom>
          <a:noFill/>
        </p:spPr>
        <p:txBody>
          <a:bodyPr wrap="square" rtlCol="0">
            <a:spAutoFit/>
          </a:bodyPr>
          <a:lstStyle/>
          <a:p>
            <a:r>
              <a:rPr lang="en-US" sz="2400" b="1" kern="0" dirty="0" smtClean="0"/>
              <a:t>Indications</a:t>
            </a:r>
            <a:endParaRPr lang="en-US" sz="2400" b="1" kern="0" dirty="0"/>
          </a:p>
        </p:txBody>
      </p:sp>
      <p:sp>
        <p:nvSpPr>
          <p:cNvPr id="12" name="title_cohort"/>
          <p:cNvSpPr txBox="1"/>
          <p:nvPr/>
        </p:nvSpPr>
        <p:spPr>
          <a:xfrm>
            <a:off x="2324100" y="590490"/>
            <a:ext cx="6172200" cy="400110"/>
          </a:xfrm>
          <a:prstGeom prst="rect">
            <a:avLst/>
          </a:prstGeom>
          <a:noFill/>
        </p:spPr>
        <p:txBody>
          <a:bodyPr wrap="square" rtlCol="0">
            <a:spAutoFit/>
          </a:bodyPr>
          <a:lstStyle/>
          <a:p>
            <a:pPr algn="ctr"/>
            <a:r>
              <a:rPr lang="en-US" sz="2000" b="1" kern="0" dirty="0"/>
              <a:t>(</a:t>
            </a:r>
            <a:r>
              <a:rPr lang="en-US" sz="2000" b="1" kern="0" dirty="0" smtClean="0"/>
              <a:t>Transplants</a:t>
            </a:r>
            <a:r>
              <a:rPr lang="en-US" sz="2000" b="1" kern="0" dirty="0"/>
              <a:t>: January </a:t>
            </a:r>
            <a:r>
              <a:rPr lang="en-US" sz="2000" b="1" kern="0" dirty="0" smtClean="0"/>
              <a:t>2004 </a:t>
            </a:r>
            <a:r>
              <a:rPr lang="en-US" sz="2000" b="1" kern="0" dirty="0"/>
              <a:t>– June </a:t>
            </a:r>
            <a:r>
              <a:rPr lang="en-US" sz="2000" b="1" kern="0" dirty="0" smtClean="0"/>
              <a:t>2015)</a:t>
            </a:r>
            <a:endParaRPr lang="en-US" sz="2000" b="1" kern="0" dirty="0"/>
          </a:p>
        </p:txBody>
      </p:sp>
      <p:grpSp>
        <p:nvGrpSpPr>
          <p:cNvPr id="13" name="Group 12"/>
          <p:cNvGrpSpPr/>
          <p:nvPr/>
        </p:nvGrpSpPr>
        <p:grpSpPr>
          <a:xfrm>
            <a:off x="2" y="6180658"/>
            <a:ext cx="4715933" cy="711201"/>
            <a:chOff x="2" y="6180658"/>
            <a:chExt cx="4715933" cy="711201"/>
          </a:xfrm>
        </p:grpSpPr>
        <p:grpSp>
          <p:nvGrpSpPr>
            <p:cNvPr id="14" name="Group 13"/>
            <p:cNvGrpSpPr/>
            <p:nvPr/>
          </p:nvGrpSpPr>
          <p:grpSpPr>
            <a:xfrm>
              <a:off x="2" y="6180658"/>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5" name="TextBox 14"/>
          <p:cNvSpPr txBox="1"/>
          <p:nvPr/>
        </p:nvSpPr>
        <p:spPr>
          <a:xfrm>
            <a:off x="7772400" y="6477000"/>
            <a:ext cx="1143000" cy="323165"/>
          </a:xfrm>
          <a:prstGeom prst="rect">
            <a:avLst/>
          </a:prstGeom>
          <a:noFill/>
        </p:spPr>
        <p:txBody>
          <a:bodyPr wrap="square" rtlCol="0">
            <a:spAutoFit/>
          </a:bodyPr>
          <a:lstStyle/>
          <a:p>
            <a:r>
              <a:rPr lang="en-US" sz="1500" b="1" dirty="0" smtClean="0">
                <a:solidFill>
                  <a:srgbClr val="FFFF00"/>
                </a:solidFill>
              </a:rPr>
              <a:t>Cont’d</a:t>
            </a:r>
            <a:endParaRPr lang="en-US" sz="1500" b="1" dirty="0">
              <a:solidFill>
                <a:srgbClr val="FFFF00"/>
              </a:solidFill>
            </a:endParaRPr>
          </a:p>
        </p:txBody>
      </p:sp>
    </p:spTree>
    <p:extLst>
      <p:ext uri="{BB962C8B-B14F-4D97-AF65-F5344CB8AC3E}">
        <p14:creationId xmlns:p14="http://schemas.microsoft.com/office/powerpoint/2010/main" val="341649576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856033978"/>
              </p:ext>
            </p:extLst>
          </p:nvPr>
        </p:nvGraphicFramePr>
        <p:xfrm>
          <a:off x="152400" y="1524000"/>
          <a:ext cx="88392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p:cNvGrpSpPr/>
          <p:nvPr/>
        </p:nvGrpSpPr>
        <p:grpSpPr>
          <a:xfrm>
            <a:off x="2" y="6180658"/>
            <a:ext cx="4715933" cy="711201"/>
            <a:chOff x="2" y="6180658"/>
            <a:chExt cx="4715933" cy="711201"/>
          </a:xfrm>
        </p:grpSpPr>
        <p:grpSp>
          <p:nvGrpSpPr>
            <p:cNvPr id="17" name="Group 16"/>
            <p:cNvGrpSpPr/>
            <p:nvPr/>
          </p:nvGrpSpPr>
          <p:grpSpPr>
            <a:xfrm>
              <a:off x="2" y="6180658"/>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8"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1" name="Title 1"/>
          <p:cNvSpPr txBox="1">
            <a:spLocks/>
          </p:cNvSpPr>
          <p:nvPr/>
        </p:nvSpPr>
        <p:spPr bwMode="auto">
          <a:xfrm>
            <a:off x="0" y="359401"/>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400" kern="0" dirty="0" smtClean="0"/>
              <a:t/>
            </a:r>
            <a:br>
              <a:rPr lang="en-US" sz="2400" kern="0" dirty="0" smtClean="0"/>
            </a:br>
            <a:r>
              <a:rPr lang="en-US" sz="2400" kern="0" dirty="0" smtClean="0"/>
              <a:t>Age Distribution by </a:t>
            </a:r>
            <a:r>
              <a:rPr lang="en-US" sz="2400" kern="0" dirty="0"/>
              <a:t>Diagnosis</a:t>
            </a:r>
            <a:r>
              <a:rPr lang="en-US" sz="2400" kern="0" dirty="0" smtClean="0"/>
              <a:t/>
            </a:r>
            <a:br>
              <a:rPr lang="en-US" sz="2400" kern="0" dirty="0" smtClean="0"/>
            </a:br>
            <a:endParaRPr lang="en-US" sz="2000" kern="0" dirty="0"/>
          </a:p>
        </p:txBody>
      </p:sp>
      <p:sp>
        <p:nvSpPr>
          <p:cNvPr id="3" name="title_cohort"/>
          <p:cNvSpPr txBox="1"/>
          <p:nvPr/>
        </p:nvSpPr>
        <p:spPr>
          <a:xfrm>
            <a:off x="1714500" y="1014604"/>
            <a:ext cx="5715000" cy="400110"/>
          </a:xfrm>
          <a:prstGeom prst="rect">
            <a:avLst/>
          </a:prstGeom>
          <a:noFill/>
        </p:spPr>
        <p:txBody>
          <a:bodyPr wrap="square" rtlCol="0">
            <a:spAutoFit/>
          </a:bodyPr>
          <a:lstStyle/>
          <a:p>
            <a:pPr algn="ctr"/>
            <a:r>
              <a:rPr lang="en-US" sz="2000" b="1" kern="0" dirty="0" smtClean="0"/>
              <a:t>(Transplants: January 2004 – June 2015)</a:t>
            </a:r>
            <a:endParaRPr lang="en-US" sz="2000" b="1" kern="0" dirty="0"/>
          </a:p>
        </p:txBody>
      </p:sp>
    </p:spTree>
    <p:extLst>
      <p:ext uri="{BB962C8B-B14F-4D97-AF65-F5344CB8AC3E}">
        <p14:creationId xmlns:p14="http://schemas.microsoft.com/office/powerpoint/2010/main" val="172652575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852627417"/>
              </p:ext>
            </p:extLst>
          </p:nvPr>
        </p:nvGraphicFramePr>
        <p:xfrm>
          <a:off x="152400" y="1524000"/>
          <a:ext cx="88392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p:cNvGrpSpPr/>
          <p:nvPr/>
        </p:nvGrpSpPr>
        <p:grpSpPr>
          <a:xfrm>
            <a:off x="2" y="6180658"/>
            <a:ext cx="4715933" cy="711201"/>
            <a:chOff x="2" y="6180658"/>
            <a:chExt cx="4715933" cy="711201"/>
          </a:xfrm>
        </p:grpSpPr>
        <p:grpSp>
          <p:nvGrpSpPr>
            <p:cNvPr id="17" name="Group 16"/>
            <p:cNvGrpSpPr/>
            <p:nvPr/>
          </p:nvGrpSpPr>
          <p:grpSpPr>
            <a:xfrm>
              <a:off x="2" y="6180658"/>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8"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1" name="Title 1"/>
          <p:cNvSpPr txBox="1">
            <a:spLocks/>
          </p:cNvSpPr>
          <p:nvPr/>
        </p:nvSpPr>
        <p:spPr bwMode="auto">
          <a:xfrm>
            <a:off x="0" y="359401"/>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400" kern="0" dirty="0" smtClean="0"/>
              <a:t/>
            </a:r>
            <a:br>
              <a:rPr lang="en-US" sz="2400" kern="0" dirty="0" smtClean="0"/>
            </a:br>
            <a:r>
              <a:rPr lang="en-US" sz="2400" kern="0" dirty="0" smtClean="0"/>
              <a:t>Diagnosis Distribution by Gender</a:t>
            </a:r>
            <a:br>
              <a:rPr lang="en-US" sz="2400" kern="0" dirty="0" smtClean="0"/>
            </a:br>
            <a:endParaRPr lang="en-US" sz="2000" kern="0" dirty="0"/>
          </a:p>
        </p:txBody>
      </p:sp>
      <p:sp>
        <p:nvSpPr>
          <p:cNvPr id="3" name="title_cohort"/>
          <p:cNvSpPr txBox="1"/>
          <p:nvPr/>
        </p:nvSpPr>
        <p:spPr>
          <a:xfrm>
            <a:off x="1714500" y="1014604"/>
            <a:ext cx="5715000" cy="400110"/>
          </a:xfrm>
          <a:prstGeom prst="rect">
            <a:avLst/>
          </a:prstGeom>
          <a:noFill/>
        </p:spPr>
        <p:txBody>
          <a:bodyPr wrap="square" rtlCol="0">
            <a:spAutoFit/>
          </a:bodyPr>
          <a:lstStyle/>
          <a:p>
            <a:pPr algn="ctr"/>
            <a:r>
              <a:rPr lang="en-US" sz="2000" b="1" kern="0" dirty="0" smtClean="0"/>
              <a:t>(Transplants: January 2004 – June 2015)</a:t>
            </a:r>
            <a:endParaRPr lang="en-US" sz="2000" b="1" kern="0" dirty="0"/>
          </a:p>
        </p:txBody>
      </p:sp>
    </p:spTree>
    <p:extLst>
      <p:ext uri="{BB962C8B-B14F-4D97-AF65-F5344CB8AC3E}">
        <p14:creationId xmlns:p14="http://schemas.microsoft.com/office/powerpoint/2010/main" val="730595095"/>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24899003"/>
              </p:ext>
            </p:extLst>
          </p:nvPr>
        </p:nvGraphicFramePr>
        <p:xfrm>
          <a:off x="228600" y="1295400"/>
          <a:ext cx="8763000" cy="4945374"/>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0" name="Title 1"/>
          <p:cNvSpPr txBox="1">
            <a:spLocks/>
          </p:cNvSpPr>
          <p:nvPr/>
        </p:nvSpPr>
        <p:spPr bwMode="auto">
          <a:xfrm>
            <a:off x="0" y="22577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br>
              <a:rPr lang="en-US" sz="2600" kern="0" dirty="0" smtClean="0"/>
            </a:br>
            <a:r>
              <a:rPr lang="en-US" sz="2400" kern="0" dirty="0" smtClean="0"/>
              <a:t>Kaplan-Meier Survival by Diagnosis</a:t>
            </a:r>
            <a:br>
              <a:rPr lang="en-US" sz="2400" kern="0" dirty="0" smtClean="0"/>
            </a:br>
            <a:endParaRPr lang="en-US" sz="2000" kern="0" dirty="0"/>
          </a:p>
        </p:txBody>
      </p:sp>
      <p:sp>
        <p:nvSpPr>
          <p:cNvPr id="9" name="pvalues"/>
          <p:cNvSpPr txBox="1"/>
          <p:nvPr/>
        </p:nvSpPr>
        <p:spPr>
          <a:xfrm>
            <a:off x="1295400" y="4876800"/>
            <a:ext cx="4101242" cy="461665"/>
          </a:xfrm>
          <a:prstGeom prst="rect">
            <a:avLst/>
          </a:prstGeom>
          <a:solidFill>
            <a:schemeClr val="bg2"/>
          </a:solidFill>
        </p:spPr>
        <p:txBody>
          <a:bodyPr wrap="square" rtlCol="0">
            <a:spAutoFit/>
          </a:bodyPr>
          <a:lstStyle/>
          <a:p>
            <a:r>
              <a:rPr lang="en-US" sz="1200" b="1" dirty="0" smtClean="0">
                <a:solidFill>
                  <a:srgbClr val="FFFF00"/>
                </a:solidFill>
              </a:rPr>
              <a:t>No </a:t>
            </a:r>
            <a:r>
              <a:rPr lang="en-US" sz="1200" b="1" dirty="0">
                <a:solidFill>
                  <a:srgbClr val="FFFF00"/>
                </a:solidFill>
              </a:rPr>
              <a:t>pair-wise comparisons were significant at p &lt; 0.05 </a:t>
            </a:r>
            <a:r>
              <a:rPr lang="en-US" sz="1200" b="1" dirty="0" smtClean="0">
                <a:solidFill>
                  <a:srgbClr val="FFFF00"/>
                </a:solidFill>
              </a:rPr>
              <a:t>except </a:t>
            </a:r>
            <a:r>
              <a:rPr lang="en-US" sz="1200" b="1" dirty="0">
                <a:solidFill>
                  <a:srgbClr val="FFFF00"/>
                </a:solidFill>
              </a:rPr>
              <a:t>all comparisons with LAM/tuberous </a:t>
            </a:r>
            <a:r>
              <a:rPr lang="en-US" sz="1200" b="1" dirty="0" smtClean="0">
                <a:solidFill>
                  <a:srgbClr val="FFFF00"/>
                </a:solidFill>
              </a:rPr>
              <a:t>sclerosis.</a:t>
            </a:r>
            <a:endParaRPr lang="en-US" sz="1200" b="1" dirty="0">
              <a:solidFill>
                <a:srgbClr val="FFFF00"/>
              </a:solidFill>
            </a:endParaRPr>
          </a:p>
        </p:txBody>
      </p:sp>
      <p:sp>
        <p:nvSpPr>
          <p:cNvPr id="3" name="title_cohort"/>
          <p:cNvSpPr txBox="1"/>
          <p:nvPr/>
        </p:nvSpPr>
        <p:spPr>
          <a:xfrm>
            <a:off x="1981200" y="907307"/>
            <a:ext cx="5181600" cy="400110"/>
          </a:xfrm>
          <a:prstGeom prst="rect">
            <a:avLst/>
          </a:prstGeom>
          <a:noFill/>
        </p:spPr>
        <p:txBody>
          <a:bodyPr wrap="square" rtlCol="0">
            <a:spAutoFit/>
          </a:bodyPr>
          <a:lstStyle/>
          <a:p>
            <a:pPr algn="ctr"/>
            <a:r>
              <a:rPr lang="en-US" sz="2000" b="1" kern="0" smtClean="0"/>
              <a:t>(Transplants: January 1990 – June 2014)</a:t>
            </a:r>
            <a:endParaRPr lang="en-US" sz="2000" b="1" kern="0" dirty="0"/>
          </a:p>
        </p:txBody>
      </p:sp>
    </p:spTree>
    <p:extLst>
      <p:ext uri="{BB962C8B-B14F-4D97-AF65-F5344CB8AC3E}">
        <p14:creationId xmlns:p14="http://schemas.microsoft.com/office/powerpoint/2010/main" val="396898882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12332396"/>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oup 16"/>
          <p:cNvGrpSpPr/>
          <p:nvPr/>
        </p:nvGrpSpPr>
        <p:grpSpPr>
          <a:xfrm>
            <a:off x="2" y="6180658"/>
            <a:ext cx="4715933" cy="711201"/>
            <a:chOff x="2" y="6180658"/>
            <a:chExt cx="4715933" cy="711201"/>
          </a:xfrm>
        </p:grpSpPr>
        <p:grpSp>
          <p:nvGrpSpPr>
            <p:cNvPr id="18" name="Group 17"/>
            <p:cNvGrpSpPr/>
            <p:nvPr/>
          </p:nvGrpSpPr>
          <p:grpSpPr>
            <a:xfrm>
              <a:off x="2" y="6180658"/>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9"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2" name="Title 1"/>
          <p:cNvSpPr txBox="1">
            <a:spLocks/>
          </p:cNvSpPr>
          <p:nvPr/>
        </p:nvSpPr>
        <p:spPr bwMode="auto">
          <a:xfrm>
            <a:off x="0" y="208844"/>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Kaplan-Meier Survival by Diagnosis</a:t>
            </a:r>
            <a:br>
              <a:rPr lang="en-US" sz="2400" kern="0" dirty="0" smtClean="0"/>
            </a:br>
            <a:endParaRPr lang="en-US" sz="2000" kern="0" dirty="0"/>
          </a:p>
        </p:txBody>
      </p:sp>
      <p:sp>
        <p:nvSpPr>
          <p:cNvPr id="9" name="pvalues"/>
          <p:cNvSpPr txBox="1"/>
          <p:nvPr/>
        </p:nvSpPr>
        <p:spPr>
          <a:xfrm>
            <a:off x="5486400" y="3048000"/>
            <a:ext cx="1295400" cy="307777"/>
          </a:xfrm>
          <a:prstGeom prst="rect">
            <a:avLst/>
          </a:prstGeom>
          <a:noFill/>
        </p:spPr>
        <p:txBody>
          <a:bodyPr wrap="square" rtlCol="0">
            <a:spAutoFit/>
          </a:bodyPr>
          <a:lstStyle/>
          <a:p>
            <a:r>
              <a:rPr lang="en-US" sz="1400" b="1" dirty="0" smtClean="0">
                <a:solidFill>
                  <a:srgbClr val="FFFF00"/>
                </a:solidFill>
              </a:rPr>
              <a:t>p&lt;0.0001</a:t>
            </a:r>
            <a:endParaRPr lang="en-US" sz="1400" b="1" dirty="0">
              <a:solidFill>
                <a:srgbClr val="FFFF00"/>
              </a:solidFill>
            </a:endParaRPr>
          </a:p>
        </p:txBody>
      </p:sp>
      <p:sp>
        <p:nvSpPr>
          <p:cNvPr id="3" name="title_cohort"/>
          <p:cNvSpPr txBox="1"/>
          <p:nvPr/>
        </p:nvSpPr>
        <p:spPr>
          <a:xfrm>
            <a:off x="1687689" y="922672"/>
            <a:ext cx="5410200" cy="400110"/>
          </a:xfrm>
          <a:prstGeom prst="rect">
            <a:avLst/>
          </a:prstGeom>
          <a:noFill/>
        </p:spPr>
        <p:txBody>
          <a:bodyPr wrap="square" rtlCol="0">
            <a:spAutoFit/>
          </a:bodyPr>
          <a:lstStyle/>
          <a:p>
            <a:pPr algn="r"/>
            <a:r>
              <a:rPr lang="en-US" sz="2000" b="1" kern="0" smtClean="0"/>
              <a:t>(Transplants: January 1990 – June 2014)</a:t>
            </a:r>
            <a:endParaRPr lang="en-US" sz="2000" b="1" kern="0" dirty="0"/>
          </a:p>
        </p:txBody>
      </p:sp>
    </p:spTree>
    <p:extLst>
      <p:ext uri="{BB962C8B-B14F-4D97-AF65-F5344CB8AC3E}">
        <p14:creationId xmlns:p14="http://schemas.microsoft.com/office/powerpoint/2010/main" val="85538385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13377296"/>
              </p:ext>
            </p:extLst>
          </p:nvPr>
        </p:nvGraphicFramePr>
        <p:xfrm>
          <a:off x="228600" y="1295400"/>
          <a:ext cx="8763000" cy="4945374"/>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0" name="Title 1"/>
          <p:cNvSpPr txBox="1">
            <a:spLocks/>
          </p:cNvSpPr>
          <p:nvPr/>
        </p:nvSpPr>
        <p:spPr bwMode="auto">
          <a:xfrm>
            <a:off x="0" y="22577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br>
              <a:rPr lang="en-US" sz="2600" kern="0" dirty="0" smtClean="0"/>
            </a:br>
            <a:r>
              <a:rPr lang="en-US" sz="2400" kern="0" dirty="0" smtClean="0"/>
              <a:t>Kaplan-Meier Survival by Diagnosis</a:t>
            </a:r>
            <a:br>
              <a:rPr lang="en-US" sz="2400" kern="0" dirty="0" smtClean="0"/>
            </a:br>
            <a:endParaRPr lang="en-US" sz="2000" kern="0" dirty="0"/>
          </a:p>
        </p:txBody>
      </p:sp>
      <p:sp>
        <p:nvSpPr>
          <p:cNvPr id="9" name="pvalues"/>
          <p:cNvSpPr txBox="1"/>
          <p:nvPr/>
        </p:nvSpPr>
        <p:spPr>
          <a:xfrm>
            <a:off x="3352800" y="1711947"/>
            <a:ext cx="4406042" cy="276999"/>
          </a:xfrm>
          <a:prstGeom prst="rect">
            <a:avLst/>
          </a:prstGeom>
          <a:solidFill>
            <a:schemeClr val="bg2"/>
          </a:solidFill>
        </p:spPr>
        <p:txBody>
          <a:bodyPr wrap="square" rtlCol="0">
            <a:spAutoFit/>
          </a:bodyPr>
          <a:lstStyle/>
          <a:p>
            <a:r>
              <a:rPr lang="en-US" sz="1200" b="1" dirty="0" smtClean="0">
                <a:solidFill>
                  <a:srgbClr val="FFFF00"/>
                </a:solidFill>
              </a:rPr>
              <a:t>No </a:t>
            </a:r>
            <a:r>
              <a:rPr lang="en-US" sz="1200" b="1" dirty="0">
                <a:solidFill>
                  <a:srgbClr val="FFFF00"/>
                </a:solidFill>
              </a:rPr>
              <a:t>pair-wise comparisons were significant at p &lt; </a:t>
            </a:r>
            <a:r>
              <a:rPr lang="en-US" sz="1200" b="1" dirty="0" smtClean="0">
                <a:solidFill>
                  <a:srgbClr val="FFFF00"/>
                </a:solidFill>
              </a:rPr>
              <a:t>0.05.</a:t>
            </a:r>
            <a:endParaRPr lang="en-US" sz="1200" b="1" dirty="0">
              <a:solidFill>
                <a:srgbClr val="FFFF00"/>
              </a:solidFill>
            </a:endParaRPr>
          </a:p>
        </p:txBody>
      </p:sp>
      <p:sp>
        <p:nvSpPr>
          <p:cNvPr id="3" name="title_cohort"/>
          <p:cNvSpPr txBox="1"/>
          <p:nvPr/>
        </p:nvSpPr>
        <p:spPr>
          <a:xfrm>
            <a:off x="1981200" y="907307"/>
            <a:ext cx="5181600" cy="400110"/>
          </a:xfrm>
          <a:prstGeom prst="rect">
            <a:avLst/>
          </a:prstGeom>
          <a:noFill/>
        </p:spPr>
        <p:txBody>
          <a:bodyPr wrap="square" rtlCol="0">
            <a:spAutoFit/>
          </a:bodyPr>
          <a:lstStyle/>
          <a:p>
            <a:pPr algn="ctr"/>
            <a:r>
              <a:rPr lang="en-US" sz="2000" b="1" kern="0" smtClean="0"/>
              <a:t>(Transplants: January 1990 – June 2014)</a:t>
            </a:r>
            <a:endParaRPr lang="en-US" sz="2000" b="1" kern="0" dirty="0"/>
          </a:p>
        </p:txBody>
      </p:sp>
    </p:spTree>
    <p:extLst>
      <p:ext uri="{BB962C8B-B14F-4D97-AF65-F5344CB8AC3E}">
        <p14:creationId xmlns:p14="http://schemas.microsoft.com/office/powerpoint/2010/main" val="402150878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79263431"/>
              </p:ext>
            </p:extLst>
          </p:nvPr>
        </p:nvGraphicFramePr>
        <p:xfrm>
          <a:off x="228600" y="1295400"/>
          <a:ext cx="8763000" cy="4945374"/>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0" name="Title 1"/>
          <p:cNvSpPr txBox="1">
            <a:spLocks/>
          </p:cNvSpPr>
          <p:nvPr/>
        </p:nvSpPr>
        <p:spPr bwMode="auto">
          <a:xfrm>
            <a:off x="0" y="22577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br>
              <a:rPr lang="en-US" sz="2600" kern="0" dirty="0" smtClean="0"/>
            </a:br>
            <a:r>
              <a:rPr lang="en-US" sz="2400" kern="0" dirty="0" smtClean="0"/>
              <a:t>Kaplan-Meier Survival by Diagnosis</a:t>
            </a:r>
            <a:br>
              <a:rPr lang="en-US" sz="2400" kern="0" dirty="0" smtClean="0"/>
            </a:br>
            <a:endParaRPr lang="en-US" sz="2000" kern="0" dirty="0"/>
          </a:p>
        </p:txBody>
      </p:sp>
      <p:sp>
        <p:nvSpPr>
          <p:cNvPr id="9" name="pvalues"/>
          <p:cNvSpPr txBox="1"/>
          <p:nvPr/>
        </p:nvSpPr>
        <p:spPr>
          <a:xfrm>
            <a:off x="1143000" y="4876800"/>
            <a:ext cx="4253642" cy="461665"/>
          </a:xfrm>
          <a:prstGeom prst="rect">
            <a:avLst/>
          </a:prstGeom>
          <a:solidFill>
            <a:schemeClr val="bg2"/>
          </a:solidFill>
        </p:spPr>
        <p:txBody>
          <a:bodyPr wrap="square" rtlCol="0">
            <a:spAutoFit/>
          </a:bodyPr>
          <a:lstStyle/>
          <a:p>
            <a:r>
              <a:rPr lang="en-US" sz="1200" b="1" dirty="0" smtClean="0">
                <a:solidFill>
                  <a:srgbClr val="FFFF00"/>
                </a:solidFill>
              </a:rPr>
              <a:t>No pair-wise </a:t>
            </a:r>
            <a:r>
              <a:rPr lang="en-US" sz="1200" b="1" dirty="0">
                <a:solidFill>
                  <a:srgbClr val="FFFF00"/>
                </a:solidFill>
              </a:rPr>
              <a:t>comparisons were significant at p &lt; 0.05 except IPAH </a:t>
            </a:r>
            <a:r>
              <a:rPr lang="en-US" sz="1200" b="1" dirty="0" smtClean="0">
                <a:solidFill>
                  <a:srgbClr val="FFFF00"/>
                </a:solidFill>
              </a:rPr>
              <a:t>vs</a:t>
            </a:r>
            <a:r>
              <a:rPr lang="en-US" sz="1200" b="1" dirty="0">
                <a:solidFill>
                  <a:srgbClr val="FFFF00"/>
                </a:solidFill>
              </a:rPr>
              <a:t>. PAH-CHD </a:t>
            </a:r>
            <a:r>
              <a:rPr lang="en-US" sz="1200" b="1" dirty="0" smtClean="0">
                <a:solidFill>
                  <a:srgbClr val="FFFF00"/>
                </a:solidFill>
              </a:rPr>
              <a:t> and PAH-CHD vs. PAH-CTD</a:t>
            </a:r>
            <a:endParaRPr lang="en-US" sz="1200" b="1" dirty="0">
              <a:solidFill>
                <a:srgbClr val="FFFF00"/>
              </a:solidFill>
            </a:endParaRPr>
          </a:p>
        </p:txBody>
      </p:sp>
      <p:sp>
        <p:nvSpPr>
          <p:cNvPr id="3" name="title_cohort"/>
          <p:cNvSpPr txBox="1"/>
          <p:nvPr/>
        </p:nvSpPr>
        <p:spPr>
          <a:xfrm>
            <a:off x="1981200" y="907307"/>
            <a:ext cx="5181600" cy="400110"/>
          </a:xfrm>
          <a:prstGeom prst="rect">
            <a:avLst/>
          </a:prstGeom>
          <a:noFill/>
        </p:spPr>
        <p:txBody>
          <a:bodyPr wrap="square" rtlCol="0">
            <a:spAutoFit/>
          </a:bodyPr>
          <a:lstStyle/>
          <a:p>
            <a:pPr algn="ctr"/>
            <a:r>
              <a:rPr lang="en-US" sz="2000" b="1" kern="0" smtClean="0"/>
              <a:t>(Transplants: January 1990 – June 2014)</a:t>
            </a:r>
            <a:endParaRPr lang="en-US" sz="2000" b="1" kern="0" dirty="0"/>
          </a:p>
        </p:txBody>
      </p:sp>
    </p:spTree>
    <p:extLst>
      <p:ext uri="{BB962C8B-B14F-4D97-AF65-F5344CB8AC3E}">
        <p14:creationId xmlns:p14="http://schemas.microsoft.com/office/powerpoint/2010/main" val="14398077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301033874"/>
              </p:ext>
            </p:extLst>
          </p:nvPr>
        </p:nvGraphicFramePr>
        <p:xfrm>
          <a:off x="152400" y="1447800"/>
          <a:ext cx="88392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p:cNvGrpSpPr/>
          <p:nvPr/>
        </p:nvGrpSpPr>
        <p:grpSpPr>
          <a:xfrm>
            <a:off x="2" y="6180658"/>
            <a:ext cx="4715933" cy="711201"/>
            <a:chOff x="2" y="6180658"/>
            <a:chExt cx="4715933" cy="711201"/>
          </a:xfrm>
        </p:grpSpPr>
        <p:grpSp>
          <p:nvGrpSpPr>
            <p:cNvPr id="17" name="Group 16"/>
            <p:cNvGrpSpPr/>
            <p:nvPr/>
          </p:nvGrpSpPr>
          <p:grpSpPr>
            <a:xfrm>
              <a:off x="2" y="6180658"/>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8"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1" name="Title 1"/>
          <p:cNvSpPr txBox="1">
            <a:spLocks/>
          </p:cNvSpPr>
          <p:nvPr/>
        </p:nvSpPr>
        <p:spPr bwMode="auto">
          <a:xfrm>
            <a:off x="0" y="372533"/>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400" kern="0" dirty="0" smtClean="0"/>
              <a:t/>
            </a:r>
            <a:br>
              <a:rPr lang="en-US" sz="2400" kern="0" dirty="0" smtClean="0"/>
            </a:br>
            <a:r>
              <a:rPr lang="en-US" sz="2400" kern="0" dirty="0" smtClean="0"/>
              <a:t>Diagnosis Distribution by Location and Era</a:t>
            </a:r>
            <a:br>
              <a:rPr lang="en-US" sz="2400" kern="0" dirty="0" smtClean="0"/>
            </a:br>
            <a:endParaRPr lang="en-US" sz="2000" kern="0" dirty="0"/>
          </a:p>
        </p:txBody>
      </p:sp>
      <p:sp>
        <p:nvSpPr>
          <p:cNvPr id="3" name="title_cohort"/>
          <p:cNvSpPr txBox="1"/>
          <p:nvPr/>
        </p:nvSpPr>
        <p:spPr>
          <a:xfrm>
            <a:off x="1981200" y="1025112"/>
            <a:ext cx="5181600" cy="400110"/>
          </a:xfrm>
          <a:prstGeom prst="rect">
            <a:avLst/>
          </a:prstGeom>
          <a:noFill/>
        </p:spPr>
        <p:txBody>
          <a:bodyPr wrap="square" rtlCol="0">
            <a:spAutoFit/>
          </a:bodyPr>
          <a:lstStyle/>
          <a:p>
            <a:pPr algn="ctr"/>
            <a:r>
              <a:rPr lang="en-US" sz="2000" b="1" kern="0" smtClean="0"/>
              <a:t>(Transplants: January 2004 – June 2015)</a:t>
            </a:r>
            <a:endParaRPr lang="en-US" sz="2000" b="1" kern="0"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233448811"/>
              </p:ext>
            </p:extLst>
          </p:nvPr>
        </p:nvGraphicFramePr>
        <p:xfrm>
          <a:off x="152400" y="1600200"/>
          <a:ext cx="8763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5486400" y="610618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pSp>
        <p:nvGrpSpPr>
          <p:cNvPr id="14" name="Group 13"/>
          <p:cNvGrpSpPr/>
          <p:nvPr/>
        </p:nvGrpSpPr>
        <p:grpSpPr>
          <a:xfrm>
            <a:off x="2" y="6180658"/>
            <a:ext cx="4715933" cy="711201"/>
            <a:chOff x="2" y="6180658"/>
            <a:chExt cx="4715933" cy="711201"/>
          </a:xfrm>
        </p:grpSpPr>
        <p:grpSp>
          <p:nvGrpSpPr>
            <p:cNvPr id="16" name="Group 15"/>
            <p:cNvGrpSpPr/>
            <p:nvPr/>
          </p:nvGrpSpPr>
          <p:grpSpPr>
            <a:xfrm>
              <a:off x="2" y="6180658"/>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7"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1" name="Title 1"/>
          <p:cNvSpPr txBox="1">
            <a:spLocks/>
          </p:cNvSpPr>
          <p:nvPr/>
        </p:nvSpPr>
        <p:spPr bwMode="auto">
          <a:xfrm>
            <a:off x="-3332" y="229579"/>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t>Adult Lung Transplants</a:t>
            </a:r>
            <a:r>
              <a:rPr lang="en-US" sz="2400" kern="0" dirty="0" smtClean="0"/>
              <a:t/>
            </a:r>
            <a:br>
              <a:rPr lang="en-US" sz="2400" kern="0" dirty="0" smtClean="0"/>
            </a:br>
            <a:r>
              <a:rPr lang="en-US" sz="2400" kern="0" dirty="0" smtClean="0"/>
              <a:t>Induction Immunosuppression by Diagnosis</a:t>
            </a:r>
            <a:br>
              <a:rPr lang="en-US" sz="2400" kern="0" dirty="0" smtClean="0"/>
            </a:br>
            <a:r>
              <a:rPr lang="en-US" sz="2000" i="1" kern="0" dirty="0" smtClean="0">
                <a:solidFill>
                  <a:srgbClr val="FFFF00"/>
                </a:solidFill>
              </a:rPr>
              <a:t>Analysis limited to patients receiving prednisone</a:t>
            </a:r>
            <a:r>
              <a:rPr lang="en-US" sz="2400" kern="0" dirty="0" smtClean="0"/>
              <a:t/>
            </a:r>
            <a:br>
              <a:rPr lang="en-US" sz="2400" kern="0" dirty="0" smtClean="0"/>
            </a:br>
            <a:endParaRPr lang="en-US" sz="2000" kern="0" dirty="0"/>
          </a:p>
        </p:txBody>
      </p:sp>
      <p:sp>
        <p:nvSpPr>
          <p:cNvPr id="3" name="title_cohort"/>
          <p:cNvSpPr txBox="1"/>
          <p:nvPr/>
        </p:nvSpPr>
        <p:spPr>
          <a:xfrm>
            <a:off x="1905000" y="1233957"/>
            <a:ext cx="5334000" cy="400110"/>
          </a:xfrm>
          <a:prstGeom prst="rect">
            <a:avLst/>
          </a:prstGeom>
          <a:noFill/>
        </p:spPr>
        <p:txBody>
          <a:bodyPr wrap="square" rtlCol="0">
            <a:spAutoFit/>
          </a:bodyPr>
          <a:lstStyle/>
          <a:p>
            <a:pPr algn="ctr"/>
            <a:r>
              <a:rPr lang="en-US" sz="2000" b="1" kern="0" smtClean="0"/>
              <a:t>(Transplants: January 2004 – June 2015)</a:t>
            </a:r>
            <a:endParaRPr lang="en-US" sz="2000" b="1" kern="0" dirty="0"/>
          </a:p>
        </p:txBody>
      </p:sp>
      <p:sp>
        <p:nvSpPr>
          <p:cNvPr id="12" name="pvalues"/>
          <p:cNvSpPr txBox="1"/>
          <p:nvPr/>
        </p:nvSpPr>
        <p:spPr>
          <a:xfrm>
            <a:off x="1042508" y="1811334"/>
            <a:ext cx="7110891" cy="461665"/>
          </a:xfrm>
          <a:prstGeom prst="rect">
            <a:avLst/>
          </a:prstGeom>
          <a:noFill/>
        </p:spPr>
        <p:txBody>
          <a:bodyPr wrap="square" rtlCol="0">
            <a:spAutoFit/>
          </a:bodyPr>
          <a:lstStyle/>
          <a:p>
            <a:r>
              <a:rPr lang="en-US" sz="1200" b="1" dirty="0" smtClean="0">
                <a:solidFill>
                  <a:srgbClr val="FFFF00"/>
                </a:solidFill>
              </a:rPr>
              <a:t>All pair-wise comparisons with ILD-non IIP were significant at p &lt; 0.05 except A1ATD vs. ILD-non IIP. No other pairwise comparisons were significant at p &lt; 0.05 except CF vs. IIP.</a:t>
            </a:r>
            <a:endParaRPr lang="en-US" sz="1200" b="1" dirty="0">
              <a:solidFill>
                <a:srgbClr val="FFFF00"/>
              </a:solidFill>
            </a:endParaRPr>
          </a:p>
        </p:txBody>
      </p:sp>
    </p:spTree>
    <p:extLst>
      <p:ext uri="{BB962C8B-B14F-4D97-AF65-F5344CB8AC3E}">
        <p14:creationId xmlns:p14="http://schemas.microsoft.com/office/powerpoint/2010/main" val="202229518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621525989"/>
              </p:ext>
            </p:extLst>
          </p:nvPr>
        </p:nvGraphicFramePr>
        <p:xfrm>
          <a:off x="152400" y="1600200"/>
          <a:ext cx="8763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5486400" y="610618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pSp>
        <p:nvGrpSpPr>
          <p:cNvPr id="14" name="Group 13"/>
          <p:cNvGrpSpPr/>
          <p:nvPr/>
        </p:nvGrpSpPr>
        <p:grpSpPr>
          <a:xfrm>
            <a:off x="2" y="6180658"/>
            <a:ext cx="4715933" cy="711201"/>
            <a:chOff x="2" y="6180658"/>
            <a:chExt cx="4715933" cy="711201"/>
          </a:xfrm>
        </p:grpSpPr>
        <p:grpSp>
          <p:nvGrpSpPr>
            <p:cNvPr id="16" name="Group 15"/>
            <p:cNvGrpSpPr/>
            <p:nvPr/>
          </p:nvGrpSpPr>
          <p:grpSpPr>
            <a:xfrm>
              <a:off x="2" y="6180658"/>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7"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1" name="Title 1"/>
          <p:cNvSpPr txBox="1">
            <a:spLocks/>
          </p:cNvSpPr>
          <p:nvPr/>
        </p:nvSpPr>
        <p:spPr bwMode="auto">
          <a:xfrm>
            <a:off x="-3332" y="229579"/>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t>Adult Lung Transplants</a:t>
            </a:r>
            <a:r>
              <a:rPr lang="en-US" sz="2400" kern="0" dirty="0" smtClean="0"/>
              <a:t/>
            </a:r>
            <a:br>
              <a:rPr lang="en-US" sz="2400" kern="0" dirty="0" smtClean="0"/>
            </a:br>
            <a:r>
              <a:rPr lang="en-US" sz="2400" kern="0" dirty="0" smtClean="0"/>
              <a:t>Induction Immunosuppression by Diagnosis</a:t>
            </a:r>
            <a:br>
              <a:rPr lang="en-US" sz="2400" kern="0" dirty="0" smtClean="0"/>
            </a:br>
            <a:r>
              <a:rPr lang="en-US" sz="2000" i="1" kern="0" dirty="0" smtClean="0">
                <a:solidFill>
                  <a:srgbClr val="FFFF00"/>
                </a:solidFill>
              </a:rPr>
              <a:t>Analysis limited to patients receiving prednisone</a:t>
            </a:r>
            <a:r>
              <a:rPr lang="en-US" sz="2400" kern="0" dirty="0" smtClean="0"/>
              <a:t/>
            </a:r>
            <a:br>
              <a:rPr lang="en-US" sz="2400" kern="0" dirty="0" smtClean="0"/>
            </a:br>
            <a:endParaRPr lang="en-US" sz="2000" kern="0" dirty="0"/>
          </a:p>
        </p:txBody>
      </p:sp>
      <p:sp>
        <p:nvSpPr>
          <p:cNvPr id="3" name="title_cohort"/>
          <p:cNvSpPr txBox="1"/>
          <p:nvPr/>
        </p:nvSpPr>
        <p:spPr>
          <a:xfrm>
            <a:off x="1905000" y="1233957"/>
            <a:ext cx="5334000" cy="400110"/>
          </a:xfrm>
          <a:prstGeom prst="rect">
            <a:avLst/>
          </a:prstGeom>
          <a:noFill/>
        </p:spPr>
        <p:txBody>
          <a:bodyPr wrap="square" rtlCol="0">
            <a:spAutoFit/>
          </a:bodyPr>
          <a:lstStyle/>
          <a:p>
            <a:pPr algn="ctr"/>
            <a:r>
              <a:rPr lang="en-US" sz="2000" b="1" kern="0" smtClean="0"/>
              <a:t>(Transplants: January 2004 – June 2015)</a:t>
            </a:r>
            <a:endParaRPr lang="en-US" sz="2000" b="1" kern="0" dirty="0"/>
          </a:p>
        </p:txBody>
      </p:sp>
      <p:sp>
        <p:nvSpPr>
          <p:cNvPr id="12" name="pvalues"/>
          <p:cNvSpPr txBox="1"/>
          <p:nvPr/>
        </p:nvSpPr>
        <p:spPr>
          <a:xfrm>
            <a:off x="4056088" y="2297007"/>
            <a:ext cx="1319692" cy="276999"/>
          </a:xfrm>
          <a:prstGeom prst="rect">
            <a:avLst/>
          </a:prstGeom>
          <a:noFill/>
        </p:spPr>
        <p:txBody>
          <a:bodyPr wrap="square" rtlCol="0">
            <a:spAutoFit/>
          </a:bodyPr>
          <a:lstStyle/>
          <a:p>
            <a:r>
              <a:rPr lang="en-US" sz="1200" b="1" dirty="0" smtClean="0">
                <a:solidFill>
                  <a:srgbClr val="FFFF00"/>
                </a:solidFill>
              </a:rPr>
              <a:t>p = 0.6039</a:t>
            </a:r>
            <a:endParaRPr lang="en-US" sz="1200" b="1" dirty="0">
              <a:solidFill>
                <a:srgbClr val="FFFF00"/>
              </a:solidFill>
            </a:endParaRPr>
          </a:p>
        </p:txBody>
      </p:sp>
    </p:spTree>
    <p:extLst>
      <p:ext uri="{BB962C8B-B14F-4D97-AF65-F5344CB8AC3E}">
        <p14:creationId xmlns:p14="http://schemas.microsoft.com/office/powerpoint/2010/main" val="4000708106"/>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621525816"/>
              </p:ext>
            </p:extLst>
          </p:nvPr>
        </p:nvGraphicFramePr>
        <p:xfrm>
          <a:off x="152400" y="1600200"/>
          <a:ext cx="8763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5486400" y="610618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pSp>
        <p:nvGrpSpPr>
          <p:cNvPr id="14" name="Group 13"/>
          <p:cNvGrpSpPr/>
          <p:nvPr/>
        </p:nvGrpSpPr>
        <p:grpSpPr>
          <a:xfrm>
            <a:off x="2" y="6180658"/>
            <a:ext cx="4715933" cy="711201"/>
            <a:chOff x="2" y="6180658"/>
            <a:chExt cx="4715933" cy="711201"/>
          </a:xfrm>
        </p:grpSpPr>
        <p:grpSp>
          <p:nvGrpSpPr>
            <p:cNvPr id="16" name="Group 15"/>
            <p:cNvGrpSpPr/>
            <p:nvPr/>
          </p:nvGrpSpPr>
          <p:grpSpPr>
            <a:xfrm>
              <a:off x="2" y="6180658"/>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7"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1" name="Title 1"/>
          <p:cNvSpPr txBox="1">
            <a:spLocks/>
          </p:cNvSpPr>
          <p:nvPr/>
        </p:nvSpPr>
        <p:spPr bwMode="auto">
          <a:xfrm>
            <a:off x="-3332" y="229579"/>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t>Adult Lung Transplants</a:t>
            </a:r>
            <a:r>
              <a:rPr lang="en-US" sz="2400" kern="0" dirty="0" smtClean="0"/>
              <a:t/>
            </a:r>
            <a:br>
              <a:rPr lang="en-US" sz="2400" kern="0" dirty="0" smtClean="0"/>
            </a:br>
            <a:r>
              <a:rPr lang="en-US" sz="2400" kern="0" dirty="0" smtClean="0"/>
              <a:t>Induction Immunosuppression by Diagnosis</a:t>
            </a:r>
            <a:br>
              <a:rPr lang="en-US" sz="2400" kern="0" dirty="0" smtClean="0"/>
            </a:br>
            <a:r>
              <a:rPr lang="en-US" sz="2000" i="1" kern="0" dirty="0" smtClean="0">
                <a:solidFill>
                  <a:srgbClr val="FFFF00"/>
                </a:solidFill>
              </a:rPr>
              <a:t>Analysis limited to patients receiving prednisone</a:t>
            </a:r>
            <a:r>
              <a:rPr lang="en-US" sz="2400" kern="0" dirty="0" smtClean="0"/>
              <a:t/>
            </a:r>
            <a:br>
              <a:rPr lang="en-US" sz="2400" kern="0" dirty="0" smtClean="0"/>
            </a:br>
            <a:endParaRPr lang="en-US" sz="2000" kern="0" dirty="0"/>
          </a:p>
        </p:txBody>
      </p:sp>
      <p:sp>
        <p:nvSpPr>
          <p:cNvPr id="3" name="title_cohort"/>
          <p:cNvSpPr txBox="1"/>
          <p:nvPr/>
        </p:nvSpPr>
        <p:spPr>
          <a:xfrm>
            <a:off x="1905000" y="1233957"/>
            <a:ext cx="5334000" cy="400110"/>
          </a:xfrm>
          <a:prstGeom prst="rect">
            <a:avLst/>
          </a:prstGeom>
          <a:noFill/>
        </p:spPr>
        <p:txBody>
          <a:bodyPr wrap="square" rtlCol="0">
            <a:spAutoFit/>
          </a:bodyPr>
          <a:lstStyle/>
          <a:p>
            <a:pPr algn="ctr"/>
            <a:r>
              <a:rPr lang="en-US" sz="2000" b="1" kern="0" smtClean="0"/>
              <a:t>(Transplants: January 2004 – June 2015)</a:t>
            </a:r>
            <a:endParaRPr lang="en-US" sz="2000" b="1" kern="0" dirty="0"/>
          </a:p>
        </p:txBody>
      </p:sp>
      <p:sp>
        <p:nvSpPr>
          <p:cNvPr id="12" name="pvalues"/>
          <p:cNvSpPr txBox="1"/>
          <p:nvPr/>
        </p:nvSpPr>
        <p:spPr>
          <a:xfrm>
            <a:off x="1066800" y="1763759"/>
            <a:ext cx="7568092" cy="461665"/>
          </a:xfrm>
          <a:prstGeom prst="rect">
            <a:avLst/>
          </a:prstGeom>
          <a:noFill/>
        </p:spPr>
        <p:txBody>
          <a:bodyPr wrap="square" rtlCol="0">
            <a:spAutoFit/>
          </a:bodyPr>
          <a:lstStyle/>
          <a:p>
            <a:r>
              <a:rPr lang="en-US" sz="1200" b="1" dirty="0" smtClean="0">
                <a:solidFill>
                  <a:srgbClr val="FFFF00"/>
                </a:solidFill>
              </a:rPr>
              <a:t>All pair-wise comparisons with ILD-CTD and ILD-other were significant at p &lt; 0.05 except ILD-CTD vs. ILD-EG and ILD-CTD vs. ILD-other. No other pairwise comparisons were significant at p &lt; 0.05.</a:t>
            </a:r>
            <a:endParaRPr lang="en-US" sz="1200" b="1" dirty="0">
              <a:solidFill>
                <a:srgbClr val="FFFF00"/>
              </a:solidFill>
            </a:endParaRPr>
          </a:p>
        </p:txBody>
      </p:sp>
    </p:spTree>
    <p:extLst>
      <p:ext uri="{BB962C8B-B14F-4D97-AF65-F5344CB8AC3E}">
        <p14:creationId xmlns:p14="http://schemas.microsoft.com/office/powerpoint/2010/main" val="128608928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875357370"/>
              </p:ext>
            </p:extLst>
          </p:nvPr>
        </p:nvGraphicFramePr>
        <p:xfrm>
          <a:off x="152400" y="1600200"/>
          <a:ext cx="8763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5486400" y="610618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pSp>
        <p:nvGrpSpPr>
          <p:cNvPr id="14" name="Group 13"/>
          <p:cNvGrpSpPr/>
          <p:nvPr/>
        </p:nvGrpSpPr>
        <p:grpSpPr>
          <a:xfrm>
            <a:off x="2" y="6180658"/>
            <a:ext cx="4715933" cy="711201"/>
            <a:chOff x="2" y="6180658"/>
            <a:chExt cx="4715933" cy="711201"/>
          </a:xfrm>
        </p:grpSpPr>
        <p:grpSp>
          <p:nvGrpSpPr>
            <p:cNvPr id="16" name="Group 15"/>
            <p:cNvGrpSpPr/>
            <p:nvPr/>
          </p:nvGrpSpPr>
          <p:grpSpPr>
            <a:xfrm>
              <a:off x="2" y="6180658"/>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7"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1" name="Title 1"/>
          <p:cNvSpPr txBox="1">
            <a:spLocks/>
          </p:cNvSpPr>
          <p:nvPr/>
        </p:nvSpPr>
        <p:spPr bwMode="auto">
          <a:xfrm>
            <a:off x="-3332" y="229579"/>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t>Adult Lung Transplants</a:t>
            </a:r>
            <a:r>
              <a:rPr lang="en-US" sz="2400" kern="0" dirty="0" smtClean="0"/>
              <a:t/>
            </a:r>
            <a:br>
              <a:rPr lang="en-US" sz="2400" kern="0" dirty="0" smtClean="0"/>
            </a:br>
            <a:r>
              <a:rPr lang="en-US" sz="2400" kern="0" dirty="0" smtClean="0"/>
              <a:t>Induction Immunosuppression by Diagnosis</a:t>
            </a:r>
            <a:br>
              <a:rPr lang="en-US" sz="2400" kern="0" dirty="0" smtClean="0"/>
            </a:br>
            <a:r>
              <a:rPr lang="en-US" sz="2000" i="1" kern="0" dirty="0" smtClean="0">
                <a:solidFill>
                  <a:srgbClr val="FFFF00"/>
                </a:solidFill>
              </a:rPr>
              <a:t>Analysis limited to patients receiving prednisone</a:t>
            </a:r>
            <a:r>
              <a:rPr lang="en-US" sz="2400" kern="0" dirty="0" smtClean="0"/>
              <a:t/>
            </a:r>
            <a:br>
              <a:rPr lang="en-US" sz="2400" kern="0" dirty="0" smtClean="0"/>
            </a:br>
            <a:endParaRPr lang="en-US" sz="2000" kern="0" dirty="0"/>
          </a:p>
        </p:txBody>
      </p:sp>
      <p:sp>
        <p:nvSpPr>
          <p:cNvPr id="3" name="title_cohort"/>
          <p:cNvSpPr txBox="1"/>
          <p:nvPr/>
        </p:nvSpPr>
        <p:spPr>
          <a:xfrm>
            <a:off x="1905000" y="1233957"/>
            <a:ext cx="5334000" cy="400110"/>
          </a:xfrm>
          <a:prstGeom prst="rect">
            <a:avLst/>
          </a:prstGeom>
          <a:noFill/>
        </p:spPr>
        <p:txBody>
          <a:bodyPr wrap="square" rtlCol="0">
            <a:spAutoFit/>
          </a:bodyPr>
          <a:lstStyle/>
          <a:p>
            <a:pPr algn="ctr"/>
            <a:r>
              <a:rPr lang="en-US" sz="2000" b="1" kern="0" smtClean="0"/>
              <a:t>(Transplants: January 2004 – June 2015)</a:t>
            </a:r>
            <a:endParaRPr lang="en-US" sz="2000" b="1" kern="0" dirty="0"/>
          </a:p>
        </p:txBody>
      </p:sp>
      <p:sp>
        <p:nvSpPr>
          <p:cNvPr id="12" name="pvalues"/>
          <p:cNvSpPr txBox="1"/>
          <p:nvPr/>
        </p:nvSpPr>
        <p:spPr>
          <a:xfrm>
            <a:off x="1042508" y="1811334"/>
            <a:ext cx="7110891" cy="276999"/>
          </a:xfrm>
          <a:prstGeom prst="rect">
            <a:avLst/>
          </a:prstGeom>
          <a:noFill/>
        </p:spPr>
        <p:txBody>
          <a:bodyPr wrap="square" rtlCol="0">
            <a:spAutoFit/>
          </a:bodyPr>
          <a:lstStyle/>
          <a:p>
            <a:r>
              <a:rPr lang="en-US" sz="1200" b="1" dirty="0" smtClean="0">
                <a:solidFill>
                  <a:srgbClr val="FFFF00"/>
                </a:solidFill>
              </a:rPr>
              <a:t>No pairwise comparisons were significant at p &lt; 0.05.</a:t>
            </a:r>
            <a:endParaRPr lang="en-US" sz="1200" b="1" dirty="0">
              <a:solidFill>
                <a:srgbClr val="FFFF00"/>
              </a:solidFill>
            </a:endParaRPr>
          </a:p>
        </p:txBody>
      </p:sp>
    </p:spTree>
    <p:extLst>
      <p:ext uri="{BB962C8B-B14F-4D97-AF65-F5344CB8AC3E}">
        <p14:creationId xmlns:p14="http://schemas.microsoft.com/office/powerpoint/2010/main" val="507694760"/>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23420815"/>
              </p:ext>
            </p:extLst>
          </p:nvPr>
        </p:nvGraphicFramePr>
        <p:xfrm>
          <a:off x="3048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562600" y="6172200"/>
            <a:ext cx="35814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b="1" dirty="0">
              <a:solidFill>
                <a:srgbClr val="FFFF00"/>
              </a:solidFill>
            </a:endParaRPr>
          </a:p>
        </p:txBody>
      </p:sp>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1" name="Title 1"/>
          <p:cNvSpPr txBox="1">
            <a:spLocks/>
          </p:cNvSpPr>
          <p:nvPr/>
        </p:nvSpPr>
        <p:spPr bwMode="auto">
          <a:xfrm>
            <a:off x="228600" y="237907"/>
            <a:ext cx="8610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400" kern="0" dirty="0" smtClean="0"/>
              <a:t/>
            </a:r>
            <a:br>
              <a:rPr lang="en-US" sz="2400" kern="0" dirty="0" smtClean="0"/>
            </a:br>
            <a:r>
              <a:rPr lang="en-US" sz="2400" kern="0" dirty="0" smtClean="0"/>
              <a:t>Maintenance Immunosuppression at </a:t>
            </a:r>
            <a:r>
              <a:rPr lang="en-US" sz="2400" u="sng" kern="0" dirty="0" smtClean="0"/>
              <a:t>1 Year </a:t>
            </a:r>
            <a:r>
              <a:rPr lang="en-US" sz="2400" kern="0" dirty="0" smtClean="0"/>
              <a:t>Follow-up</a:t>
            </a:r>
            <a:br>
              <a:rPr lang="en-US" sz="2400" kern="0" dirty="0" smtClean="0"/>
            </a:br>
            <a:r>
              <a:rPr lang="en-US" sz="2000" i="1" kern="0" dirty="0" smtClean="0">
                <a:solidFill>
                  <a:srgbClr val="FFFF00"/>
                </a:solidFill>
              </a:rPr>
              <a:t>Analysis limited to patients receiving prednisone</a:t>
            </a:r>
            <a:br>
              <a:rPr lang="en-US" sz="2000" i="1" kern="0" dirty="0" smtClean="0">
                <a:solidFill>
                  <a:srgbClr val="FFFF00"/>
                </a:solidFill>
              </a:rPr>
            </a:br>
            <a:endParaRPr lang="en-US" sz="2000" kern="0" dirty="0"/>
          </a:p>
        </p:txBody>
      </p:sp>
      <p:sp>
        <p:nvSpPr>
          <p:cNvPr id="3" name="title_cohort"/>
          <p:cNvSpPr txBox="1"/>
          <p:nvPr/>
        </p:nvSpPr>
        <p:spPr>
          <a:xfrm>
            <a:off x="1714500" y="1206353"/>
            <a:ext cx="5638800" cy="400110"/>
          </a:xfrm>
          <a:prstGeom prst="rect">
            <a:avLst/>
          </a:prstGeom>
          <a:noFill/>
        </p:spPr>
        <p:txBody>
          <a:bodyPr wrap="square" rtlCol="0">
            <a:spAutoFit/>
          </a:bodyPr>
          <a:lstStyle/>
          <a:p>
            <a:pPr algn="ctr"/>
            <a:r>
              <a:rPr lang="en-US" sz="2000" b="1" kern="0" dirty="0" smtClean="0"/>
              <a:t>(Follow-ups: January 2004  – June 2015)</a:t>
            </a:r>
            <a:endParaRPr lang="en-US" sz="2000" b="1" kern="0" dirty="0"/>
          </a:p>
        </p:txBody>
      </p:sp>
    </p:spTree>
    <p:extLst>
      <p:ext uri="{BB962C8B-B14F-4D97-AF65-F5344CB8AC3E}">
        <p14:creationId xmlns:p14="http://schemas.microsoft.com/office/powerpoint/2010/main" val="236980499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04246936"/>
              </p:ext>
            </p:extLst>
          </p:nvPr>
        </p:nvGraphicFramePr>
        <p:xfrm>
          <a:off x="3048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562600" y="6172200"/>
            <a:ext cx="35814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b="1" dirty="0">
              <a:solidFill>
                <a:srgbClr val="FFFF00"/>
              </a:solidFill>
            </a:endParaRPr>
          </a:p>
        </p:txBody>
      </p:sp>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1" name="Title 1"/>
          <p:cNvSpPr txBox="1">
            <a:spLocks/>
          </p:cNvSpPr>
          <p:nvPr/>
        </p:nvSpPr>
        <p:spPr bwMode="auto">
          <a:xfrm>
            <a:off x="228600" y="237907"/>
            <a:ext cx="8610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400" kern="0" dirty="0" smtClean="0"/>
              <a:t/>
            </a:r>
            <a:br>
              <a:rPr lang="en-US" sz="2400" kern="0" dirty="0" smtClean="0"/>
            </a:br>
            <a:r>
              <a:rPr lang="en-US" sz="2400" kern="0" dirty="0" smtClean="0"/>
              <a:t>Maintenance Immunosuppression at </a:t>
            </a:r>
            <a:r>
              <a:rPr lang="en-US" sz="2400" u="sng" kern="0" dirty="0" smtClean="0"/>
              <a:t>5 Year </a:t>
            </a:r>
            <a:r>
              <a:rPr lang="en-US" sz="2400" kern="0" dirty="0" smtClean="0"/>
              <a:t>Follow-up</a:t>
            </a:r>
            <a:br>
              <a:rPr lang="en-US" sz="2400" kern="0" dirty="0" smtClean="0"/>
            </a:br>
            <a:r>
              <a:rPr lang="en-US" sz="2000" i="1" kern="0" dirty="0" smtClean="0">
                <a:solidFill>
                  <a:srgbClr val="FFFF00"/>
                </a:solidFill>
              </a:rPr>
              <a:t>Analysis limited to patients receiving prednisone</a:t>
            </a:r>
            <a:br>
              <a:rPr lang="en-US" sz="2000" i="1" kern="0" dirty="0" smtClean="0">
                <a:solidFill>
                  <a:srgbClr val="FFFF00"/>
                </a:solidFill>
              </a:rPr>
            </a:br>
            <a:endParaRPr lang="en-US" sz="2000" kern="0" dirty="0"/>
          </a:p>
        </p:txBody>
      </p:sp>
      <p:sp>
        <p:nvSpPr>
          <p:cNvPr id="3" name="title_cohort"/>
          <p:cNvSpPr txBox="1"/>
          <p:nvPr/>
        </p:nvSpPr>
        <p:spPr>
          <a:xfrm>
            <a:off x="1714500" y="1206353"/>
            <a:ext cx="5638800" cy="400110"/>
          </a:xfrm>
          <a:prstGeom prst="rect">
            <a:avLst/>
          </a:prstGeom>
          <a:noFill/>
        </p:spPr>
        <p:txBody>
          <a:bodyPr wrap="square" rtlCol="0">
            <a:spAutoFit/>
          </a:bodyPr>
          <a:lstStyle/>
          <a:p>
            <a:pPr algn="ctr"/>
            <a:r>
              <a:rPr lang="en-US" sz="2000" b="1" kern="0" dirty="0" smtClean="0"/>
              <a:t>(Follow-ups: January 2004  – June 2015)</a:t>
            </a:r>
            <a:endParaRPr lang="en-US" sz="2000" b="1" kern="0" dirty="0"/>
          </a:p>
        </p:txBody>
      </p:sp>
    </p:spTree>
    <p:extLst>
      <p:ext uri="{BB962C8B-B14F-4D97-AF65-F5344CB8AC3E}">
        <p14:creationId xmlns:p14="http://schemas.microsoft.com/office/powerpoint/2010/main" val="3575040930"/>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24407994"/>
              </p:ext>
            </p:extLst>
          </p:nvPr>
        </p:nvGraphicFramePr>
        <p:xfrm>
          <a:off x="152400" y="1447800"/>
          <a:ext cx="8763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86735"/>
            <a:ext cx="4267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2" name="TextBox 11"/>
          <p:cNvSpPr txBox="1"/>
          <p:nvPr/>
        </p:nvSpPr>
        <p:spPr>
          <a:xfrm>
            <a:off x="4800600" y="5889984"/>
            <a:ext cx="41148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5" name="Group 14"/>
          <p:cNvGrpSpPr/>
          <p:nvPr/>
        </p:nvGrpSpPr>
        <p:grpSpPr>
          <a:xfrm>
            <a:off x="2" y="6180658"/>
            <a:ext cx="4715933" cy="711201"/>
            <a:chOff x="2" y="6180658"/>
            <a:chExt cx="4715933" cy="711201"/>
          </a:xfrm>
        </p:grpSpPr>
        <p:grpSp>
          <p:nvGrpSpPr>
            <p:cNvPr id="19" name="Group 18"/>
            <p:cNvGrpSpPr/>
            <p:nvPr/>
          </p:nvGrpSpPr>
          <p:grpSpPr>
            <a:xfrm>
              <a:off x="2" y="6180658"/>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4" name="Title 1"/>
          <p:cNvSpPr txBox="1">
            <a:spLocks/>
          </p:cNvSpPr>
          <p:nvPr/>
        </p:nvSpPr>
        <p:spPr bwMode="auto">
          <a:xfrm>
            <a:off x="0" y="45156"/>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300" kern="0" dirty="0" smtClean="0"/>
              <a:t>Percentage Experiencing </a:t>
            </a:r>
            <a:r>
              <a:rPr lang="en-US" sz="2300" i="1" u="sng" kern="0" dirty="0" smtClean="0"/>
              <a:t>Treated</a:t>
            </a:r>
            <a:r>
              <a:rPr lang="en-US" sz="2300" kern="0" dirty="0" smtClean="0"/>
              <a:t> Rejection between Discharge</a:t>
            </a:r>
            <a:endParaRPr lang="en-US" sz="2000" kern="0" dirty="0"/>
          </a:p>
        </p:txBody>
      </p:sp>
      <p:sp>
        <p:nvSpPr>
          <p:cNvPr id="3" name="Title 2"/>
          <p:cNvSpPr txBox="1"/>
          <p:nvPr/>
        </p:nvSpPr>
        <p:spPr>
          <a:xfrm>
            <a:off x="235792" y="1095874"/>
            <a:ext cx="5187538" cy="400110"/>
          </a:xfrm>
          <a:prstGeom prst="rect">
            <a:avLst/>
          </a:prstGeom>
          <a:noFill/>
        </p:spPr>
        <p:txBody>
          <a:bodyPr wrap="square" rtlCol="0">
            <a:spAutoFit/>
          </a:bodyPr>
          <a:lstStyle/>
          <a:p>
            <a:r>
              <a:rPr lang="en-US" sz="2000" b="1" kern="0" dirty="0"/>
              <a:t>and 1-Year </a:t>
            </a:r>
            <a:r>
              <a:rPr lang="en-US" sz="2000" b="1" kern="0" dirty="0" smtClean="0"/>
              <a:t>Follow-Up by Diagnosis</a:t>
            </a:r>
            <a:endParaRPr lang="en-US" sz="2000" b="1" kern="0" dirty="0"/>
          </a:p>
        </p:txBody>
      </p:sp>
      <p:sp>
        <p:nvSpPr>
          <p:cNvPr id="13" name="pvalues"/>
          <p:cNvSpPr txBox="1"/>
          <p:nvPr/>
        </p:nvSpPr>
        <p:spPr>
          <a:xfrm>
            <a:off x="2590800" y="1655617"/>
            <a:ext cx="4800600" cy="292388"/>
          </a:xfrm>
          <a:prstGeom prst="rect">
            <a:avLst/>
          </a:prstGeom>
          <a:solidFill>
            <a:schemeClr val="bg2"/>
          </a:solidFill>
        </p:spPr>
        <p:txBody>
          <a:bodyPr wrap="square" rtlCol="0">
            <a:spAutoFit/>
          </a:bodyPr>
          <a:lstStyle/>
          <a:p>
            <a:r>
              <a:rPr lang="en-US" sz="1300" b="1" dirty="0">
                <a:solidFill>
                  <a:srgbClr val="FFFF00"/>
                </a:solidFill>
              </a:rPr>
              <a:t>No pair-wise comparisons were significant at &lt; </a:t>
            </a:r>
            <a:r>
              <a:rPr lang="en-US" sz="1300" b="1" dirty="0" smtClean="0">
                <a:solidFill>
                  <a:srgbClr val="FFFF00"/>
                </a:solidFill>
              </a:rPr>
              <a:t>0.05. </a:t>
            </a:r>
            <a:endParaRPr lang="en-US" sz="1300" b="1" dirty="0">
              <a:solidFill>
                <a:srgbClr val="FFFF00"/>
              </a:solidFill>
            </a:endParaRPr>
          </a:p>
        </p:txBody>
      </p:sp>
      <p:sp>
        <p:nvSpPr>
          <p:cNvPr id="16" name="title_cohort"/>
          <p:cNvSpPr txBox="1"/>
          <p:nvPr/>
        </p:nvSpPr>
        <p:spPr>
          <a:xfrm>
            <a:off x="4517416" y="1085074"/>
            <a:ext cx="4686300" cy="400110"/>
          </a:xfrm>
          <a:prstGeom prst="rect">
            <a:avLst/>
          </a:prstGeom>
          <a:noFill/>
        </p:spPr>
        <p:txBody>
          <a:bodyPr wrap="square" rtlCol="0">
            <a:spAutoFit/>
          </a:bodyPr>
          <a:lstStyle/>
          <a:p>
            <a:pPr algn="ctr"/>
            <a:r>
              <a:rPr lang="en-US" sz="2000" b="1" kern="0" dirty="0" smtClean="0"/>
              <a:t>(Follow-ups: July 2004 – June 2015)</a:t>
            </a:r>
            <a:endParaRPr lang="en-US" sz="2000" b="1" kern="0" dirty="0"/>
          </a:p>
        </p:txBody>
      </p:sp>
    </p:spTree>
    <p:extLst>
      <p:ext uri="{BB962C8B-B14F-4D97-AF65-F5344CB8AC3E}">
        <p14:creationId xmlns:p14="http://schemas.microsoft.com/office/powerpoint/2010/main" val="417240503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92829293"/>
              </p:ext>
            </p:extLst>
          </p:nvPr>
        </p:nvGraphicFramePr>
        <p:xfrm>
          <a:off x="152400" y="1447800"/>
          <a:ext cx="8763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86735"/>
            <a:ext cx="4267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2" name="TextBox 11"/>
          <p:cNvSpPr txBox="1"/>
          <p:nvPr/>
        </p:nvSpPr>
        <p:spPr>
          <a:xfrm>
            <a:off x="4800600" y="5889984"/>
            <a:ext cx="41148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5" name="Group 14"/>
          <p:cNvGrpSpPr/>
          <p:nvPr/>
        </p:nvGrpSpPr>
        <p:grpSpPr>
          <a:xfrm>
            <a:off x="2" y="6180658"/>
            <a:ext cx="4715933" cy="711201"/>
            <a:chOff x="2" y="6180658"/>
            <a:chExt cx="4715933" cy="711201"/>
          </a:xfrm>
        </p:grpSpPr>
        <p:grpSp>
          <p:nvGrpSpPr>
            <p:cNvPr id="19" name="Group 18"/>
            <p:cNvGrpSpPr/>
            <p:nvPr/>
          </p:nvGrpSpPr>
          <p:grpSpPr>
            <a:xfrm>
              <a:off x="2" y="6180658"/>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4" name="Title 1"/>
          <p:cNvSpPr txBox="1">
            <a:spLocks/>
          </p:cNvSpPr>
          <p:nvPr/>
        </p:nvSpPr>
        <p:spPr bwMode="auto">
          <a:xfrm>
            <a:off x="0" y="45156"/>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300" kern="0" dirty="0" smtClean="0"/>
              <a:t>Percentage Experiencing </a:t>
            </a:r>
            <a:r>
              <a:rPr lang="en-US" sz="2300" i="1" u="sng" kern="0" dirty="0" smtClean="0"/>
              <a:t>Treated</a:t>
            </a:r>
            <a:r>
              <a:rPr lang="en-US" sz="2300" kern="0" dirty="0" smtClean="0"/>
              <a:t> Rejection between Discharge</a:t>
            </a:r>
            <a:endParaRPr lang="en-US" sz="2000" kern="0" dirty="0"/>
          </a:p>
        </p:txBody>
      </p:sp>
      <p:sp>
        <p:nvSpPr>
          <p:cNvPr id="3" name="Title 2"/>
          <p:cNvSpPr txBox="1"/>
          <p:nvPr/>
        </p:nvSpPr>
        <p:spPr>
          <a:xfrm>
            <a:off x="235792" y="1095874"/>
            <a:ext cx="5187538" cy="400110"/>
          </a:xfrm>
          <a:prstGeom prst="rect">
            <a:avLst/>
          </a:prstGeom>
          <a:noFill/>
        </p:spPr>
        <p:txBody>
          <a:bodyPr wrap="square" rtlCol="0">
            <a:spAutoFit/>
          </a:bodyPr>
          <a:lstStyle/>
          <a:p>
            <a:r>
              <a:rPr lang="en-US" sz="2000" b="1" kern="0" dirty="0"/>
              <a:t>and 1-Year </a:t>
            </a:r>
            <a:r>
              <a:rPr lang="en-US" sz="2000" b="1" kern="0" dirty="0" smtClean="0"/>
              <a:t>Follow-Up by Diagnosis</a:t>
            </a:r>
            <a:endParaRPr lang="en-US" sz="2000" b="1" kern="0" dirty="0"/>
          </a:p>
        </p:txBody>
      </p:sp>
      <p:sp>
        <p:nvSpPr>
          <p:cNvPr id="13" name="pvalues"/>
          <p:cNvSpPr txBox="1"/>
          <p:nvPr/>
        </p:nvSpPr>
        <p:spPr>
          <a:xfrm>
            <a:off x="3915834" y="1744375"/>
            <a:ext cx="1600200" cy="292388"/>
          </a:xfrm>
          <a:prstGeom prst="rect">
            <a:avLst/>
          </a:prstGeom>
          <a:solidFill>
            <a:schemeClr val="bg2"/>
          </a:solidFill>
        </p:spPr>
        <p:txBody>
          <a:bodyPr wrap="square" rtlCol="0">
            <a:spAutoFit/>
          </a:bodyPr>
          <a:lstStyle/>
          <a:p>
            <a:r>
              <a:rPr lang="en-US" sz="1300" b="1" dirty="0" smtClean="0">
                <a:solidFill>
                  <a:srgbClr val="FFFF00"/>
                </a:solidFill>
              </a:rPr>
              <a:t>p = 0.9205</a:t>
            </a:r>
            <a:endParaRPr lang="en-US" sz="1300" b="1" dirty="0">
              <a:solidFill>
                <a:srgbClr val="FFFF00"/>
              </a:solidFill>
            </a:endParaRPr>
          </a:p>
        </p:txBody>
      </p:sp>
      <p:sp>
        <p:nvSpPr>
          <p:cNvPr id="16" name="title_cohort"/>
          <p:cNvSpPr txBox="1"/>
          <p:nvPr/>
        </p:nvSpPr>
        <p:spPr>
          <a:xfrm>
            <a:off x="4517416" y="1085074"/>
            <a:ext cx="4686300" cy="400110"/>
          </a:xfrm>
          <a:prstGeom prst="rect">
            <a:avLst/>
          </a:prstGeom>
          <a:noFill/>
        </p:spPr>
        <p:txBody>
          <a:bodyPr wrap="square" rtlCol="0">
            <a:spAutoFit/>
          </a:bodyPr>
          <a:lstStyle/>
          <a:p>
            <a:pPr algn="ctr"/>
            <a:r>
              <a:rPr lang="en-US" sz="2000" b="1" kern="0" dirty="0" smtClean="0"/>
              <a:t>(Follow-ups: July 2004 – June 2015)</a:t>
            </a:r>
            <a:endParaRPr lang="en-US" sz="2000" b="1" kern="0" dirty="0"/>
          </a:p>
        </p:txBody>
      </p:sp>
    </p:spTree>
    <p:extLst>
      <p:ext uri="{BB962C8B-B14F-4D97-AF65-F5344CB8AC3E}">
        <p14:creationId xmlns:p14="http://schemas.microsoft.com/office/powerpoint/2010/main" val="4111592598"/>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49877997"/>
              </p:ext>
            </p:extLst>
          </p:nvPr>
        </p:nvGraphicFramePr>
        <p:xfrm>
          <a:off x="152400" y="1447800"/>
          <a:ext cx="8763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86735"/>
            <a:ext cx="4267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2" name="TextBox 11"/>
          <p:cNvSpPr txBox="1"/>
          <p:nvPr/>
        </p:nvSpPr>
        <p:spPr>
          <a:xfrm>
            <a:off x="4800600" y="5889984"/>
            <a:ext cx="41148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5" name="Group 14"/>
          <p:cNvGrpSpPr/>
          <p:nvPr/>
        </p:nvGrpSpPr>
        <p:grpSpPr>
          <a:xfrm>
            <a:off x="2" y="6180658"/>
            <a:ext cx="4715933" cy="711201"/>
            <a:chOff x="2" y="6180658"/>
            <a:chExt cx="4715933" cy="711201"/>
          </a:xfrm>
        </p:grpSpPr>
        <p:grpSp>
          <p:nvGrpSpPr>
            <p:cNvPr id="19" name="Group 18"/>
            <p:cNvGrpSpPr/>
            <p:nvPr/>
          </p:nvGrpSpPr>
          <p:grpSpPr>
            <a:xfrm>
              <a:off x="2" y="6180658"/>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4" name="Title 1"/>
          <p:cNvSpPr txBox="1">
            <a:spLocks/>
          </p:cNvSpPr>
          <p:nvPr/>
        </p:nvSpPr>
        <p:spPr bwMode="auto">
          <a:xfrm>
            <a:off x="0" y="45156"/>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300" kern="0" dirty="0" smtClean="0"/>
              <a:t>Percentage Experiencing </a:t>
            </a:r>
            <a:r>
              <a:rPr lang="en-US" sz="2300" i="1" u="sng" kern="0" dirty="0" smtClean="0"/>
              <a:t>Treated</a:t>
            </a:r>
            <a:r>
              <a:rPr lang="en-US" sz="2300" kern="0" dirty="0" smtClean="0"/>
              <a:t> Rejection between Discharge</a:t>
            </a:r>
            <a:endParaRPr lang="en-US" sz="2000" kern="0" dirty="0"/>
          </a:p>
        </p:txBody>
      </p:sp>
      <p:sp>
        <p:nvSpPr>
          <p:cNvPr id="3" name="Title 2"/>
          <p:cNvSpPr txBox="1"/>
          <p:nvPr/>
        </p:nvSpPr>
        <p:spPr>
          <a:xfrm>
            <a:off x="235792" y="1095874"/>
            <a:ext cx="5187538" cy="400110"/>
          </a:xfrm>
          <a:prstGeom prst="rect">
            <a:avLst/>
          </a:prstGeom>
          <a:noFill/>
        </p:spPr>
        <p:txBody>
          <a:bodyPr wrap="square" rtlCol="0">
            <a:spAutoFit/>
          </a:bodyPr>
          <a:lstStyle/>
          <a:p>
            <a:r>
              <a:rPr lang="en-US" sz="2000" b="1" kern="0" dirty="0"/>
              <a:t>and 1-Year </a:t>
            </a:r>
            <a:r>
              <a:rPr lang="en-US" sz="2000" b="1" kern="0" dirty="0" smtClean="0"/>
              <a:t>Follow-Up by Diagnosis</a:t>
            </a:r>
            <a:endParaRPr lang="en-US" sz="2000" b="1" kern="0" dirty="0"/>
          </a:p>
        </p:txBody>
      </p:sp>
      <p:sp>
        <p:nvSpPr>
          <p:cNvPr id="13" name="pvalues"/>
          <p:cNvSpPr txBox="1"/>
          <p:nvPr/>
        </p:nvSpPr>
        <p:spPr>
          <a:xfrm>
            <a:off x="1562100" y="1743713"/>
            <a:ext cx="6477000" cy="292388"/>
          </a:xfrm>
          <a:prstGeom prst="rect">
            <a:avLst/>
          </a:prstGeom>
          <a:solidFill>
            <a:schemeClr val="bg2"/>
          </a:solidFill>
        </p:spPr>
        <p:txBody>
          <a:bodyPr wrap="square" rtlCol="0">
            <a:spAutoFit/>
          </a:bodyPr>
          <a:lstStyle/>
          <a:p>
            <a:r>
              <a:rPr lang="en-US" sz="1300" b="1" dirty="0">
                <a:solidFill>
                  <a:srgbClr val="FFFF00"/>
                </a:solidFill>
              </a:rPr>
              <a:t>No pair-wise comparisons were significant at &lt; </a:t>
            </a:r>
            <a:r>
              <a:rPr lang="en-US" sz="1300" b="1" dirty="0" smtClean="0">
                <a:solidFill>
                  <a:srgbClr val="FFFF00"/>
                </a:solidFill>
              </a:rPr>
              <a:t>0.05 except IIP vs. ILD-HP. </a:t>
            </a:r>
            <a:endParaRPr lang="en-US" sz="1300" b="1" dirty="0">
              <a:solidFill>
                <a:srgbClr val="FFFF00"/>
              </a:solidFill>
            </a:endParaRPr>
          </a:p>
        </p:txBody>
      </p:sp>
      <p:sp>
        <p:nvSpPr>
          <p:cNvPr id="16" name="title_cohort"/>
          <p:cNvSpPr txBox="1"/>
          <p:nvPr/>
        </p:nvSpPr>
        <p:spPr>
          <a:xfrm>
            <a:off x="4517416" y="1085074"/>
            <a:ext cx="4686300" cy="400110"/>
          </a:xfrm>
          <a:prstGeom prst="rect">
            <a:avLst/>
          </a:prstGeom>
          <a:noFill/>
        </p:spPr>
        <p:txBody>
          <a:bodyPr wrap="square" rtlCol="0">
            <a:spAutoFit/>
          </a:bodyPr>
          <a:lstStyle/>
          <a:p>
            <a:pPr algn="ctr"/>
            <a:r>
              <a:rPr lang="en-US" sz="2000" b="1" kern="0" dirty="0" smtClean="0"/>
              <a:t>(Follow-ups: July 2004 – June 2015)</a:t>
            </a:r>
            <a:endParaRPr lang="en-US" sz="2000" b="1" kern="0" dirty="0"/>
          </a:p>
        </p:txBody>
      </p:sp>
    </p:spTree>
    <p:extLst>
      <p:ext uri="{BB962C8B-B14F-4D97-AF65-F5344CB8AC3E}">
        <p14:creationId xmlns:p14="http://schemas.microsoft.com/office/powerpoint/2010/main" val="654138979"/>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26075185"/>
              </p:ext>
            </p:extLst>
          </p:nvPr>
        </p:nvGraphicFramePr>
        <p:xfrm>
          <a:off x="152400" y="1447800"/>
          <a:ext cx="8763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86735"/>
            <a:ext cx="4267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2" name="TextBox 11"/>
          <p:cNvSpPr txBox="1"/>
          <p:nvPr/>
        </p:nvSpPr>
        <p:spPr>
          <a:xfrm>
            <a:off x="4800600" y="5889984"/>
            <a:ext cx="41148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5" name="Group 14"/>
          <p:cNvGrpSpPr/>
          <p:nvPr/>
        </p:nvGrpSpPr>
        <p:grpSpPr>
          <a:xfrm>
            <a:off x="2" y="6180658"/>
            <a:ext cx="4715933" cy="711201"/>
            <a:chOff x="2" y="6180658"/>
            <a:chExt cx="4715933" cy="711201"/>
          </a:xfrm>
        </p:grpSpPr>
        <p:grpSp>
          <p:nvGrpSpPr>
            <p:cNvPr id="19" name="Group 18"/>
            <p:cNvGrpSpPr/>
            <p:nvPr/>
          </p:nvGrpSpPr>
          <p:grpSpPr>
            <a:xfrm>
              <a:off x="2" y="6180658"/>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4" name="Title 1"/>
          <p:cNvSpPr txBox="1">
            <a:spLocks/>
          </p:cNvSpPr>
          <p:nvPr/>
        </p:nvSpPr>
        <p:spPr bwMode="auto">
          <a:xfrm>
            <a:off x="0" y="45156"/>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300" kern="0" dirty="0" smtClean="0"/>
              <a:t>Percentage Experiencing </a:t>
            </a:r>
            <a:r>
              <a:rPr lang="en-US" sz="2300" i="1" u="sng" kern="0" dirty="0" smtClean="0"/>
              <a:t>Treated</a:t>
            </a:r>
            <a:r>
              <a:rPr lang="en-US" sz="2300" kern="0" dirty="0" smtClean="0"/>
              <a:t> Rejection between Discharge</a:t>
            </a:r>
            <a:endParaRPr lang="en-US" sz="2000" kern="0" dirty="0"/>
          </a:p>
        </p:txBody>
      </p:sp>
      <p:sp>
        <p:nvSpPr>
          <p:cNvPr id="3" name="Title 2"/>
          <p:cNvSpPr txBox="1"/>
          <p:nvPr/>
        </p:nvSpPr>
        <p:spPr>
          <a:xfrm>
            <a:off x="235792" y="1095874"/>
            <a:ext cx="5187538" cy="400110"/>
          </a:xfrm>
          <a:prstGeom prst="rect">
            <a:avLst/>
          </a:prstGeom>
          <a:noFill/>
        </p:spPr>
        <p:txBody>
          <a:bodyPr wrap="square" rtlCol="0">
            <a:spAutoFit/>
          </a:bodyPr>
          <a:lstStyle/>
          <a:p>
            <a:r>
              <a:rPr lang="en-US" sz="2000" b="1" kern="0" dirty="0"/>
              <a:t>and 1-Year </a:t>
            </a:r>
            <a:r>
              <a:rPr lang="en-US" sz="2000" b="1" kern="0" dirty="0" smtClean="0"/>
              <a:t>Follow-Up by Diagnosis</a:t>
            </a:r>
            <a:endParaRPr lang="en-US" sz="2000" b="1" kern="0" dirty="0"/>
          </a:p>
        </p:txBody>
      </p:sp>
      <p:sp>
        <p:nvSpPr>
          <p:cNvPr id="13" name="pvalues"/>
          <p:cNvSpPr txBox="1"/>
          <p:nvPr/>
        </p:nvSpPr>
        <p:spPr>
          <a:xfrm>
            <a:off x="2590800" y="1655617"/>
            <a:ext cx="4800600" cy="292388"/>
          </a:xfrm>
          <a:prstGeom prst="rect">
            <a:avLst/>
          </a:prstGeom>
          <a:solidFill>
            <a:schemeClr val="bg2"/>
          </a:solidFill>
        </p:spPr>
        <p:txBody>
          <a:bodyPr wrap="square" rtlCol="0">
            <a:spAutoFit/>
          </a:bodyPr>
          <a:lstStyle/>
          <a:p>
            <a:r>
              <a:rPr lang="en-US" sz="1300" b="1" dirty="0">
                <a:solidFill>
                  <a:srgbClr val="FFFF00"/>
                </a:solidFill>
              </a:rPr>
              <a:t>No pair-wise comparisons were significant at &lt; </a:t>
            </a:r>
            <a:r>
              <a:rPr lang="en-US" sz="1300" b="1" dirty="0" smtClean="0">
                <a:solidFill>
                  <a:srgbClr val="FFFF00"/>
                </a:solidFill>
              </a:rPr>
              <a:t>0.05. </a:t>
            </a:r>
            <a:endParaRPr lang="en-US" sz="1300" b="1" dirty="0">
              <a:solidFill>
                <a:srgbClr val="FFFF00"/>
              </a:solidFill>
            </a:endParaRPr>
          </a:p>
        </p:txBody>
      </p:sp>
      <p:sp>
        <p:nvSpPr>
          <p:cNvPr id="16" name="title_cohort"/>
          <p:cNvSpPr txBox="1"/>
          <p:nvPr/>
        </p:nvSpPr>
        <p:spPr>
          <a:xfrm>
            <a:off x="4517416" y="1085074"/>
            <a:ext cx="4686300" cy="400110"/>
          </a:xfrm>
          <a:prstGeom prst="rect">
            <a:avLst/>
          </a:prstGeom>
          <a:noFill/>
        </p:spPr>
        <p:txBody>
          <a:bodyPr wrap="square" rtlCol="0">
            <a:spAutoFit/>
          </a:bodyPr>
          <a:lstStyle/>
          <a:p>
            <a:pPr algn="ctr"/>
            <a:r>
              <a:rPr lang="en-US" sz="2000" b="1" kern="0" dirty="0" smtClean="0"/>
              <a:t>(Follow-ups: July 2004 – June 2015)</a:t>
            </a:r>
            <a:endParaRPr lang="en-US" sz="2000" b="1" kern="0" dirty="0"/>
          </a:p>
        </p:txBody>
      </p:sp>
    </p:spTree>
    <p:extLst>
      <p:ext uri="{BB962C8B-B14F-4D97-AF65-F5344CB8AC3E}">
        <p14:creationId xmlns:p14="http://schemas.microsoft.com/office/powerpoint/2010/main" val="3684470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98626941"/>
              </p:ext>
            </p:extLst>
          </p:nvPr>
        </p:nvGraphicFramePr>
        <p:xfrm>
          <a:off x="152400" y="1447800"/>
          <a:ext cx="8839200" cy="5029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2" y="6180658"/>
            <a:ext cx="4715933" cy="711201"/>
            <a:chOff x="2" y="6180658"/>
            <a:chExt cx="4715933" cy="711201"/>
          </a:xfrm>
        </p:grpSpPr>
        <p:grpSp>
          <p:nvGrpSpPr>
            <p:cNvPr id="14" name="Group 13"/>
            <p:cNvGrpSpPr/>
            <p:nvPr/>
          </p:nvGrpSpPr>
          <p:grpSpPr>
            <a:xfrm>
              <a:off x="2" y="6180658"/>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9" name="Title 1"/>
          <p:cNvSpPr txBox="1">
            <a:spLocks/>
          </p:cNvSpPr>
          <p:nvPr/>
        </p:nvSpPr>
        <p:spPr bwMode="auto">
          <a:xfrm>
            <a:off x="-5644" y="383822"/>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Transplant Type Distribution by Recipient Age Group</a:t>
            </a:r>
            <a:br>
              <a:rPr lang="en-US" sz="2400" kern="0" dirty="0" smtClean="0"/>
            </a:br>
            <a:endParaRPr lang="en-US" sz="2000" kern="0" dirty="0"/>
          </a:p>
        </p:txBody>
      </p:sp>
      <p:sp>
        <p:nvSpPr>
          <p:cNvPr id="3" name="title_cohort"/>
          <p:cNvSpPr txBox="1"/>
          <p:nvPr/>
        </p:nvSpPr>
        <p:spPr>
          <a:xfrm>
            <a:off x="2034313" y="1016008"/>
            <a:ext cx="5181600" cy="400110"/>
          </a:xfrm>
          <a:prstGeom prst="rect">
            <a:avLst/>
          </a:prstGeom>
          <a:noFill/>
        </p:spPr>
        <p:txBody>
          <a:bodyPr wrap="square" rtlCol="0">
            <a:spAutoFit/>
          </a:bodyPr>
          <a:lstStyle/>
          <a:p>
            <a:r>
              <a:rPr lang="en-US" sz="2000" b="1" kern="0" smtClean="0"/>
              <a:t>(Transplants: January 1990 – June 2015)</a:t>
            </a:r>
            <a:endParaRPr lang="en-US" sz="2000" b="1" kern="0" dirty="0"/>
          </a:p>
        </p:txBody>
      </p:sp>
    </p:spTree>
    <p:extLst>
      <p:ext uri="{BB962C8B-B14F-4D97-AF65-F5344CB8AC3E}">
        <p14:creationId xmlns:p14="http://schemas.microsoft.com/office/powerpoint/2010/main" val="2873448577"/>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2531247425"/>
              </p:ext>
            </p:extLst>
          </p:nvPr>
        </p:nvGraphicFramePr>
        <p:xfrm>
          <a:off x="304800" y="2013173"/>
          <a:ext cx="8458200" cy="4006628"/>
        </p:xfrm>
        <a:graphic>
          <a:graphicData uri="http://schemas.openxmlformats.org/drawingml/2006/table">
            <a:tbl>
              <a:tblPr bandRow="1">
                <a:tableStyleId>{5C22544A-7EE6-4342-B048-85BDC9FD1C3A}</a:tableStyleId>
              </a:tblPr>
              <a:tblGrid>
                <a:gridCol w="3505200"/>
                <a:gridCol w="1238250"/>
                <a:gridCol w="1238250"/>
                <a:gridCol w="1238250"/>
                <a:gridCol w="1238250"/>
              </a:tblGrid>
              <a:tr h="9749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u="none" strike="noStrike" dirty="0" smtClean="0">
                          <a:solidFill>
                            <a:srgbClr val="FFFF00"/>
                          </a:solidFill>
                          <a:latin typeface="+mn-lt"/>
                          <a:ea typeface="Times New Roman"/>
                          <a:cs typeface="Times New Roman"/>
                        </a:rPr>
                        <a:t>Outcome</a:t>
                      </a:r>
                      <a:endParaRPr lang="en-US" sz="1500" b="1" u="sng" dirty="0" smtClean="0">
                        <a:solidFill>
                          <a:srgbClr val="FFFF00"/>
                        </a:solidFill>
                        <a:latin typeface="+mn-lt"/>
                        <a:ea typeface="Times New Roman"/>
                        <a:cs typeface="Times New Roman"/>
                      </a:endParaRPr>
                    </a:p>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1 </a:t>
                      </a:r>
                      <a:r>
                        <a:rPr lang="en-US" sz="1500" b="1" u="sng" strike="noStrike" dirty="0">
                          <a:solidFill>
                            <a:srgbClr val="FFFF00"/>
                          </a:solidFill>
                          <a:latin typeface="+mn-lt"/>
                          <a:ea typeface="Times New Roman"/>
                          <a:cs typeface="Times New Roman"/>
                        </a:rPr>
                        <a:t>Year</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5 Years</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60548">
                <a:tc>
                  <a:txBody>
                    <a:bodyPr/>
                    <a:lstStyle/>
                    <a:p>
                      <a:pPr marL="0" marR="0">
                        <a:spcBef>
                          <a:spcPts val="0"/>
                        </a:spcBef>
                        <a:spcAft>
                          <a:spcPts val="0"/>
                        </a:spcAft>
                      </a:pPr>
                      <a:r>
                        <a:rPr lang="en-US" sz="1500" b="1" dirty="0">
                          <a:solidFill>
                            <a:srgbClr val="FFFFFF"/>
                          </a:solidFill>
                          <a:latin typeface="+mn-lt"/>
                          <a:ea typeface="Times New Roman"/>
                          <a:cs typeface="Times New Roman"/>
                        </a:rPr>
                        <a:t>Hypertension </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48.4%</a:t>
                      </a:r>
                    </a:p>
                  </a:txBody>
                  <a:tcPr marL="9525" marR="9525" marT="9525" marB="0" anchor="b">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949)</a:t>
                      </a:r>
                    </a:p>
                  </a:txBody>
                  <a:tcPr marL="9525" marR="9525" marT="9525" marB="0" anchor="b">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81.1%</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402)</a:t>
                      </a:r>
                    </a:p>
                  </a:txBody>
                  <a:tcPr marL="9525" marR="9525" marT="9525" marB="0" anchor="b">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360548">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24.9%</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1,035)</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53.7%</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503)</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28900">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Creatinine </a:t>
                      </a:r>
                      <a:r>
                        <a:rPr lang="en-US" sz="1500" b="1" i="1" dirty="0" smtClean="0">
                          <a:solidFill>
                            <a:srgbClr val="FFFFFF"/>
                          </a:solidFill>
                          <a:latin typeface="+mn-lt"/>
                          <a:ea typeface="Times New Roman"/>
                          <a:cs typeface="Times New Roman"/>
                        </a:rPr>
                        <a:t>≤ </a:t>
                      </a:r>
                      <a:r>
                        <a:rPr lang="en-US" sz="1500" b="1" i="1" dirty="0">
                          <a:solidFill>
                            <a:srgbClr val="FFFFFF"/>
                          </a:solidFill>
                          <a:latin typeface="+mn-lt"/>
                          <a:ea typeface="Times New Roman"/>
                          <a:cs typeface="Times New Roman"/>
                        </a:rPr>
                        <a:t>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17.4%</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 </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32.2%</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299998">
                <a:tc>
                  <a:txBody>
                    <a:bodyPr/>
                    <a:lstStyle/>
                    <a:p>
                      <a:pPr marL="0" marR="0">
                        <a:spcBef>
                          <a:spcPts val="0"/>
                        </a:spcBef>
                        <a:spcAft>
                          <a:spcPts val="0"/>
                        </a:spcAft>
                      </a:pPr>
                      <a:r>
                        <a:rPr lang="en-US" sz="1500" b="1" i="1" dirty="0">
                          <a:solidFill>
                            <a:srgbClr val="FFFFFF"/>
                          </a:solidFill>
                          <a:latin typeface="+mn-lt"/>
                          <a:ea typeface="Times New Roman"/>
                          <a:cs typeface="Times New Roman"/>
                        </a:rPr>
                        <a:t>        Creatinine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6.1%</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 </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18.9%</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299998">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1.4%</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 </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2.2%</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299998">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 </a:t>
                      </a:r>
                      <a:r>
                        <a:rPr lang="en-US" sz="1500" b="1" i="1" u="none" strike="noStrike" dirty="0" smtClean="0">
                          <a:solidFill>
                            <a:schemeClr val="tx1"/>
                          </a:solidFill>
                          <a:effectLst/>
                          <a:latin typeface="+mj-lt"/>
                        </a:rPr>
                        <a:t>0.0%</a:t>
                      </a:r>
                      <a:endParaRPr lang="en-US" sz="1500" b="1" i="1" u="none" strike="noStrike" dirty="0">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 </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smtClean="0">
                          <a:solidFill>
                            <a:schemeClr val="tx1"/>
                          </a:solidFill>
                          <a:effectLst/>
                          <a:latin typeface="+mj-lt"/>
                        </a:rPr>
                        <a:t>0.4%</a:t>
                      </a:r>
                      <a:r>
                        <a:rPr lang="en-US" sz="1500" b="1" i="1" u="none" strike="noStrike" dirty="0">
                          <a:solidFill>
                            <a:schemeClr val="tx1"/>
                          </a:solidFill>
                          <a:effectLst/>
                          <a:latin typeface="+mj-lt"/>
                        </a:rPr>
                        <a:t> </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60548">
                <a:tc>
                  <a:txBody>
                    <a:bodyPr/>
                    <a:lstStyle/>
                    <a:p>
                      <a:pPr marL="0" marR="0">
                        <a:spcBef>
                          <a:spcPts val="0"/>
                        </a:spcBef>
                        <a:spcAft>
                          <a:spcPts val="0"/>
                        </a:spcAft>
                      </a:pPr>
                      <a:r>
                        <a:rPr lang="en-US" sz="1500" b="1" kern="0" dirty="0">
                          <a:solidFill>
                            <a:srgbClr val="FFFFFF"/>
                          </a:solidFill>
                          <a:latin typeface="+mn-lt"/>
                          <a:ea typeface="Times New Roman"/>
                          <a:cs typeface="Times New Roman"/>
                        </a:rPr>
                        <a:t>Hyperlipidemia</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23.0%</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990)</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56.1%</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431)</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60548">
                <a:tc>
                  <a:txBody>
                    <a:bodyPr/>
                    <a:lstStyle/>
                    <a:p>
                      <a:pPr marL="0" marR="0">
                        <a:spcBef>
                          <a:spcPts val="0"/>
                        </a:spcBef>
                        <a:spcAft>
                          <a:spcPts val="0"/>
                        </a:spcAft>
                      </a:pPr>
                      <a:r>
                        <a:rPr lang="en-US" sz="1500" b="1" dirty="0">
                          <a:solidFill>
                            <a:srgbClr val="FFFFFF"/>
                          </a:solidFill>
                          <a:latin typeface="+mn-lt"/>
                          <a:ea typeface="Times New Roman"/>
                          <a:cs typeface="Times New Roman"/>
                        </a:rPr>
                        <a:t>Diabetes</a:t>
                      </a:r>
                      <a:endParaRPr lang="en-US" sz="15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14.7%</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1,047)</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26.4%</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516)</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60548">
                <a:tc>
                  <a:txBody>
                    <a:bodyPr/>
                    <a:lstStyle/>
                    <a:p>
                      <a:pPr marL="0" marR="0">
                        <a:spcBef>
                          <a:spcPts val="0"/>
                        </a:spcBef>
                        <a:spcAft>
                          <a:spcPts val="0"/>
                        </a:spcAft>
                      </a:pPr>
                      <a:r>
                        <a:rPr lang="en-US" sz="1500" b="1" dirty="0">
                          <a:solidFill>
                            <a:srgbClr val="FFFFFF"/>
                          </a:solidFill>
                          <a:latin typeface="+mn-lt"/>
                          <a:ea typeface="Times New Roman"/>
                          <a:cs typeface="Times New Roman"/>
                        </a:rPr>
                        <a:t>Bronchiolitis Obliterans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10.9%</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1,003)</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39.5%</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j-lt"/>
                        </a:rPr>
                        <a:t>(N = 451)</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9" name="Title 1"/>
          <p:cNvSpPr txBox="1">
            <a:spLocks/>
          </p:cNvSpPr>
          <p:nvPr/>
        </p:nvSpPr>
        <p:spPr bwMode="auto">
          <a:xfrm>
            <a:off x="0" y="204179"/>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Retransplants</a:t>
            </a:r>
            <a:r>
              <a:rPr lang="en-US" sz="2400" kern="0" dirty="0" smtClean="0"/>
              <a:t/>
            </a:r>
            <a:br>
              <a:rPr lang="en-US" sz="2400" kern="0" dirty="0" smtClean="0"/>
            </a:br>
            <a:r>
              <a:rPr lang="en-US" sz="2400" kern="0" dirty="0" smtClean="0"/>
              <a:t>Cumulative Morbidity Rates in </a:t>
            </a:r>
            <a:r>
              <a:rPr lang="en-US" sz="2400" u="sng" kern="0" dirty="0" smtClean="0"/>
              <a:t>Survivors</a:t>
            </a:r>
            <a:r>
              <a:rPr lang="en-US" sz="2400" kern="0" dirty="0" smtClean="0"/>
              <a:t> within 1 and 5 Years</a:t>
            </a:r>
            <a:br>
              <a:rPr lang="en-US" sz="2400" kern="0" dirty="0" smtClean="0"/>
            </a:br>
            <a:endParaRPr lang="en-US" sz="2000" kern="0" dirty="0"/>
          </a:p>
        </p:txBody>
      </p:sp>
      <p:sp>
        <p:nvSpPr>
          <p:cNvPr id="3" name="Title 2"/>
          <p:cNvSpPr txBox="1"/>
          <p:nvPr/>
        </p:nvSpPr>
        <p:spPr>
          <a:xfrm>
            <a:off x="609600" y="1092739"/>
            <a:ext cx="3657600" cy="461665"/>
          </a:xfrm>
          <a:prstGeom prst="rect">
            <a:avLst/>
          </a:prstGeom>
          <a:noFill/>
        </p:spPr>
        <p:txBody>
          <a:bodyPr wrap="square" rtlCol="0">
            <a:spAutoFit/>
          </a:bodyPr>
          <a:lstStyle/>
          <a:p>
            <a:pPr algn="ctr"/>
            <a:r>
              <a:rPr lang="en-US" sz="2400" b="1" kern="0" dirty="0"/>
              <a:t>Post </a:t>
            </a:r>
            <a:r>
              <a:rPr lang="en-US" sz="2400" b="1" kern="0" dirty="0" smtClean="0"/>
              <a:t>Transplant</a:t>
            </a:r>
            <a:endParaRPr lang="en-US" sz="2400" b="1" kern="0" dirty="0"/>
          </a:p>
        </p:txBody>
      </p:sp>
      <p:sp>
        <p:nvSpPr>
          <p:cNvPr id="11" name="title_cohort"/>
          <p:cNvSpPr txBox="1"/>
          <p:nvPr/>
        </p:nvSpPr>
        <p:spPr>
          <a:xfrm>
            <a:off x="3505200" y="1116166"/>
            <a:ext cx="5181600" cy="400110"/>
          </a:xfrm>
          <a:prstGeom prst="rect">
            <a:avLst/>
          </a:prstGeom>
          <a:noFill/>
        </p:spPr>
        <p:txBody>
          <a:bodyPr wrap="square" rtlCol="0">
            <a:spAutoFit/>
          </a:bodyPr>
          <a:lstStyle/>
          <a:p>
            <a:pPr algn="ctr"/>
            <a:r>
              <a:rPr lang="en-US" sz="2000" b="1" kern="0" dirty="0" smtClean="0"/>
              <a:t>(Transplants: January </a:t>
            </a:r>
            <a:r>
              <a:rPr lang="en-US" sz="2000" b="1" kern="0" dirty="0"/>
              <a:t>1994 – June 2014</a:t>
            </a:r>
            <a:r>
              <a:rPr lang="en-US" sz="2000" b="1" kern="0" dirty="0" smtClean="0"/>
              <a:t>)</a:t>
            </a:r>
            <a:endParaRPr lang="en-US" sz="2000" b="1" kern="0" dirty="0"/>
          </a:p>
        </p:txBody>
      </p:sp>
      <p:grpSp>
        <p:nvGrpSpPr>
          <p:cNvPr id="18" name="Group 17"/>
          <p:cNvGrpSpPr/>
          <p:nvPr/>
        </p:nvGrpSpPr>
        <p:grpSpPr>
          <a:xfrm>
            <a:off x="2" y="6180658"/>
            <a:ext cx="4715933" cy="711201"/>
            <a:chOff x="2" y="6180658"/>
            <a:chExt cx="4715933" cy="711201"/>
          </a:xfrm>
        </p:grpSpPr>
        <p:grpSp>
          <p:nvGrpSpPr>
            <p:cNvPr id="19" name="Group 18"/>
            <p:cNvGrpSpPr/>
            <p:nvPr/>
          </p:nvGrpSpPr>
          <p:grpSpPr>
            <a:xfrm>
              <a:off x="2" y="6180658"/>
              <a:ext cx="4715932" cy="711201"/>
              <a:chOff x="1" y="6067776"/>
              <a:chExt cx="4952999" cy="790224"/>
            </a:xfrm>
          </p:grpSpPr>
          <p:pic>
            <p:nvPicPr>
              <p:cNvPr id="21" name="Picture 20"/>
              <p:cNvPicPr>
                <a:picLocks noChangeAspect="1"/>
              </p:cNvPicPr>
              <p:nvPr/>
            </p:nvPicPr>
            <p:blipFill>
              <a:blip r:embed="rId3"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2" name="Title 2"/>
          <p:cNvSpPr txBox="1"/>
          <p:nvPr/>
        </p:nvSpPr>
        <p:spPr>
          <a:xfrm>
            <a:off x="304800" y="1457527"/>
            <a:ext cx="8458200" cy="461665"/>
          </a:xfrm>
          <a:prstGeom prst="rect">
            <a:avLst/>
          </a:prstGeom>
          <a:noFill/>
        </p:spPr>
        <p:txBody>
          <a:bodyPr wrap="square" rtlCol="0">
            <a:spAutoFit/>
          </a:bodyPr>
          <a:lstStyle/>
          <a:p>
            <a:pPr algn="ctr"/>
            <a:r>
              <a:rPr lang="en-US" sz="2400" b="1" kern="0" dirty="0"/>
              <a:t>Diagnosis = A1ATD</a:t>
            </a:r>
          </a:p>
        </p:txBody>
      </p:sp>
    </p:spTree>
    <p:extLst>
      <p:ext uri="{BB962C8B-B14F-4D97-AF65-F5344CB8AC3E}">
        <p14:creationId xmlns:p14="http://schemas.microsoft.com/office/powerpoint/2010/main" val="4029882474"/>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2665327026"/>
              </p:ext>
            </p:extLst>
          </p:nvPr>
        </p:nvGraphicFramePr>
        <p:xfrm>
          <a:off x="304800" y="2013173"/>
          <a:ext cx="8458200" cy="4006628"/>
        </p:xfrm>
        <a:graphic>
          <a:graphicData uri="http://schemas.openxmlformats.org/drawingml/2006/table">
            <a:tbl>
              <a:tblPr bandRow="1">
                <a:tableStyleId>{5C22544A-7EE6-4342-B048-85BDC9FD1C3A}</a:tableStyleId>
              </a:tblPr>
              <a:tblGrid>
                <a:gridCol w="3505200"/>
                <a:gridCol w="1238250"/>
                <a:gridCol w="1238250"/>
                <a:gridCol w="1238250"/>
                <a:gridCol w="1238250"/>
              </a:tblGrid>
              <a:tr h="9749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u="none" strike="noStrike" dirty="0" smtClean="0">
                          <a:solidFill>
                            <a:srgbClr val="FFFF00"/>
                          </a:solidFill>
                          <a:latin typeface="+mn-lt"/>
                          <a:ea typeface="Times New Roman"/>
                          <a:cs typeface="Times New Roman"/>
                        </a:rPr>
                        <a:t>Outcome</a:t>
                      </a:r>
                      <a:endParaRPr lang="en-US" sz="1500" b="1" u="sng" dirty="0" smtClean="0">
                        <a:solidFill>
                          <a:srgbClr val="FFFF00"/>
                        </a:solidFill>
                        <a:latin typeface="+mn-lt"/>
                        <a:ea typeface="Times New Roman"/>
                        <a:cs typeface="Times New Roman"/>
                      </a:endParaRPr>
                    </a:p>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1 </a:t>
                      </a:r>
                      <a:r>
                        <a:rPr lang="en-US" sz="1500" b="1" u="sng" strike="noStrike" dirty="0">
                          <a:solidFill>
                            <a:srgbClr val="FFFF00"/>
                          </a:solidFill>
                          <a:latin typeface="+mn-lt"/>
                          <a:ea typeface="Times New Roman"/>
                          <a:cs typeface="Times New Roman"/>
                        </a:rPr>
                        <a:t>Year</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5 Years</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60548">
                <a:tc>
                  <a:txBody>
                    <a:bodyPr/>
                    <a:lstStyle/>
                    <a:p>
                      <a:pPr marL="0" marR="0">
                        <a:spcBef>
                          <a:spcPts val="0"/>
                        </a:spcBef>
                        <a:spcAft>
                          <a:spcPts val="0"/>
                        </a:spcAft>
                      </a:pPr>
                      <a:r>
                        <a:rPr lang="en-US" sz="1500" b="1" dirty="0">
                          <a:solidFill>
                            <a:srgbClr val="FFFFFF"/>
                          </a:solidFill>
                          <a:latin typeface="+mn-lt"/>
                          <a:ea typeface="Times New Roman"/>
                          <a:cs typeface="Times New Roman"/>
                        </a:rPr>
                        <a:t>Hypertension </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45.9%</a:t>
                      </a:r>
                    </a:p>
                  </a:txBody>
                  <a:tcPr marL="9525" marR="9525" marT="9525" marB="0" anchor="b">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2,542)</a:t>
                      </a:r>
                    </a:p>
                  </a:txBody>
                  <a:tcPr marL="9525" marR="9525" marT="9525" marB="0" anchor="b">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76.4%</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937)</a:t>
                      </a:r>
                    </a:p>
                  </a:txBody>
                  <a:tcPr marL="9525" marR="9525" marT="9525" marB="0" anchor="b">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360548">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18.0%</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2,927)</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46.6%</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1,197)</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28900">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Creatinine </a:t>
                      </a:r>
                      <a:r>
                        <a:rPr lang="en-US" sz="1500" b="1" i="1" dirty="0" smtClean="0">
                          <a:solidFill>
                            <a:srgbClr val="FFFFFF"/>
                          </a:solidFill>
                          <a:latin typeface="+mn-lt"/>
                          <a:ea typeface="Times New Roman"/>
                          <a:cs typeface="Times New Roman"/>
                        </a:rPr>
                        <a:t>≤ </a:t>
                      </a:r>
                      <a:r>
                        <a:rPr lang="en-US" sz="1500" b="1" i="1" dirty="0">
                          <a:solidFill>
                            <a:srgbClr val="FFFFFF"/>
                          </a:solidFill>
                          <a:latin typeface="+mn-lt"/>
                          <a:ea typeface="Times New Roman"/>
                          <a:cs typeface="Times New Roman"/>
                        </a:rPr>
                        <a:t>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12.3%</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 </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31.0%</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299998">
                <a:tc>
                  <a:txBody>
                    <a:bodyPr/>
                    <a:lstStyle/>
                    <a:p>
                      <a:pPr marL="0" marR="0">
                        <a:spcBef>
                          <a:spcPts val="0"/>
                        </a:spcBef>
                        <a:spcAft>
                          <a:spcPts val="0"/>
                        </a:spcAft>
                      </a:pPr>
                      <a:r>
                        <a:rPr lang="en-US" sz="1500" b="1" i="1" dirty="0">
                          <a:solidFill>
                            <a:srgbClr val="FFFFFF"/>
                          </a:solidFill>
                          <a:latin typeface="+mn-lt"/>
                          <a:ea typeface="Times New Roman"/>
                          <a:cs typeface="Times New Roman"/>
                        </a:rPr>
                        <a:t>        Creatinine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4.1%</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 </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11.3%</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299998">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1.5%</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 </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3.0%</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299998">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0.0%</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 </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1.3%</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60548">
                <a:tc>
                  <a:txBody>
                    <a:bodyPr/>
                    <a:lstStyle/>
                    <a:p>
                      <a:pPr marL="0" marR="0">
                        <a:spcBef>
                          <a:spcPts val="0"/>
                        </a:spcBef>
                        <a:spcAft>
                          <a:spcPts val="0"/>
                        </a:spcAft>
                      </a:pPr>
                      <a:r>
                        <a:rPr lang="en-US" sz="1500" b="1" kern="0" dirty="0">
                          <a:solidFill>
                            <a:srgbClr val="FFFFFF"/>
                          </a:solidFill>
                          <a:latin typeface="+mn-lt"/>
                          <a:ea typeface="Times New Roman"/>
                          <a:cs typeface="Times New Roman"/>
                        </a:rPr>
                        <a:t>Hyperlipidemia</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9.3%</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2,640)</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34.4%</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1,006)</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60548">
                <a:tc>
                  <a:txBody>
                    <a:bodyPr/>
                    <a:lstStyle/>
                    <a:p>
                      <a:pPr marL="0" marR="0">
                        <a:spcBef>
                          <a:spcPts val="0"/>
                        </a:spcBef>
                        <a:spcAft>
                          <a:spcPts val="0"/>
                        </a:spcAft>
                      </a:pPr>
                      <a:r>
                        <a:rPr lang="en-US" sz="1500" b="1" dirty="0">
                          <a:solidFill>
                            <a:srgbClr val="FFFFFF"/>
                          </a:solidFill>
                          <a:latin typeface="+mn-lt"/>
                          <a:ea typeface="Times New Roman"/>
                          <a:cs typeface="Times New Roman"/>
                        </a:rPr>
                        <a:t>Diabetes</a:t>
                      </a:r>
                      <a:endParaRPr lang="en-US" sz="15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37.1%</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2,981)</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57.3%</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1,274)</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60548">
                <a:tc>
                  <a:txBody>
                    <a:bodyPr/>
                    <a:lstStyle/>
                    <a:p>
                      <a:pPr marL="0" marR="0">
                        <a:spcBef>
                          <a:spcPts val="0"/>
                        </a:spcBef>
                        <a:spcAft>
                          <a:spcPts val="0"/>
                        </a:spcAft>
                      </a:pPr>
                      <a:r>
                        <a:rPr lang="en-US" sz="1500" b="1" dirty="0">
                          <a:solidFill>
                            <a:srgbClr val="FFFFFF"/>
                          </a:solidFill>
                          <a:latin typeface="+mn-lt"/>
                          <a:ea typeface="Times New Roman"/>
                          <a:cs typeface="Times New Roman"/>
                        </a:rPr>
                        <a:t>Bronchiolitis Obliterans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8.8%</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2,821)</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36.6%</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j-lt"/>
                        </a:rPr>
                        <a:t>(N = 1,121)</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9" name="Title 1"/>
          <p:cNvSpPr txBox="1">
            <a:spLocks/>
          </p:cNvSpPr>
          <p:nvPr/>
        </p:nvSpPr>
        <p:spPr bwMode="auto">
          <a:xfrm>
            <a:off x="0" y="204179"/>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Retransplants</a:t>
            </a:r>
            <a:r>
              <a:rPr lang="en-US" sz="2400" kern="0" dirty="0" smtClean="0"/>
              <a:t/>
            </a:r>
            <a:br>
              <a:rPr lang="en-US" sz="2400" kern="0" dirty="0" smtClean="0"/>
            </a:br>
            <a:r>
              <a:rPr lang="en-US" sz="2400" kern="0" dirty="0" smtClean="0"/>
              <a:t>Cumulative Morbidity Rates in </a:t>
            </a:r>
            <a:r>
              <a:rPr lang="en-US" sz="2400" u="sng" kern="0" dirty="0" smtClean="0"/>
              <a:t>Survivors</a:t>
            </a:r>
            <a:r>
              <a:rPr lang="en-US" sz="2400" kern="0" dirty="0" smtClean="0"/>
              <a:t> within 1 and 5 Years</a:t>
            </a:r>
            <a:br>
              <a:rPr lang="en-US" sz="2400" kern="0" dirty="0" smtClean="0"/>
            </a:br>
            <a:endParaRPr lang="en-US" sz="2000" kern="0" dirty="0"/>
          </a:p>
        </p:txBody>
      </p:sp>
      <p:sp>
        <p:nvSpPr>
          <p:cNvPr id="3" name="Title 2"/>
          <p:cNvSpPr txBox="1"/>
          <p:nvPr/>
        </p:nvSpPr>
        <p:spPr>
          <a:xfrm>
            <a:off x="609600" y="1092739"/>
            <a:ext cx="3657600" cy="461665"/>
          </a:xfrm>
          <a:prstGeom prst="rect">
            <a:avLst/>
          </a:prstGeom>
          <a:noFill/>
        </p:spPr>
        <p:txBody>
          <a:bodyPr wrap="square" rtlCol="0">
            <a:spAutoFit/>
          </a:bodyPr>
          <a:lstStyle/>
          <a:p>
            <a:pPr algn="ctr"/>
            <a:r>
              <a:rPr lang="en-US" sz="2400" b="1" kern="0" dirty="0"/>
              <a:t>Post </a:t>
            </a:r>
            <a:r>
              <a:rPr lang="en-US" sz="2400" b="1" kern="0" dirty="0" smtClean="0"/>
              <a:t>Transplant</a:t>
            </a:r>
            <a:endParaRPr lang="en-US" sz="2400" b="1" kern="0" dirty="0"/>
          </a:p>
        </p:txBody>
      </p:sp>
      <p:sp>
        <p:nvSpPr>
          <p:cNvPr id="11" name="title_cohort"/>
          <p:cNvSpPr txBox="1"/>
          <p:nvPr/>
        </p:nvSpPr>
        <p:spPr>
          <a:xfrm>
            <a:off x="3505200" y="1116166"/>
            <a:ext cx="5181600" cy="400110"/>
          </a:xfrm>
          <a:prstGeom prst="rect">
            <a:avLst/>
          </a:prstGeom>
          <a:noFill/>
        </p:spPr>
        <p:txBody>
          <a:bodyPr wrap="square" rtlCol="0">
            <a:spAutoFit/>
          </a:bodyPr>
          <a:lstStyle/>
          <a:p>
            <a:pPr algn="ctr"/>
            <a:r>
              <a:rPr lang="en-US" sz="2000" b="1" kern="0" dirty="0" smtClean="0"/>
              <a:t>(Transplants: January </a:t>
            </a:r>
            <a:r>
              <a:rPr lang="en-US" sz="2000" b="1" kern="0" dirty="0"/>
              <a:t>1994 – June 2014</a:t>
            </a:r>
            <a:r>
              <a:rPr lang="en-US" sz="2000" b="1" kern="0" dirty="0" smtClean="0"/>
              <a:t>)</a:t>
            </a:r>
            <a:endParaRPr lang="en-US" sz="2000" b="1" kern="0" dirty="0"/>
          </a:p>
        </p:txBody>
      </p:sp>
      <p:grpSp>
        <p:nvGrpSpPr>
          <p:cNvPr id="18" name="Group 17"/>
          <p:cNvGrpSpPr/>
          <p:nvPr/>
        </p:nvGrpSpPr>
        <p:grpSpPr>
          <a:xfrm>
            <a:off x="2" y="6180658"/>
            <a:ext cx="4715933" cy="711201"/>
            <a:chOff x="2" y="6180658"/>
            <a:chExt cx="4715933" cy="711201"/>
          </a:xfrm>
        </p:grpSpPr>
        <p:grpSp>
          <p:nvGrpSpPr>
            <p:cNvPr id="19" name="Group 18"/>
            <p:cNvGrpSpPr/>
            <p:nvPr/>
          </p:nvGrpSpPr>
          <p:grpSpPr>
            <a:xfrm>
              <a:off x="2" y="6180658"/>
              <a:ext cx="4715932" cy="711201"/>
              <a:chOff x="1" y="6067776"/>
              <a:chExt cx="4952999" cy="790224"/>
            </a:xfrm>
          </p:grpSpPr>
          <p:pic>
            <p:nvPicPr>
              <p:cNvPr id="21" name="Picture 20"/>
              <p:cNvPicPr>
                <a:picLocks noChangeAspect="1"/>
              </p:cNvPicPr>
              <p:nvPr/>
            </p:nvPicPr>
            <p:blipFill>
              <a:blip r:embed="rId3"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2" name="Title 2"/>
          <p:cNvSpPr txBox="1"/>
          <p:nvPr/>
        </p:nvSpPr>
        <p:spPr>
          <a:xfrm>
            <a:off x="304800" y="1457527"/>
            <a:ext cx="8458200" cy="461665"/>
          </a:xfrm>
          <a:prstGeom prst="rect">
            <a:avLst/>
          </a:prstGeom>
          <a:noFill/>
        </p:spPr>
        <p:txBody>
          <a:bodyPr wrap="square" rtlCol="0">
            <a:spAutoFit/>
          </a:bodyPr>
          <a:lstStyle/>
          <a:p>
            <a:pPr algn="ctr"/>
            <a:r>
              <a:rPr lang="en-US" sz="2400" b="1" kern="0" dirty="0"/>
              <a:t>Diagnosis = </a:t>
            </a:r>
            <a:r>
              <a:rPr lang="en-US" sz="2400" b="1" kern="0" dirty="0" smtClean="0"/>
              <a:t>CF</a:t>
            </a:r>
            <a:endParaRPr lang="en-US" sz="2400" b="1" kern="0" dirty="0"/>
          </a:p>
        </p:txBody>
      </p:sp>
    </p:spTree>
    <p:extLst>
      <p:ext uri="{BB962C8B-B14F-4D97-AF65-F5344CB8AC3E}">
        <p14:creationId xmlns:p14="http://schemas.microsoft.com/office/powerpoint/2010/main" val="761666501"/>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4009456630"/>
              </p:ext>
            </p:extLst>
          </p:nvPr>
        </p:nvGraphicFramePr>
        <p:xfrm>
          <a:off x="304800" y="2013173"/>
          <a:ext cx="8458200" cy="4006628"/>
        </p:xfrm>
        <a:graphic>
          <a:graphicData uri="http://schemas.openxmlformats.org/drawingml/2006/table">
            <a:tbl>
              <a:tblPr bandRow="1">
                <a:tableStyleId>{5C22544A-7EE6-4342-B048-85BDC9FD1C3A}</a:tableStyleId>
              </a:tblPr>
              <a:tblGrid>
                <a:gridCol w="3505200"/>
                <a:gridCol w="1238250"/>
                <a:gridCol w="1238250"/>
                <a:gridCol w="1238250"/>
                <a:gridCol w="1238250"/>
              </a:tblGrid>
              <a:tr h="9749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u="none" strike="noStrike" dirty="0" smtClean="0">
                          <a:solidFill>
                            <a:srgbClr val="FFFF00"/>
                          </a:solidFill>
                          <a:latin typeface="+mn-lt"/>
                          <a:ea typeface="Times New Roman"/>
                          <a:cs typeface="Times New Roman"/>
                        </a:rPr>
                        <a:t>Outcome</a:t>
                      </a:r>
                      <a:endParaRPr lang="en-US" sz="1500" b="1" u="sng" dirty="0" smtClean="0">
                        <a:solidFill>
                          <a:srgbClr val="FFFF00"/>
                        </a:solidFill>
                        <a:latin typeface="+mn-lt"/>
                        <a:ea typeface="Times New Roman"/>
                        <a:cs typeface="Times New Roman"/>
                      </a:endParaRPr>
                    </a:p>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1 </a:t>
                      </a:r>
                      <a:r>
                        <a:rPr lang="en-US" sz="1500" b="1" u="sng" strike="noStrike" dirty="0">
                          <a:solidFill>
                            <a:srgbClr val="FFFF00"/>
                          </a:solidFill>
                          <a:latin typeface="+mn-lt"/>
                          <a:ea typeface="Times New Roman"/>
                          <a:cs typeface="Times New Roman"/>
                        </a:rPr>
                        <a:t>Year</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5 Years</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60548">
                <a:tc>
                  <a:txBody>
                    <a:bodyPr/>
                    <a:lstStyle/>
                    <a:p>
                      <a:pPr marL="0" marR="0">
                        <a:spcBef>
                          <a:spcPts val="0"/>
                        </a:spcBef>
                        <a:spcAft>
                          <a:spcPts val="0"/>
                        </a:spcAft>
                      </a:pPr>
                      <a:r>
                        <a:rPr lang="en-US" sz="1500" b="1" dirty="0">
                          <a:solidFill>
                            <a:srgbClr val="FFFFFF"/>
                          </a:solidFill>
                          <a:latin typeface="+mn-lt"/>
                          <a:ea typeface="Times New Roman"/>
                          <a:cs typeface="Times New Roman"/>
                        </a:rPr>
                        <a:t>Hypertension </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52.7%</a:t>
                      </a:r>
                    </a:p>
                  </a:txBody>
                  <a:tcPr marL="9525" marR="9525" marT="9525" marB="0" anchor="b">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6,237)</a:t>
                      </a:r>
                    </a:p>
                  </a:txBody>
                  <a:tcPr marL="9525" marR="9525" marT="9525" marB="0" anchor="b">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83.6%</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2,358)</a:t>
                      </a:r>
                    </a:p>
                  </a:txBody>
                  <a:tcPr marL="9525" marR="9525" marT="9525" marB="0" anchor="b">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360548">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24.9%</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7,101)</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58.4%</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3,042)</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28900">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Creatinine </a:t>
                      </a:r>
                      <a:r>
                        <a:rPr lang="en-US" sz="1500" b="1" i="1" dirty="0" smtClean="0">
                          <a:solidFill>
                            <a:srgbClr val="FFFFFF"/>
                          </a:solidFill>
                          <a:latin typeface="+mn-lt"/>
                          <a:ea typeface="Times New Roman"/>
                          <a:cs typeface="Times New Roman"/>
                        </a:rPr>
                        <a:t>≤ </a:t>
                      </a:r>
                      <a:r>
                        <a:rPr lang="en-US" sz="1500" b="1" i="1" dirty="0">
                          <a:solidFill>
                            <a:srgbClr val="FFFFFF"/>
                          </a:solidFill>
                          <a:latin typeface="+mn-lt"/>
                          <a:ea typeface="Times New Roman"/>
                          <a:cs typeface="Times New Roman"/>
                        </a:rPr>
                        <a:t>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17.2%</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 </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36.0%</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299998">
                <a:tc>
                  <a:txBody>
                    <a:bodyPr/>
                    <a:lstStyle/>
                    <a:p>
                      <a:pPr marL="0" marR="0">
                        <a:spcBef>
                          <a:spcPts val="0"/>
                        </a:spcBef>
                        <a:spcAft>
                          <a:spcPts val="0"/>
                        </a:spcAft>
                      </a:pPr>
                      <a:r>
                        <a:rPr lang="en-US" sz="1500" b="1" i="1" dirty="0">
                          <a:solidFill>
                            <a:srgbClr val="FFFFFF"/>
                          </a:solidFill>
                          <a:latin typeface="+mn-lt"/>
                          <a:ea typeface="Times New Roman"/>
                          <a:cs typeface="Times New Roman"/>
                        </a:rPr>
                        <a:t>        Creatinine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6.0%</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 </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17.3%</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299998">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1.7%</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 </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4.5%</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299998">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0.1%</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 </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0.6%</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60548">
                <a:tc>
                  <a:txBody>
                    <a:bodyPr/>
                    <a:lstStyle/>
                    <a:p>
                      <a:pPr marL="0" marR="0">
                        <a:spcBef>
                          <a:spcPts val="0"/>
                        </a:spcBef>
                        <a:spcAft>
                          <a:spcPts val="0"/>
                        </a:spcAft>
                      </a:pPr>
                      <a:r>
                        <a:rPr lang="en-US" sz="1500" b="1" kern="0" dirty="0">
                          <a:solidFill>
                            <a:srgbClr val="FFFFFF"/>
                          </a:solidFill>
                          <a:latin typeface="+mn-lt"/>
                          <a:ea typeface="Times New Roman"/>
                          <a:cs typeface="Times New Roman"/>
                        </a:rPr>
                        <a:t>Hyperlipidemia</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29.0%</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6,446)</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65.8%</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2,545)</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60548">
                <a:tc>
                  <a:txBody>
                    <a:bodyPr/>
                    <a:lstStyle/>
                    <a:p>
                      <a:pPr marL="0" marR="0">
                        <a:spcBef>
                          <a:spcPts val="0"/>
                        </a:spcBef>
                        <a:spcAft>
                          <a:spcPts val="0"/>
                        </a:spcAft>
                      </a:pPr>
                      <a:r>
                        <a:rPr lang="en-US" sz="1500" b="1" dirty="0">
                          <a:solidFill>
                            <a:srgbClr val="FFFFFF"/>
                          </a:solidFill>
                          <a:latin typeface="+mn-lt"/>
                          <a:ea typeface="Times New Roman"/>
                          <a:cs typeface="Times New Roman"/>
                        </a:rPr>
                        <a:t>Diabetes</a:t>
                      </a:r>
                      <a:endParaRPr lang="en-US" sz="15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19.7%</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7,187)</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34.0%</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3,165)</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60548">
                <a:tc>
                  <a:txBody>
                    <a:bodyPr/>
                    <a:lstStyle/>
                    <a:p>
                      <a:pPr marL="0" marR="0">
                        <a:spcBef>
                          <a:spcPts val="0"/>
                        </a:spcBef>
                        <a:spcAft>
                          <a:spcPts val="0"/>
                        </a:spcAft>
                      </a:pPr>
                      <a:r>
                        <a:rPr lang="en-US" sz="1500" b="1" dirty="0">
                          <a:solidFill>
                            <a:srgbClr val="FFFFFF"/>
                          </a:solidFill>
                          <a:latin typeface="+mn-lt"/>
                          <a:ea typeface="Times New Roman"/>
                          <a:cs typeface="Times New Roman"/>
                        </a:rPr>
                        <a:t>Bronchiolitis Obliterans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9.3%</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6,759)</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44.1%</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j-lt"/>
                        </a:rPr>
                        <a:t>(N = 2,703)</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9" name="Title 1"/>
          <p:cNvSpPr txBox="1">
            <a:spLocks/>
          </p:cNvSpPr>
          <p:nvPr/>
        </p:nvSpPr>
        <p:spPr bwMode="auto">
          <a:xfrm>
            <a:off x="0" y="204179"/>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Retransplants</a:t>
            </a:r>
            <a:r>
              <a:rPr lang="en-US" sz="2400" kern="0" dirty="0" smtClean="0"/>
              <a:t/>
            </a:r>
            <a:br>
              <a:rPr lang="en-US" sz="2400" kern="0" dirty="0" smtClean="0"/>
            </a:br>
            <a:r>
              <a:rPr lang="en-US" sz="2400" kern="0" dirty="0" smtClean="0"/>
              <a:t>Cumulative Morbidity Rates in </a:t>
            </a:r>
            <a:r>
              <a:rPr lang="en-US" sz="2400" u="sng" kern="0" dirty="0" smtClean="0"/>
              <a:t>Survivors</a:t>
            </a:r>
            <a:r>
              <a:rPr lang="en-US" sz="2400" kern="0" dirty="0" smtClean="0"/>
              <a:t> within 1 and 5 Years</a:t>
            </a:r>
            <a:br>
              <a:rPr lang="en-US" sz="2400" kern="0" dirty="0" smtClean="0"/>
            </a:br>
            <a:endParaRPr lang="en-US" sz="2000" kern="0" dirty="0"/>
          </a:p>
        </p:txBody>
      </p:sp>
      <p:sp>
        <p:nvSpPr>
          <p:cNvPr id="3" name="Title 2"/>
          <p:cNvSpPr txBox="1"/>
          <p:nvPr/>
        </p:nvSpPr>
        <p:spPr>
          <a:xfrm>
            <a:off x="609600" y="1092739"/>
            <a:ext cx="3657600" cy="461665"/>
          </a:xfrm>
          <a:prstGeom prst="rect">
            <a:avLst/>
          </a:prstGeom>
          <a:noFill/>
        </p:spPr>
        <p:txBody>
          <a:bodyPr wrap="square" rtlCol="0">
            <a:spAutoFit/>
          </a:bodyPr>
          <a:lstStyle/>
          <a:p>
            <a:pPr algn="ctr"/>
            <a:r>
              <a:rPr lang="en-US" sz="2400" b="1" kern="0" dirty="0"/>
              <a:t>Post </a:t>
            </a:r>
            <a:r>
              <a:rPr lang="en-US" sz="2400" b="1" kern="0" dirty="0" smtClean="0"/>
              <a:t>Transplant</a:t>
            </a:r>
            <a:endParaRPr lang="en-US" sz="2400" b="1" kern="0" dirty="0"/>
          </a:p>
        </p:txBody>
      </p:sp>
      <p:sp>
        <p:nvSpPr>
          <p:cNvPr id="11" name="title_cohort"/>
          <p:cNvSpPr txBox="1"/>
          <p:nvPr/>
        </p:nvSpPr>
        <p:spPr>
          <a:xfrm>
            <a:off x="3505200" y="1116166"/>
            <a:ext cx="5181600" cy="400110"/>
          </a:xfrm>
          <a:prstGeom prst="rect">
            <a:avLst/>
          </a:prstGeom>
          <a:noFill/>
        </p:spPr>
        <p:txBody>
          <a:bodyPr wrap="square" rtlCol="0">
            <a:spAutoFit/>
          </a:bodyPr>
          <a:lstStyle/>
          <a:p>
            <a:pPr algn="ctr"/>
            <a:r>
              <a:rPr lang="en-US" sz="2000" b="1" kern="0" dirty="0" smtClean="0"/>
              <a:t>(Transplants: January </a:t>
            </a:r>
            <a:r>
              <a:rPr lang="en-US" sz="2000" b="1" kern="0" dirty="0"/>
              <a:t>1994 – June 2014</a:t>
            </a:r>
            <a:r>
              <a:rPr lang="en-US" sz="2000" b="1" kern="0" dirty="0" smtClean="0"/>
              <a:t>)</a:t>
            </a:r>
            <a:endParaRPr lang="en-US" sz="2000" b="1" kern="0" dirty="0"/>
          </a:p>
        </p:txBody>
      </p:sp>
      <p:grpSp>
        <p:nvGrpSpPr>
          <p:cNvPr id="18" name="Group 17"/>
          <p:cNvGrpSpPr/>
          <p:nvPr/>
        </p:nvGrpSpPr>
        <p:grpSpPr>
          <a:xfrm>
            <a:off x="2" y="6180658"/>
            <a:ext cx="4715933" cy="711201"/>
            <a:chOff x="2" y="6180658"/>
            <a:chExt cx="4715933" cy="711201"/>
          </a:xfrm>
        </p:grpSpPr>
        <p:grpSp>
          <p:nvGrpSpPr>
            <p:cNvPr id="19" name="Group 18"/>
            <p:cNvGrpSpPr/>
            <p:nvPr/>
          </p:nvGrpSpPr>
          <p:grpSpPr>
            <a:xfrm>
              <a:off x="2" y="6180658"/>
              <a:ext cx="4715932" cy="711201"/>
              <a:chOff x="1" y="6067776"/>
              <a:chExt cx="4952999" cy="790224"/>
            </a:xfrm>
          </p:grpSpPr>
          <p:pic>
            <p:nvPicPr>
              <p:cNvPr id="21" name="Picture 20"/>
              <p:cNvPicPr>
                <a:picLocks noChangeAspect="1"/>
              </p:cNvPicPr>
              <p:nvPr/>
            </p:nvPicPr>
            <p:blipFill>
              <a:blip r:embed="rId3"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2" name="Title 2"/>
          <p:cNvSpPr txBox="1"/>
          <p:nvPr/>
        </p:nvSpPr>
        <p:spPr>
          <a:xfrm>
            <a:off x="304800" y="1457527"/>
            <a:ext cx="8458200" cy="461665"/>
          </a:xfrm>
          <a:prstGeom prst="rect">
            <a:avLst/>
          </a:prstGeom>
          <a:noFill/>
        </p:spPr>
        <p:txBody>
          <a:bodyPr wrap="square" rtlCol="0">
            <a:spAutoFit/>
          </a:bodyPr>
          <a:lstStyle/>
          <a:p>
            <a:pPr algn="ctr"/>
            <a:r>
              <a:rPr lang="en-US" sz="2400" b="1" kern="0" dirty="0"/>
              <a:t>Diagnosis = </a:t>
            </a:r>
            <a:r>
              <a:rPr lang="en-US" sz="2400" b="1" kern="0" dirty="0" smtClean="0"/>
              <a:t>COPD</a:t>
            </a:r>
            <a:endParaRPr lang="en-US" sz="2400" b="1" kern="0" dirty="0"/>
          </a:p>
        </p:txBody>
      </p:sp>
    </p:spTree>
    <p:extLst>
      <p:ext uri="{BB962C8B-B14F-4D97-AF65-F5344CB8AC3E}">
        <p14:creationId xmlns:p14="http://schemas.microsoft.com/office/powerpoint/2010/main" val="1198230931"/>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3429253503"/>
              </p:ext>
            </p:extLst>
          </p:nvPr>
        </p:nvGraphicFramePr>
        <p:xfrm>
          <a:off x="304800" y="2013173"/>
          <a:ext cx="8458200" cy="4006628"/>
        </p:xfrm>
        <a:graphic>
          <a:graphicData uri="http://schemas.openxmlformats.org/drawingml/2006/table">
            <a:tbl>
              <a:tblPr bandRow="1">
                <a:tableStyleId>{5C22544A-7EE6-4342-B048-85BDC9FD1C3A}</a:tableStyleId>
              </a:tblPr>
              <a:tblGrid>
                <a:gridCol w="3505200"/>
                <a:gridCol w="1238250"/>
                <a:gridCol w="1238250"/>
                <a:gridCol w="1238250"/>
                <a:gridCol w="1238250"/>
              </a:tblGrid>
              <a:tr h="9749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u="none" strike="noStrike" dirty="0" smtClean="0">
                          <a:solidFill>
                            <a:srgbClr val="FFFF00"/>
                          </a:solidFill>
                          <a:latin typeface="+mn-lt"/>
                          <a:ea typeface="Times New Roman"/>
                          <a:cs typeface="Times New Roman"/>
                        </a:rPr>
                        <a:t>Outcome</a:t>
                      </a:r>
                      <a:endParaRPr lang="en-US" sz="1500" b="1" u="sng" dirty="0" smtClean="0">
                        <a:solidFill>
                          <a:srgbClr val="FFFF00"/>
                        </a:solidFill>
                        <a:latin typeface="+mn-lt"/>
                        <a:ea typeface="Times New Roman"/>
                        <a:cs typeface="Times New Roman"/>
                      </a:endParaRPr>
                    </a:p>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1 </a:t>
                      </a:r>
                      <a:r>
                        <a:rPr lang="en-US" sz="1500" b="1" u="sng" strike="noStrike" dirty="0">
                          <a:solidFill>
                            <a:srgbClr val="FFFF00"/>
                          </a:solidFill>
                          <a:latin typeface="+mn-lt"/>
                          <a:ea typeface="Times New Roman"/>
                          <a:cs typeface="Times New Roman"/>
                        </a:rPr>
                        <a:t>Year</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5 Years</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60548">
                <a:tc>
                  <a:txBody>
                    <a:bodyPr/>
                    <a:lstStyle/>
                    <a:p>
                      <a:pPr marL="0" marR="0">
                        <a:spcBef>
                          <a:spcPts val="0"/>
                        </a:spcBef>
                        <a:spcAft>
                          <a:spcPts val="0"/>
                        </a:spcAft>
                      </a:pPr>
                      <a:r>
                        <a:rPr lang="en-US" sz="1500" b="1" dirty="0">
                          <a:solidFill>
                            <a:srgbClr val="FFFFFF"/>
                          </a:solidFill>
                          <a:latin typeface="+mn-lt"/>
                          <a:ea typeface="Times New Roman"/>
                          <a:cs typeface="Times New Roman"/>
                        </a:rPr>
                        <a:t>Hypertension </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53.7%</a:t>
                      </a:r>
                    </a:p>
                  </a:txBody>
                  <a:tcPr marL="9525" marR="9525" marT="9525" marB="0" anchor="b">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5,092)</a:t>
                      </a:r>
                    </a:p>
                  </a:txBody>
                  <a:tcPr marL="9525" marR="9525" marT="9525" marB="0" anchor="b">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79.5%</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1,391)</a:t>
                      </a:r>
                    </a:p>
                  </a:txBody>
                  <a:tcPr marL="9525" marR="9525" marT="9525" marB="0" anchor="b">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360548">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21.6%</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6,129)</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50.0%</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1,982)</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28900">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Creatinine </a:t>
                      </a:r>
                      <a:r>
                        <a:rPr lang="en-US" sz="1500" b="1" i="1" dirty="0" smtClean="0">
                          <a:solidFill>
                            <a:srgbClr val="FFFFFF"/>
                          </a:solidFill>
                          <a:latin typeface="+mn-lt"/>
                          <a:ea typeface="Times New Roman"/>
                          <a:cs typeface="Times New Roman"/>
                        </a:rPr>
                        <a:t>≤ </a:t>
                      </a:r>
                      <a:r>
                        <a:rPr lang="en-US" sz="1500" b="1" i="1" dirty="0">
                          <a:solidFill>
                            <a:srgbClr val="FFFFFF"/>
                          </a:solidFill>
                          <a:latin typeface="+mn-lt"/>
                          <a:ea typeface="Times New Roman"/>
                          <a:cs typeface="Times New Roman"/>
                        </a:rPr>
                        <a:t>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15.1%</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 </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35.8%</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299998">
                <a:tc>
                  <a:txBody>
                    <a:bodyPr/>
                    <a:lstStyle/>
                    <a:p>
                      <a:pPr marL="0" marR="0">
                        <a:spcBef>
                          <a:spcPts val="0"/>
                        </a:spcBef>
                        <a:spcAft>
                          <a:spcPts val="0"/>
                        </a:spcAft>
                      </a:pPr>
                      <a:r>
                        <a:rPr lang="en-US" sz="1500" b="1" i="1" dirty="0">
                          <a:solidFill>
                            <a:srgbClr val="FFFFFF"/>
                          </a:solidFill>
                          <a:latin typeface="+mn-lt"/>
                          <a:ea typeface="Times New Roman"/>
                          <a:cs typeface="Times New Roman"/>
                        </a:rPr>
                        <a:t>        Creatinine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4.4%</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 </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11.5%</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299998">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1.9%</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 </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2.0%</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299998">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0.1%</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 </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0.7%</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60548">
                <a:tc>
                  <a:txBody>
                    <a:bodyPr/>
                    <a:lstStyle/>
                    <a:p>
                      <a:pPr marL="0" marR="0">
                        <a:spcBef>
                          <a:spcPts val="0"/>
                        </a:spcBef>
                        <a:spcAft>
                          <a:spcPts val="0"/>
                        </a:spcAft>
                      </a:pPr>
                      <a:r>
                        <a:rPr lang="en-US" sz="1500" b="1" kern="0" dirty="0">
                          <a:solidFill>
                            <a:srgbClr val="FFFFFF"/>
                          </a:solidFill>
                          <a:latin typeface="+mn-lt"/>
                          <a:ea typeface="Times New Roman"/>
                          <a:cs typeface="Times New Roman"/>
                        </a:rPr>
                        <a:t>Hyperlipidemia</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34.2%</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5,265)</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j-lt"/>
                        </a:rPr>
                        <a:t>63.4%</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1,447)</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60548">
                <a:tc>
                  <a:txBody>
                    <a:bodyPr/>
                    <a:lstStyle/>
                    <a:p>
                      <a:pPr marL="0" marR="0">
                        <a:spcBef>
                          <a:spcPts val="0"/>
                        </a:spcBef>
                        <a:spcAft>
                          <a:spcPts val="0"/>
                        </a:spcAft>
                      </a:pPr>
                      <a:r>
                        <a:rPr lang="en-US" sz="1500" b="1" dirty="0">
                          <a:solidFill>
                            <a:srgbClr val="FFFFFF"/>
                          </a:solidFill>
                          <a:latin typeface="+mn-lt"/>
                          <a:ea typeface="Times New Roman"/>
                          <a:cs typeface="Times New Roman"/>
                        </a:rPr>
                        <a:t>Diabetes</a:t>
                      </a:r>
                      <a:endParaRPr lang="en-US" sz="15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22.2%</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6,335)</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37.7%</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2,163)</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60548">
                <a:tc>
                  <a:txBody>
                    <a:bodyPr/>
                    <a:lstStyle/>
                    <a:p>
                      <a:pPr marL="0" marR="0">
                        <a:spcBef>
                          <a:spcPts val="0"/>
                        </a:spcBef>
                        <a:spcAft>
                          <a:spcPts val="0"/>
                        </a:spcAft>
                      </a:pPr>
                      <a:r>
                        <a:rPr lang="en-US" sz="1500" b="1" dirty="0">
                          <a:solidFill>
                            <a:srgbClr val="FFFFFF"/>
                          </a:solidFill>
                          <a:latin typeface="+mn-lt"/>
                          <a:ea typeface="Times New Roman"/>
                          <a:cs typeface="Times New Roman"/>
                        </a:rPr>
                        <a:t>Bronchiolitis Obliterans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8.6%</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5,986)</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41.9%</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j-lt"/>
                        </a:rPr>
                        <a:t>(N = 1,875)</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9" name="Title 1"/>
          <p:cNvSpPr txBox="1">
            <a:spLocks/>
          </p:cNvSpPr>
          <p:nvPr/>
        </p:nvSpPr>
        <p:spPr bwMode="auto">
          <a:xfrm>
            <a:off x="0" y="204179"/>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Retransplants</a:t>
            </a:r>
            <a:r>
              <a:rPr lang="en-US" sz="2400" kern="0" dirty="0" smtClean="0"/>
              <a:t/>
            </a:r>
            <a:br>
              <a:rPr lang="en-US" sz="2400" kern="0" dirty="0" smtClean="0"/>
            </a:br>
            <a:r>
              <a:rPr lang="en-US" sz="2400" kern="0" dirty="0" smtClean="0"/>
              <a:t>Cumulative Morbidity Rates in </a:t>
            </a:r>
            <a:r>
              <a:rPr lang="en-US" sz="2400" u="sng" kern="0" dirty="0" smtClean="0"/>
              <a:t>Survivors</a:t>
            </a:r>
            <a:r>
              <a:rPr lang="en-US" sz="2400" kern="0" dirty="0" smtClean="0"/>
              <a:t> within 1 and 5 Years</a:t>
            </a:r>
            <a:br>
              <a:rPr lang="en-US" sz="2400" kern="0" dirty="0" smtClean="0"/>
            </a:br>
            <a:endParaRPr lang="en-US" sz="2000" kern="0" dirty="0"/>
          </a:p>
        </p:txBody>
      </p:sp>
      <p:sp>
        <p:nvSpPr>
          <p:cNvPr id="3" name="Title 2"/>
          <p:cNvSpPr txBox="1"/>
          <p:nvPr/>
        </p:nvSpPr>
        <p:spPr>
          <a:xfrm>
            <a:off x="609600" y="1092739"/>
            <a:ext cx="3657600" cy="461665"/>
          </a:xfrm>
          <a:prstGeom prst="rect">
            <a:avLst/>
          </a:prstGeom>
          <a:noFill/>
        </p:spPr>
        <p:txBody>
          <a:bodyPr wrap="square" rtlCol="0">
            <a:spAutoFit/>
          </a:bodyPr>
          <a:lstStyle/>
          <a:p>
            <a:pPr algn="ctr"/>
            <a:r>
              <a:rPr lang="en-US" sz="2400" b="1" kern="0" dirty="0"/>
              <a:t>Post </a:t>
            </a:r>
            <a:r>
              <a:rPr lang="en-US" sz="2400" b="1" kern="0" dirty="0" smtClean="0"/>
              <a:t>Transplant</a:t>
            </a:r>
            <a:endParaRPr lang="en-US" sz="2400" b="1" kern="0" dirty="0"/>
          </a:p>
        </p:txBody>
      </p:sp>
      <p:sp>
        <p:nvSpPr>
          <p:cNvPr id="11" name="title_cohort"/>
          <p:cNvSpPr txBox="1"/>
          <p:nvPr/>
        </p:nvSpPr>
        <p:spPr>
          <a:xfrm>
            <a:off x="3505200" y="1116166"/>
            <a:ext cx="5181600" cy="400110"/>
          </a:xfrm>
          <a:prstGeom prst="rect">
            <a:avLst/>
          </a:prstGeom>
          <a:noFill/>
        </p:spPr>
        <p:txBody>
          <a:bodyPr wrap="square" rtlCol="0">
            <a:spAutoFit/>
          </a:bodyPr>
          <a:lstStyle/>
          <a:p>
            <a:pPr algn="ctr"/>
            <a:r>
              <a:rPr lang="en-US" sz="2000" b="1" kern="0" dirty="0" smtClean="0"/>
              <a:t>(Transplants: January </a:t>
            </a:r>
            <a:r>
              <a:rPr lang="en-US" sz="2000" b="1" kern="0" dirty="0"/>
              <a:t>1994 – June 2014</a:t>
            </a:r>
            <a:r>
              <a:rPr lang="en-US" sz="2000" b="1" kern="0" dirty="0" smtClean="0"/>
              <a:t>)</a:t>
            </a:r>
            <a:endParaRPr lang="en-US" sz="2000" b="1" kern="0" dirty="0"/>
          </a:p>
        </p:txBody>
      </p:sp>
      <p:grpSp>
        <p:nvGrpSpPr>
          <p:cNvPr id="18" name="Group 17"/>
          <p:cNvGrpSpPr/>
          <p:nvPr/>
        </p:nvGrpSpPr>
        <p:grpSpPr>
          <a:xfrm>
            <a:off x="2" y="6180658"/>
            <a:ext cx="4715933" cy="711201"/>
            <a:chOff x="2" y="6180658"/>
            <a:chExt cx="4715933" cy="711201"/>
          </a:xfrm>
        </p:grpSpPr>
        <p:grpSp>
          <p:nvGrpSpPr>
            <p:cNvPr id="19" name="Group 18"/>
            <p:cNvGrpSpPr/>
            <p:nvPr/>
          </p:nvGrpSpPr>
          <p:grpSpPr>
            <a:xfrm>
              <a:off x="2" y="6180658"/>
              <a:ext cx="4715932" cy="711201"/>
              <a:chOff x="1" y="6067776"/>
              <a:chExt cx="4952999" cy="790224"/>
            </a:xfrm>
          </p:grpSpPr>
          <p:pic>
            <p:nvPicPr>
              <p:cNvPr id="21" name="Picture 20"/>
              <p:cNvPicPr>
                <a:picLocks noChangeAspect="1"/>
              </p:cNvPicPr>
              <p:nvPr/>
            </p:nvPicPr>
            <p:blipFill>
              <a:blip r:embed="rId3"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2" name="Title 2"/>
          <p:cNvSpPr txBox="1"/>
          <p:nvPr/>
        </p:nvSpPr>
        <p:spPr>
          <a:xfrm>
            <a:off x="304800" y="1457527"/>
            <a:ext cx="8458200" cy="461665"/>
          </a:xfrm>
          <a:prstGeom prst="rect">
            <a:avLst/>
          </a:prstGeom>
          <a:noFill/>
        </p:spPr>
        <p:txBody>
          <a:bodyPr wrap="square" rtlCol="0">
            <a:spAutoFit/>
          </a:bodyPr>
          <a:lstStyle/>
          <a:p>
            <a:pPr algn="ctr"/>
            <a:r>
              <a:rPr lang="en-US" sz="2400" b="1" kern="0" dirty="0"/>
              <a:t>Diagnosis = </a:t>
            </a:r>
            <a:r>
              <a:rPr lang="en-US" sz="2400" b="1" kern="0" dirty="0" smtClean="0"/>
              <a:t>IIP</a:t>
            </a:r>
            <a:endParaRPr lang="en-US" sz="2400" b="1" kern="0" dirty="0"/>
          </a:p>
        </p:txBody>
      </p:sp>
    </p:spTree>
    <p:extLst>
      <p:ext uri="{BB962C8B-B14F-4D97-AF65-F5344CB8AC3E}">
        <p14:creationId xmlns:p14="http://schemas.microsoft.com/office/powerpoint/2010/main" val="3977317576"/>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2827510556"/>
              </p:ext>
            </p:extLst>
          </p:nvPr>
        </p:nvGraphicFramePr>
        <p:xfrm>
          <a:off x="304800" y="2013173"/>
          <a:ext cx="8458200" cy="4006628"/>
        </p:xfrm>
        <a:graphic>
          <a:graphicData uri="http://schemas.openxmlformats.org/drawingml/2006/table">
            <a:tbl>
              <a:tblPr bandRow="1">
                <a:tableStyleId>{5C22544A-7EE6-4342-B048-85BDC9FD1C3A}</a:tableStyleId>
              </a:tblPr>
              <a:tblGrid>
                <a:gridCol w="3505200"/>
                <a:gridCol w="1238250"/>
                <a:gridCol w="1238250"/>
                <a:gridCol w="1238250"/>
                <a:gridCol w="1238250"/>
              </a:tblGrid>
              <a:tr h="9749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u="none" strike="noStrike" dirty="0" smtClean="0">
                          <a:solidFill>
                            <a:srgbClr val="FFFF00"/>
                          </a:solidFill>
                          <a:latin typeface="+mn-lt"/>
                          <a:ea typeface="Times New Roman"/>
                          <a:cs typeface="Times New Roman"/>
                        </a:rPr>
                        <a:t>Outcome</a:t>
                      </a:r>
                      <a:endParaRPr lang="en-US" sz="1500" b="1" u="sng" dirty="0" smtClean="0">
                        <a:solidFill>
                          <a:srgbClr val="FFFF00"/>
                        </a:solidFill>
                        <a:latin typeface="+mn-lt"/>
                        <a:ea typeface="Times New Roman"/>
                        <a:cs typeface="Times New Roman"/>
                      </a:endParaRPr>
                    </a:p>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1 </a:t>
                      </a:r>
                      <a:r>
                        <a:rPr lang="en-US" sz="1500" b="1" u="sng" strike="noStrike" dirty="0">
                          <a:solidFill>
                            <a:srgbClr val="FFFF00"/>
                          </a:solidFill>
                          <a:latin typeface="+mn-lt"/>
                          <a:ea typeface="Times New Roman"/>
                          <a:cs typeface="Times New Roman"/>
                        </a:rPr>
                        <a:t>Year</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5 Years</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60548">
                <a:tc>
                  <a:txBody>
                    <a:bodyPr/>
                    <a:lstStyle/>
                    <a:p>
                      <a:pPr marL="0" marR="0">
                        <a:spcBef>
                          <a:spcPts val="0"/>
                        </a:spcBef>
                        <a:spcAft>
                          <a:spcPts val="0"/>
                        </a:spcAft>
                      </a:pPr>
                      <a:r>
                        <a:rPr lang="en-US" sz="1500" b="1" dirty="0">
                          <a:solidFill>
                            <a:srgbClr val="FFFFFF"/>
                          </a:solidFill>
                          <a:latin typeface="+mn-lt"/>
                          <a:ea typeface="Times New Roman"/>
                          <a:cs typeface="Times New Roman"/>
                        </a:rPr>
                        <a:t>Hypertension </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52.2%</a:t>
                      </a:r>
                    </a:p>
                  </a:txBody>
                  <a:tcPr marL="9525" marR="9525" marT="9525" marB="0" anchor="b">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732)</a:t>
                      </a:r>
                    </a:p>
                  </a:txBody>
                  <a:tcPr marL="9525" marR="9525" marT="9525" marB="0" anchor="b">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80.0%</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185)</a:t>
                      </a:r>
                    </a:p>
                  </a:txBody>
                  <a:tcPr marL="9525" marR="9525" marT="9525" marB="0" anchor="b">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360548">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22.2%</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972)</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50.8%</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331)</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28900">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Creatinine </a:t>
                      </a:r>
                      <a:r>
                        <a:rPr lang="en-US" sz="1500" b="1" i="1" dirty="0" smtClean="0">
                          <a:solidFill>
                            <a:srgbClr val="FFFFFF"/>
                          </a:solidFill>
                          <a:latin typeface="+mn-lt"/>
                          <a:ea typeface="Times New Roman"/>
                          <a:cs typeface="Times New Roman"/>
                        </a:rPr>
                        <a:t>≤ </a:t>
                      </a:r>
                      <a:r>
                        <a:rPr lang="en-US" sz="1500" b="1" i="1" dirty="0">
                          <a:solidFill>
                            <a:srgbClr val="FFFFFF"/>
                          </a:solidFill>
                          <a:latin typeface="+mn-lt"/>
                          <a:ea typeface="Times New Roman"/>
                          <a:cs typeface="Times New Roman"/>
                        </a:rPr>
                        <a:t>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15.3%</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 </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34.4%</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299998">
                <a:tc>
                  <a:txBody>
                    <a:bodyPr/>
                    <a:lstStyle/>
                    <a:p>
                      <a:pPr marL="0" marR="0">
                        <a:spcBef>
                          <a:spcPts val="0"/>
                        </a:spcBef>
                        <a:spcAft>
                          <a:spcPts val="0"/>
                        </a:spcAft>
                      </a:pPr>
                      <a:r>
                        <a:rPr lang="en-US" sz="1500" b="1" i="1" dirty="0">
                          <a:solidFill>
                            <a:srgbClr val="FFFFFF"/>
                          </a:solidFill>
                          <a:latin typeface="+mn-lt"/>
                          <a:ea typeface="Times New Roman"/>
                          <a:cs typeface="Times New Roman"/>
                        </a:rPr>
                        <a:t>        Creatinine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4.3%</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 </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13.6%</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299998">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2.5%</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 </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1.8%</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299998">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0.1%</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 </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0.9%</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60548">
                <a:tc>
                  <a:txBody>
                    <a:bodyPr/>
                    <a:lstStyle/>
                    <a:p>
                      <a:pPr marL="0" marR="0">
                        <a:spcBef>
                          <a:spcPts val="0"/>
                        </a:spcBef>
                        <a:spcAft>
                          <a:spcPts val="0"/>
                        </a:spcAft>
                      </a:pPr>
                      <a:r>
                        <a:rPr lang="en-US" sz="1500" b="1" kern="0" dirty="0">
                          <a:solidFill>
                            <a:srgbClr val="FFFFFF"/>
                          </a:solidFill>
                          <a:latin typeface="+mn-lt"/>
                          <a:ea typeface="Times New Roman"/>
                          <a:cs typeface="Times New Roman"/>
                        </a:rPr>
                        <a:t>Hyperlipidemia</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26.6%</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773)</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57.1%</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203)</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60548">
                <a:tc>
                  <a:txBody>
                    <a:bodyPr/>
                    <a:lstStyle/>
                    <a:p>
                      <a:pPr marL="0" marR="0">
                        <a:spcBef>
                          <a:spcPts val="0"/>
                        </a:spcBef>
                        <a:spcAft>
                          <a:spcPts val="0"/>
                        </a:spcAft>
                      </a:pPr>
                      <a:r>
                        <a:rPr lang="en-US" sz="1500" b="1" dirty="0">
                          <a:solidFill>
                            <a:srgbClr val="FFFFFF"/>
                          </a:solidFill>
                          <a:latin typeface="+mn-lt"/>
                          <a:ea typeface="Times New Roman"/>
                          <a:cs typeface="Times New Roman"/>
                        </a:rPr>
                        <a:t>Diabetes</a:t>
                      </a:r>
                      <a:endParaRPr lang="en-US" sz="15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17.2%</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j-lt"/>
                        </a:rPr>
                        <a:t>(N = 1,049)</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33.2%</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367)</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60548">
                <a:tc>
                  <a:txBody>
                    <a:bodyPr/>
                    <a:lstStyle/>
                    <a:p>
                      <a:pPr marL="0" marR="0">
                        <a:spcBef>
                          <a:spcPts val="0"/>
                        </a:spcBef>
                        <a:spcAft>
                          <a:spcPts val="0"/>
                        </a:spcAft>
                      </a:pPr>
                      <a:r>
                        <a:rPr lang="en-US" sz="1500" b="1" dirty="0">
                          <a:solidFill>
                            <a:srgbClr val="FFFFFF"/>
                          </a:solidFill>
                          <a:latin typeface="+mn-lt"/>
                          <a:ea typeface="Times New Roman"/>
                          <a:cs typeface="Times New Roman"/>
                        </a:rPr>
                        <a:t>Bronchiolitis Obliterans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7.4%</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952)</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38.4%</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j-lt"/>
                        </a:rPr>
                        <a:t>(N = 302)</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9" name="Title 1"/>
          <p:cNvSpPr txBox="1">
            <a:spLocks/>
          </p:cNvSpPr>
          <p:nvPr/>
        </p:nvSpPr>
        <p:spPr bwMode="auto">
          <a:xfrm>
            <a:off x="0" y="204179"/>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Retransplants</a:t>
            </a:r>
            <a:r>
              <a:rPr lang="en-US" sz="2400" kern="0" dirty="0" smtClean="0"/>
              <a:t/>
            </a:r>
            <a:br>
              <a:rPr lang="en-US" sz="2400" kern="0" dirty="0" smtClean="0"/>
            </a:br>
            <a:r>
              <a:rPr lang="en-US" sz="2400" kern="0" dirty="0" smtClean="0"/>
              <a:t>Cumulative Morbidity Rates in </a:t>
            </a:r>
            <a:r>
              <a:rPr lang="en-US" sz="2400" u="sng" kern="0" dirty="0" smtClean="0"/>
              <a:t>Survivors</a:t>
            </a:r>
            <a:r>
              <a:rPr lang="en-US" sz="2400" kern="0" dirty="0" smtClean="0"/>
              <a:t> within 1 and 5 Years</a:t>
            </a:r>
            <a:br>
              <a:rPr lang="en-US" sz="2400" kern="0" dirty="0" smtClean="0"/>
            </a:br>
            <a:endParaRPr lang="en-US" sz="2000" kern="0" dirty="0"/>
          </a:p>
        </p:txBody>
      </p:sp>
      <p:sp>
        <p:nvSpPr>
          <p:cNvPr id="3" name="Title 2"/>
          <p:cNvSpPr txBox="1"/>
          <p:nvPr/>
        </p:nvSpPr>
        <p:spPr>
          <a:xfrm>
            <a:off x="609600" y="1092739"/>
            <a:ext cx="3657600" cy="461665"/>
          </a:xfrm>
          <a:prstGeom prst="rect">
            <a:avLst/>
          </a:prstGeom>
          <a:noFill/>
        </p:spPr>
        <p:txBody>
          <a:bodyPr wrap="square" rtlCol="0">
            <a:spAutoFit/>
          </a:bodyPr>
          <a:lstStyle/>
          <a:p>
            <a:pPr algn="ctr"/>
            <a:r>
              <a:rPr lang="en-US" sz="2400" b="1" kern="0" dirty="0"/>
              <a:t>Post </a:t>
            </a:r>
            <a:r>
              <a:rPr lang="en-US" sz="2400" b="1" kern="0" dirty="0" smtClean="0"/>
              <a:t>Transplant</a:t>
            </a:r>
            <a:endParaRPr lang="en-US" sz="2400" b="1" kern="0" dirty="0"/>
          </a:p>
        </p:txBody>
      </p:sp>
      <p:sp>
        <p:nvSpPr>
          <p:cNvPr id="11" name="title_cohort"/>
          <p:cNvSpPr txBox="1"/>
          <p:nvPr/>
        </p:nvSpPr>
        <p:spPr>
          <a:xfrm>
            <a:off x="3505200" y="1116166"/>
            <a:ext cx="5181600" cy="400110"/>
          </a:xfrm>
          <a:prstGeom prst="rect">
            <a:avLst/>
          </a:prstGeom>
          <a:noFill/>
        </p:spPr>
        <p:txBody>
          <a:bodyPr wrap="square" rtlCol="0">
            <a:spAutoFit/>
          </a:bodyPr>
          <a:lstStyle/>
          <a:p>
            <a:pPr algn="ctr"/>
            <a:r>
              <a:rPr lang="en-US" sz="2000" b="1" kern="0" dirty="0" smtClean="0"/>
              <a:t>(Transplants: January </a:t>
            </a:r>
            <a:r>
              <a:rPr lang="en-US" sz="2000" b="1" kern="0" dirty="0"/>
              <a:t>1994 – June 2014</a:t>
            </a:r>
            <a:r>
              <a:rPr lang="en-US" sz="2000" b="1" kern="0" dirty="0" smtClean="0"/>
              <a:t>)</a:t>
            </a:r>
            <a:endParaRPr lang="en-US" sz="2000" b="1" kern="0" dirty="0"/>
          </a:p>
        </p:txBody>
      </p:sp>
      <p:grpSp>
        <p:nvGrpSpPr>
          <p:cNvPr id="18" name="Group 17"/>
          <p:cNvGrpSpPr/>
          <p:nvPr/>
        </p:nvGrpSpPr>
        <p:grpSpPr>
          <a:xfrm>
            <a:off x="2" y="6180658"/>
            <a:ext cx="4715933" cy="711201"/>
            <a:chOff x="2" y="6180658"/>
            <a:chExt cx="4715933" cy="711201"/>
          </a:xfrm>
        </p:grpSpPr>
        <p:grpSp>
          <p:nvGrpSpPr>
            <p:cNvPr id="19" name="Group 18"/>
            <p:cNvGrpSpPr/>
            <p:nvPr/>
          </p:nvGrpSpPr>
          <p:grpSpPr>
            <a:xfrm>
              <a:off x="2" y="6180658"/>
              <a:ext cx="4715932" cy="711201"/>
              <a:chOff x="1" y="6067776"/>
              <a:chExt cx="4952999" cy="790224"/>
            </a:xfrm>
          </p:grpSpPr>
          <p:pic>
            <p:nvPicPr>
              <p:cNvPr id="21" name="Picture 20"/>
              <p:cNvPicPr>
                <a:picLocks noChangeAspect="1"/>
              </p:cNvPicPr>
              <p:nvPr/>
            </p:nvPicPr>
            <p:blipFill>
              <a:blip r:embed="rId3"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2" name="Title 2"/>
          <p:cNvSpPr txBox="1"/>
          <p:nvPr/>
        </p:nvSpPr>
        <p:spPr>
          <a:xfrm>
            <a:off x="304800" y="1457527"/>
            <a:ext cx="8458200" cy="461665"/>
          </a:xfrm>
          <a:prstGeom prst="rect">
            <a:avLst/>
          </a:prstGeom>
          <a:noFill/>
        </p:spPr>
        <p:txBody>
          <a:bodyPr wrap="square" rtlCol="0">
            <a:spAutoFit/>
          </a:bodyPr>
          <a:lstStyle/>
          <a:p>
            <a:pPr algn="ctr"/>
            <a:r>
              <a:rPr lang="en-US" sz="2400" b="1" kern="0" dirty="0"/>
              <a:t>Diagnosis = </a:t>
            </a:r>
            <a:r>
              <a:rPr lang="en-US" sz="2400" b="1" dirty="0"/>
              <a:t>ILD-not IIP</a:t>
            </a:r>
            <a:endParaRPr lang="en-US" sz="2400" b="1" kern="0" dirty="0"/>
          </a:p>
        </p:txBody>
      </p:sp>
    </p:spTree>
    <p:extLst>
      <p:ext uri="{BB962C8B-B14F-4D97-AF65-F5344CB8AC3E}">
        <p14:creationId xmlns:p14="http://schemas.microsoft.com/office/powerpoint/2010/main" val="1001210876"/>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654735815"/>
              </p:ext>
            </p:extLst>
          </p:nvPr>
        </p:nvGraphicFramePr>
        <p:xfrm>
          <a:off x="304800" y="2013173"/>
          <a:ext cx="8458200" cy="4006628"/>
        </p:xfrm>
        <a:graphic>
          <a:graphicData uri="http://schemas.openxmlformats.org/drawingml/2006/table">
            <a:tbl>
              <a:tblPr bandRow="1">
                <a:tableStyleId>{5C22544A-7EE6-4342-B048-85BDC9FD1C3A}</a:tableStyleId>
              </a:tblPr>
              <a:tblGrid>
                <a:gridCol w="3505200"/>
                <a:gridCol w="1238250"/>
                <a:gridCol w="1238250"/>
                <a:gridCol w="1238250"/>
                <a:gridCol w="1238250"/>
              </a:tblGrid>
              <a:tr h="9749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u="none" strike="noStrike" dirty="0" smtClean="0">
                          <a:solidFill>
                            <a:srgbClr val="FFFF00"/>
                          </a:solidFill>
                          <a:latin typeface="+mn-lt"/>
                          <a:ea typeface="Times New Roman"/>
                          <a:cs typeface="Times New Roman"/>
                        </a:rPr>
                        <a:t>Outcome</a:t>
                      </a:r>
                      <a:endParaRPr lang="en-US" sz="1500" b="1" u="sng" dirty="0" smtClean="0">
                        <a:solidFill>
                          <a:srgbClr val="FFFF00"/>
                        </a:solidFill>
                        <a:latin typeface="+mn-lt"/>
                        <a:ea typeface="Times New Roman"/>
                        <a:cs typeface="Times New Roman"/>
                      </a:endParaRPr>
                    </a:p>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1 </a:t>
                      </a:r>
                      <a:r>
                        <a:rPr lang="en-US" sz="1500" b="1" u="sng" strike="noStrike" dirty="0">
                          <a:solidFill>
                            <a:srgbClr val="FFFF00"/>
                          </a:solidFill>
                          <a:latin typeface="+mn-lt"/>
                          <a:ea typeface="Times New Roman"/>
                          <a:cs typeface="Times New Roman"/>
                        </a:rPr>
                        <a:t>Year</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5 Years</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60548">
                <a:tc>
                  <a:txBody>
                    <a:bodyPr/>
                    <a:lstStyle/>
                    <a:p>
                      <a:pPr marL="0" marR="0">
                        <a:spcBef>
                          <a:spcPts val="0"/>
                        </a:spcBef>
                        <a:spcAft>
                          <a:spcPts val="0"/>
                        </a:spcAft>
                      </a:pPr>
                      <a:r>
                        <a:rPr lang="en-US" sz="1500" b="1" dirty="0">
                          <a:solidFill>
                            <a:srgbClr val="FFFFFF"/>
                          </a:solidFill>
                          <a:latin typeface="+mn-lt"/>
                          <a:ea typeface="Times New Roman"/>
                          <a:cs typeface="Times New Roman"/>
                        </a:rPr>
                        <a:t>Hypertension </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57.2%</a:t>
                      </a:r>
                    </a:p>
                  </a:txBody>
                  <a:tcPr marL="9525" marR="9525" marT="9525" marB="0" anchor="b">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622)</a:t>
                      </a:r>
                    </a:p>
                  </a:txBody>
                  <a:tcPr marL="9525" marR="9525" marT="9525" marB="0" anchor="b">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79.3%</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121)</a:t>
                      </a:r>
                    </a:p>
                  </a:txBody>
                  <a:tcPr marL="9525" marR="9525" marT="9525" marB="0" anchor="b">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360548">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25.8%</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736)</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61.5%</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208)</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28900">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Creatinine </a:t>
                      </a:r>
                      <a:r>
                        <a:rPr lang="en-US" sz="1500" b="1" i="1" dirty="0" smtClean="0">
                          <a:solidFill>
                            <a:srgbClr val="FFFFFF"/>
                          </a:solidFill>
                          <a:latin typeface="+mn-lt"/>
                          <a:ea typeface="Times New Roman"/>
                          <a:cs typeface="Times New Roman"/>
                        </a:rPr>
                        <a:t>≤ </a:t>
                      </a:r>
                      <a:r>
                        <a:rPr lang="en-US" sz="1500" b="1" i="1" dirty="0">
                          <a:solidFill>
                            <a:srgbClr val="FFFFFF"/>
                          </a:solidFill>
                          <a:latin typeface="+mn-lt"/>
                          <a:ea typeface="Times New Roman"/>
                          <a:cs typeface="Times New Roman"/>
                        </a:rPr>
                        <a:t>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15.2%</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 </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33.7%</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299998">
                <a:tc>
                  <a:txBody>
                    <a:bodyPr/>
                    <a:lstStyle/>
                    <a:p>
                      <a:pPr marL="0" marR="0">
                        <a:spcBef>
                          <a:spcPts val="0"/>
                        </a:spcBef>
                        <a:spcAft>
                          <a:spcPts val="0"/>
                        </a:spcAft>
                      </a:pPr>
                      <a:r>
                        <a:rPr lang="en-US" sz="1500" b="1" i="1" dirty="0">
                          <a:solidFill>
                            <a:srgbClr val="FFFFFF"/>
                          </a:solidFill>
                          <a:latin typeface="+mn-lt"/>
                          <a:ea typeface="Times New Roman"/>
                          <a:cs typeface="Times New Roman"/>
                        </a:rPr>
                        <a:t>        Creatinine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6.5%</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 </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15.9%</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299998">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3.4%</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 </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7.2%</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299998">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0.7%</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 </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4.8%</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60548">
                <a:tc>
                  <a:txBody>
                    <a:bodyPr/>
                    <a:lstStyle/>
                    <a:p>
                      <a:pPr marL="0" marR="0">
                        <a:spcBef>
                          <a:spcPts val="0"/>
                        </a:spcBef>
                        <a:spcAft>
                          <a:spcPts val="0"/>
                        </a:spcAft>
                      </a:pPr>
                      <a:r>
                        <a:rPr lang="en-US" sz="1500" b="1" kern="0" dirty="0">
                          <a:solidFill>
                            <a:srgbClr val="FFFFFF"/>
                          </a:solidFill>
                          <a:latin typeface="+mn-lt"/>
                          <a:ea typeface="Times New Roman"/>
                          <a:cs typeface="Times New Roman"/>
                        </a:rPr>
                        <a:t>Hyperlipidemia</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26.3%</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649)</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51.9%</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135)</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60548">
                <a:tc>
                  <a:txBody>
                    <a:bodyPr/>
                    <a:lstStyle/>
                    <a:p>
                      <a:pPr marL="0" marR="0">
                        <a:spcBef>
                          <a:spcPts val="0"/>
                        </a:spcBef>
                        <a:spcAft>
                          <a:spcPts val="0"/>
                        </a:spcAft>
                      </a:pPr>
                      <a:r>
                        <a:rPr lang="en-US" sz="1500" b="1" dirty="0">
                          <a:solidFill>
                            <a:srgbClr val="FFFFFF"/>
                          </a:solidFill>
                          <a:latin typeface="+mn-lt"/>
                          <a:ea typeface="Times New Roman"/>
                          <a:cs typeface="Times New Roman"/>
                        </a:rPr>
                        <a:t>Diabetes</a:t>
                      </a:r>
                      <a:endParaRPr lang="en-US" sz="15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21.0%</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757)</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34.1%</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214)</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60548">
                <a:tc>
                  <a:txBody>
                    <a:bodyPr/>
                    <a:lstStyle/>
                    <a:p>
                      <a:pPr marL="0" marR="0">
                        <a:spcBef>
                          <a:spcPts val="0"/>
                        </a:spcBef>
                        <a:spcAft>
                          <a:spcPts val="0"/>
                        </a:spcAft>
                      </a:pPr>
                      <a:r>
                        <a:rPr lang="en-US" sz="1500" b="1" dirty="0">
                          <a:solidFill>
                            <a:srgbClr val="FFFFFF"/>
                          </a:solidFill>
                          <a:latin typeface="+mn-lt"/>
                          <a:ea typeface="Times New Roman"/>
                          <a:cs typeface="Times New Roman"/>
                        </a:rPr>
                        <a:t>Bronchiolitis Obliterans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16.4%</a:t>
                      </a: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714)</a:t>
                      </a: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51.7%</a:t>
                      </a:r>
                    </a:p>
                  </a:txBody>
                  <a:tcPr marL="9525" marR="9525" marT="9525" marB="0" anchor="b">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j-lt"/>
                        </a:rPr>
                        <a:t>(N = 174)</a:t>
                      </a:r>
                    </a:p>
                  </a:txBody>
                  <a:tcPr marL="9525" marR="9525" marT="9525" marB="0" anchor="b">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9" name="Title 1"/>
          <p:cNvSpPr txBox="1">
            <a:spLocks/>
          </p:cNvSpPr>
          <p:nvPr/>
        </p:nvSpPr>
        <p:spPr bwMode="auto">
          <a:xfrm>
            <a:off x="0" y="204179"/>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Retransplants</a:t>
            </a:r>
            <a:r>
              <a:rPr lang="en-US" sz="2400" kern="0" dirty="0" smtClean="0"/>
              <a:t/>
            </a:r>
            <a:br>
              <a:rPr lang="en-US" sz="2400" kern="0" dirty="0" smtClean="0"/>
            </a:br>
            <a:r>
              <a:rPr lang="en-US" sz="2400" kern="0" dirty="0" smtClean="0"/>
              <a:t>Cumulative Morbidity Rates in </a:t>
            </a:r>
            <a:r>
              <a:rPr lang="en-US" sz="2400" u="sng" kern="0" dirty="0" smtClean="0"/>
              <a:t>Survivors</a:t>
            </a:r>
            <a:r>
              <a:rPr lang="en-US" sz="2400" kern="0" dirty="0" smtClean="0"/>
              <a:t> within 1 and 5 Years</a:t>
            </a:r>
            <a:br>
              <a:rPr lang="en-US" sz="2400" kern="0" dirty="0" smtClean="0"/>
            </a:br>
            <a:endParaRPr lang="en-US" sz="2000" kern="0" dirty="0"/>
          </a:p>
        </p:txBody>
      </p:sp>
      <p:sp>
        <p:nvSpPr>
          <p:cNvPr id="3" name="Title 2"/>
          <p:cNvSpPr txBox="1"/>
          <p:nvPr/>
        </p:nvSpPr>
        <p:spPr>
          <a:xfrm>
            <a:off x="609600" y="1092739"/>
            <a:ext cx="3657600" cy="461665"/>
          </a:xfrm>
          <a:prstGeom prst="rect">
            <a:avLst/>
          </a:prstGeom>
          <a:noFill/>
        </p:spPr>
        <p:txBody>
          <a:bodyPr wrap="square" rtlCol="0">
            <a:spAutoFit/>
          </a:bodyPr>
          <a:lstStyle/>
          <a:p>
            <a:pPr algn="ctr"/>
            <a:r>
              <a:rPr lang="en-US" sz="2400" b="1" kern="0" dirty="0"/>
              <a:t>Post </a:t>
            </a:r>
            <a:r>
              <a:rPr lang="en-US" sz="2400" b="1" kern="0" dirty="0" smtClean="0"/>
              <a:t>Transplant</a:t>
            </a:r>
            <a:endParaRPr lang="en-US" sz="2400" b="1" kern="0" dirty="0"/>
          </a:p>
        </p:txBody>
      </p:sp>
      <p:sp>
        <p:nvSpPr>
          <p:cNvPr id="11" name="title_cohort"/>
          <p:cNvSpPr txBox="1"/>
          <p:nvPr/>
        </p:nvSpPr>
        <p:spPr>
          <a:xfrm>
            <a:off x="3505200" y="1116166"/>
            <a:ext cx="5181600" cy="400110"/>
          </a:xfrm>
          <a:prstGeom prst="rect">
            <a:avLst/>
          </a:prstGeom>
          <a:noFill/>
        </p:spPr>
        <p:txBody>
          <a:bodyPr wrap="square" rtlCol="0">
            <a:spAutoFit/>
          </a:bodyPr>
          <a:lstStyle/>
          <a:p>
            <a:pPr algn="ctr"/>
            <a:r>
              <a:rPr lang="en-US" sz="2000" b="1" kern="0" dirty="0" smtClean="0"/>
              <a:t>(Transplants: January </a:t>
            </a:r>
            <a:r>
              <a:rPr lang="en-US" sz="2000" b="1" kern="0" dirty="0"/>
              <a:t>1994 – June 2014</a:t>
            </a:r>
            <a:r>
              <a:rPr lang="en-US" sz="2000" b="1" kern="0" dirty="0" smtClean="0"/>
              <a:t>)</a:t>
            </a:r>
            <a:endParaRPr lang="en-US" sz="2000" b="1" kern="0" dirty="0"/>
          </a:p>
        </p:txBody>
      </p:sp>
      <p:grpSp>
        <p:nvGrpSpPr>
          <p:cNvPr id="18" name="Group 17"/>
          <p:cNvGrpSpPr/>
          <p:nvPr/>
        </p:nvGrpSpPr>
        <p:grpSpPr>
          <a:xfrm>
            <a:off x="2" y="6180658"/>
            <a:ext cx="4715933" cy="711201"/>
            <a:chOff x="2" y="6180658"/>
            <a:chExt cx="4715933" cy="711201"/>
          </a:xfrm>
        </p:grpSpPr>
        <p:grpSp>
          <p:nvGrpSpPr>
            <p:cNvPr id="19" name="Group 18"/>
            <p:cNvGrpSpPr/>
            <p:nvPr/>
          </p:nvGrpSpPr>
          <p:grpSpPr>
            <a:xfrm>
              <a:off x="2" y="6180658"/>
              <a:ext cx="4715932" cy="711201"/>
              <a:chOff x="1" y="6067776"/>
              <a:chExt cx="4952999" cy="790224"/>
            </a:xfrm>
          </p:grpSpPr>
          <p:pic>
            <p:nvPicPr>
              <p:cNvPr id="21" name="Picture 20"/>
              <p:cNvPicPr>
                <a:picLocks noChangeAspect="1"/>
              </p:cNvPicPr>
              <p:nvPr/>
            </p:nvPicPr>
            <p:blipFill>
              <a:blip r:embed="rId3"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2" name="Title 2"/>
          <p:cNvSpPr txBox="1"/>
          <p:nvPr/>
        </p:nvSpPr>
        <p:spPr>
          <a:xfrm>
            <a:off x="304800" y="1457527"/>
            <a:ext cx="8458200" cy="461665"/>
          </a:xfrm>
          <a:prstGeom prst="rect">
            <a:avLst/>
          </a:prstGeom>
          <a:noFill/>
        </p:spPr>
        <p:txBody>
          <a:bodyPr wrap="square" rtlCol="0">
            <a:spAutoFit/>
          </a:bodyPr>
          <a:lstStyle/>
          <a:p>
            <a:pPr algn="ctr"/>
            <a:r>
              <a:rPr lang="en-US" sz="2400" b="1" kern="0" dirty="0"/>
              <a:t>Diagnosis = </a:t>
            </a:r>
            <a:r>
              <a:rPr lang="en-US" sz="2400" b="1" dirty="0"/>
              <a:t>Retransplant</a:t>
            </a:r>
            <a:endParaRPr lang="en-US" sz="2400" b="1" kern="0" dirty="0"/>
          </a:p>
        </p:txBody>
      </p:sp>
    </p:spTree>
    <p:extLst>
      <p:ext uri="{BB962C8B-B14F-4D97-AF65-F5344CB8AC3E}">
        <p14:creationId xmlns:p14="http://schemas.microsoft.com/office/powerpoint/2010/main" val="4249779075"/>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96615393"/>
              </p:ext>
            </p:extLst>
          </p:nvPr>
        </p:nvGraphicFramePr>
        <p:xfrm>
          <a:off x="228600" y="17526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1" name="Title 1"/>
          <p:cNvSpPr txBox="1">
            <a:spLocks/>
          </p:cNvSpPr>
          <p:nvPr/>
        </p:nvSpPr>
        <p:spPr bwMode="auto">
          <a:xfrm>
            <a:off x="0" y="243972"/>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Bronchiolitis Obliterans Syndrome-Free Survival</a:t>
            </a:r>
            <a:br>
              <a:rPr lang="en-US" sz="2400" kern="0" dirty="0" smtClean="0"/>
            </a:br>
            <a:r>
              <a:rPr lang="en-US" sz="2400" kern="0" dirty="0" smtClean="0"/>
              <a:t>by Diagnosis Conditional on Survival to 14 days</a:t>
            </a:r>
            <a:br>
              <a:rPr lang="en-US" sz="2400" kern="0" dirty="0" smtClean="0"/>
            </a:br>
            <a:endParaRPr lang="en-US" sz="2000" kern="0" dirty="0"/>
          </a:p>
        </p:txBody>
      </p:sp>
      <p:sp>
        <p:nvSpPr>
          <p:cNvPr id="10" name="pvalues"/>
          <p:cNvSpPr txBox="1"/>
          <p:nvPr/>
        </p:nvSpPr>
        <p:spPr>
          <a:xfrm>
            <a:off x="3352800" y="2018976"/>
            <a:ext cx="4991100" cy="307777"/>
          </a:xfrm>
          <a:prstGeom prst="rect">
            <a:avLst/>
          </a:prstGeom>
          <a:noFill/>
        </p:spPr>
        <p:txBody>
          <a:bodyPr wrap="square" rtlCol="0">
            <a:spAutoFit/>
          </a:bodyPr>
          <a:lstStyle/>
          <a:p>
            <a:r>
              <a:rPr lang="en-US" sz="1400" b="1" dirty="0">
                <a:solidFill>
                  <a:srgbClr val="FFFF00"/>
                </a:solidFill>
              </a:rPr>
              <a:t>No pair-wise comparisons were significant at p &lt; </a:t>
            </a:r>
            <a:r>
              <a:rPr lang="en-US" sz="1400" b="1" dirty="0" smtClean="0">
                <a:solidFill>
                  <a:srgbClr val="FFFF00"/>
                </a:solidFill>
              </a:rPr>
              <a:t>0.05.</a:t>
            </a:r>
            <a:endParaRPr lang="en-US" sz="1400" b="1" dirty="0">
              <a:solidFill>
                <a:srgbClr val="FFFF00"/>
              </a:solidFill>
            </a:endParaRPr>
          </a:p>
        </p:txBody>
      </p:sp>
      <p:sp>
        <p:nvSpPr>
          <p:cNvPr id="3" name="title_cohort"/>
          <p:cNvSpPr txBox="1"/>
          <p:nvPr/>
        </p:nvSpPr>
        <p:spPr>
          <a:xfrm>
            <a:off x="2034313" y="1300751"/>
            <a:ext cx="5181600" cy="400110"/>
          </a:xfrm>
          <a:prstGeom prst="rect">
            <a:avLst/>
          </a:prstGeom>
          <a:noFill/>
        </p:spPr>
        <p:txBody>
          <a:bodyPr wrap="square" rtlCol="0">
            <a:spAutoFit/>
          </a:bodyPr>
          <a:lstStyle/>
          <a:p>
            <a:r>
              <a:rPr lang="en-US" sz="2000" b="1" kern="0" smtClean="0"/>
              <a:t>(Transplants: January 1994 – June 2014)</a:t>
            </a:r>
            <a:endParaRPr lang="en-US" sz="2000" b="1" kern="0" dirty="0"/>
          </a:p>
        </p:txBody>
      </p:sp>
    </p:spTree>
    <p:extLst>
      <p:ext uri="{BB962C8B-B14F-4D97-AF65-F5344CB8AC3E}">
        <p14:creationId xmlns:p14="http://schemas.microsoft.com/office/powerpoint/2010/main" val="1464746422"/>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1" name="Title 1"/>
          <p:cNvSpPr txBox="1">
            <a:spLocks/>
          </p:cNvSpPr>
          <p:nvPr/>
        </p:nvSpPr>
        <p:spPr bwMode="auto">
          <a:xfrm>
            <a:off x="0" y="243972"/>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Bronchiolitis Obliterans Syndrome-Free Survival</a:t>
            </a:r>
            <a:br>
              <a:rPr lang="en-US" sz="2400" kern="0" dirty="0" smtClean="0"/>
            </a:br>
            <a:r>
              <a:rPr lang="en-US" sz="2400" kern="0" dirty="0" smtClean="0"/>
              <a:t>by Diagnosis Conditional on Survival to 14 days</a:t>
            </a:r>
            <a:br>
              <a:rPr lang="en-US" sz="2400" kern="0" dirty="0" smtClean="0"/>
            </a:br>
            <a:endParaRPr lang="en-US" sz="2000" kern="0" dirty="0"/>
          </a:p>
        </p:txBody>
      </p:sp>
      <p:sp>
        <p:nvSpPr>
          <p:cNvPr id="3" name="title_cohort"/>
          <p:cNvSpPr txBox="1"/>
          <p:nvPr/>
        </p:nvSpPr>
        <p:spPr>
          <a:xfrm>
            <a:off x="2034313" y="1300751"/>
            <a:ext cx="5181600" cy="400110"/>
          </a:xfrm>
          <a:prstGeom prst="rect">
            <a:avLst/>
          </a:prstGeom>
          <a:noFill/>
        </p:spPr>
        <p:txBody>
          <a:bodyPr wrap="square" rtlCol="0">
            <a:spAutoFit/>
          </a:bodyPr>
          <a:lstStyle/>
          <a:p>
            <a:r>
              <a:rPr lang="en-US" sz="2000" b="1" kern="0" smtClean="0"/>
              <a:t>(Transplants: January 1994 – June 2014)</a:t>
            </a:r>
            <a:endParaRPr lang="en-US" sz="2000" b="1" kern="0" dirty="0"/>
          </a:p>
        </p:txBody>
      </p:sp>
      <p:graphicFrame>
        <p:nvGraphicFramePr>
          <p:cNvPr id="12" name="Content Placeholder 3"/>
          <p:cNvGraphicFramePr>
            <a:graphicFrameLocks noGrp="1"/>
          </p:cNvGraphicFramePr>
          <p:nvPr>
            <p:ph idx="1"/>
            <p:extLst>
              <p:ext uri="{D42A27DB-BD31-4B8C-83A1-F6EECF244321}">
                <p14:modId xmlns:p14="http://schemas.microsoft.com/office/powerpoint/2010/main" val="1519994910"/>
              </p:ext>
            </p:extLst>
          </p:nvPr>
        </p:nvGraphicFramePr>
        <p:xfrm>
          <a:off x="266700" y="1660187"/>
          <a:ext cx="8610600" cy="4724400"/>
        </p:xfrm>
        <a:graphic>
          <a:graphicData uri="http://schemas.openxmlformats.org/drawingml/2006/chart">
            <c:chart xmlns:c="http://schemas.openxmlformats.org/drawingml/2006/chart" xmlns:r="http://schemas.openxmlformats.org/officeDocument/2006/relationships" r:id="rId4"/>
          </a:graphicData>
        </a:graphic>
      </p:graphicFrame>
      <p:sp>
        <p:nvSpPr>
          <p:cNvPr id="13" name="pvalues"/>
          <p:cNvSpPr txBox="1"/>
          <p:nvPr/>
        </p:nvSpPr>
        <p:spPr>
          <a:xfrm>
            <a:off x="5920513" y="2794256"/>
            <a:ext cx="1295400" cy="307777"/>
          </a:xfrm>
          <a:prstGeom prst="rect">
            <a:avLst/>
          </a:prstGeom>
          <a:noFill/>
        </p:spPr>
        <p:txBody>
          <a:bodyPr wrap="square" rtlCol="0">
            <a:spAutoFit/>
          </a:bodyPr>
          <a:lstStyle/>
          <a:p>
            <a:r>
              <a:rPr lang="en-US" sz="1400" b="1" dirty="0" smtClean="0">
                <a:solidFill>
                  <a:srgbClr val="FFFF00"/>
                </a:solidFill>
              </a:rPr>
              <a:t>p=0.2841</a:t>
            </a:r>
            <a:endParaRPr lang="en-US" sz="1400" b="1" dirty="0">
              <a:solidFill>
                <a:srgbClr val="FFFF00"/>
              </a:solidFill>
            </a:endParaRPr>
          </a:p>
        </p:txBody>
      </p:sp>
    </p:spTree>
    <p:extLst>
      <p:ext uri="{BB962C8B-B14F-4D97-AF65-F5344CB8AC3E}">
        <p14:creationId xmlns:p14="http://schemas.microsoft.com/office/powerpoint/2010/main" val="1845862454"/>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3"/>
          <p:cNvGraphicFramePr>
            <a:graphicFrameLocks noGrp="1"/>
          </p:cNvGraphicFramePr>
          <p:nvPr>
            <p:ph idx="1"/>
            <p:extLst>
              <p:ext uri="{D42A27DB-BD31-4B8C-83A1-F6EECF244321}">
                <p14:modId xmlns:p14="http://schemas.microsoft.com/office/powerpoint/2010/main" val="2656509874"/>
              </p:ext>
            </p:extLst>
          </p:nvPr>
        </p:nvGraphicFramePr>
        <p:xfrm>
          <a:off x="228600" y="1615572"/>
          <a:ext cx="8763000" cy="4625202"/>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1" name="Title 1"/>
          <p:cNvSpPr txBox="1">
            <a:spLocks/>
          </p:cNvSpPr>
          <p:nvPr/>
        </p:nvSpPr>
        <p:spPr bwMode="auto">
          <a:xfrm>
            <a:off x="0" y="243972"/>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Bronchiolitis Obliterans Syndrome-Free Survival</a:t>
            </a:r>
            <a:br>
              <a:rPr lang="en-US" sz="2400" kern="0" dirty="0" smtClean="0"/>
            </a:br>
            <a:r>
              <a:rPr lang="en-US" sz="2400" kern="0" dirty="0" smtClean="0"/>
              <a:t>by Diagnosis Conditional on Survival to 14 days</a:t>
            </a:r>
            <a:br>
              <a:rPr lang="en-US" sz="2400" kern="0" dirty="0" smtClean="0"/>
            </a:br>
            <a:endParaRPr lang="en-US" sz="2000" kern="0" dirty="0"/>
          </a:p>
        </p:txBody>
      </p:sp>
      <p:sp>
        <p:nvSpPr>
          <p:cNvPr id="10" name="pvalues"/>
          <p:cNvSpPr txBox="1"/>
          <p:nvPr/>
        </p:nvSpPr>
        <p:spPr>
          <a:xfrm>
            <a:off x="3352800" y="2018976"/>
            <a:ext cx="4991100" cy="307777"/>
          </a:xfrm>
          <a:prstGeom prst="rect">
            <a:avLst/>
          </a:prstGeom>
          <a:noFill/>
        </p:spPr>
        <p:txBody>
          <a:bodyPr wrap="square" rtlCol="0">
            <a:spAutoFit/>
          </a:bodyPr>
          <a:lstStyle/>
          <a:p>
            <a:r>
              <a:rPr lang="en-US" sz="1400" b="1" dirty="0">
                <a:solidFill>
                  <a:srgbClr val="FFFF00"/>
                </a:solidFill>
              </a:rPr>
              <a:t>No pair-wise comparisons were significant at p &lt; </a:t>
            </a:r>
            <a:r>
              <a:rPr lang="en-US" sz="1400" b="1" dirty="0" smtClean="0">
                <a:solidFill>
                  <a:srgbClr val="FFFF00"/>
                </a:solidFill>
              </a:rPr>
              <a:t>0.05.</a:t>
            </a:r>
            <a:endParaRPr lang="en-US" sz="1400" b="1" dirty="0">
              <a:solidFill>
                <a:srgbClr val="FFFF00"/>
              </a:solidFill>
            </a:endParaRPr>
          </a:p>
        </p:txBody>
      </p:sp>
      <p:sp>
        <p:nvSpPr>
          <p:cNvPr id="3" name="title_cohort"/>
          <p:cNvSpPr txBox="1"/>
          <p:nvPr/>
        </p:nvSpPr>
        <p:spPr>
          <a:xfrm>
            <a:off x="2034313" y="1300751"/>
            <a:ext cx="5181600" cy="400110"/>
          </a:xfrm>
          <a:prstGeom prst="rect">
            <a:avLst/>
          </a:prstGeom>
          <a:noFill/>
        </p:spPr>
        <p:txBody>
          <a:bodyPr wrap="square" rtlCol="0">
            <a:spAutoFit/>
          </a:bodyPr>
          <a:lstStyle/>
          <a:p>
            <a:r>
              <a:rPr lang="en-US" sz="2000" b="1" kern="0" smtClean="0"/>
              <a:t>(Transplants: January 1994 – June 2014)</a:t>
            </a:r>
            <a:endParaRPr lang="en-US" sz="2000" b="1" kern="0" dirty="0"/>
          </a:p>
        </p:txBody>
      </p:sp>
    </p:spTree>
    <p:extLst>
      <p:ext uri="{BB962C8B-B14F-4D97-AF65-F5344CB8AC3E}">
        <p14:creationId xmlns:p14="http://schemas.microsoft.com/office/powerpoint/2010/main" val="1654525605"/>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1" name="Title 1"/>
          <p:cNvSpPr txBox="1">
            <a:spLocks/>
          </p:cNvSpPr>
          <p:nvPr/>
        </p:nvSpPr>
        <p:spPr bwMode="auto">
          <a:xfrm>
            <a:off x="0" y="243972"/>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Bronchiolitis Obliterans Syndrome-Free Survival</a:t>
            </a:r>
            <a:br>
              <a:rPr lang="en-US" sz="2400" kern="0" dirty="0" smtClean="0"/>
            </a:br>
            <a:r>
              <a:rPr lang="en-US" sz="2400" kern="0" dirty="0" smtClean="0"/>
              <a:t>by Diagnosis Conditional on Survival to 14 days</a:t>
            </a:r>
            <a:br>
              <a:rPr lang="en-US" sz="2400" kern="0" dirty="0" smtClean="0"/>
            </a:br>
            <a:endParaRPr lang="en-US" sz="2000" kern="0" dirty="0"/>
          </a:p>
        </p:txBody>
      </p:sp>
      <p:sp>
        <p:nvSpPr>
          <p:cNvPr id="3" name="title_cohort"/>
          <p:cNvSpPr txBox="1"/>
          <p:nvPr/>
        </p:nvSpPr>
        <p:spPr>
          <a:xfrm>
            <a:off x="2034313" y="1300751"/>
            <a:ext cx="5181600" cy="400110"/>
          </a:xfrm>
          <a:prstGeom prst="rect">
            <a:avLst/>
          </a:prstGeom>
          <a:noFill/>
        </p:spPr>
        <p:txBody>
          <a:bodyPr wrap="square" rtlCol="0">
            <a:spAutoFit/>
          </a:bodyPr>
          <a:lstStyle/>
          <a:p>
            <a:r>
              <a:rPr lang="en-US" sz="2000" b="1" kern="0" smtClean="0"/>
              <a:t>(Transplants: January 1994 – June 2014)</a:t>
            </a:r>
            <a:endParaRPr lang="en-US" sz="2000" b="1" kern="0" dirty="0"/>
          </a:p>
        </p:txBody>
      </p:sp>
      <p:graphicFrame>
        <p:nvGraphicFramePr>
          <p:cNvPr id="19" name="Content Placeholder 3"/>
          <p:cNvGraphicFramePr>
            <a:graphicFrameLocks noGrp="1"/>
          </p:cNvGraphicFramePr>
          <p:nvPr>
            <p:ph idx="1"/>
            <p:extLst>
              <p:ext uri="{D42A27DB-BD31-4B8C-83A1-F6EECF244321}">
                <p14:modId xmlns:p14="http://schemas.microsoft.com/office/powerpoint/2010/main" val="4141126759"/>
              </p:ext>
            </p:extLst>
          </p:nvPr>
        </p:nvGraphicFramePr>
        <p:xfrm>
          <a:off x="228600" y="1658844"/>
          <a:ext cx="8763000" cy="4581930"/>
        </p:xfrm>
        <a:graphic>
          <a:graphicData uri="http://schemas.openxmlformats.org/drawingml/2006/chart">
            <c:chart xmlns:c="http://schemas.openxmlformats.org/drawingml/2006/chart" xmlns:r="http://schemas.openxmlformats.org/officeDocument/2006/relationships" r:id="rId4"/>
          </a:graphicData>
        </a:graphic>
      </p:graphicFrame>
      <p:sp>
        <p:nvSpPr>
          <p:cNvPr id="20" name="pvalues"/>
          <p:cNvSpPr txBox="1"/>
          <p:nvPr/>
        </p:nvSpPr>
        <p:spPr>
          <a:xfrm>
            <a:off x="4343400" y="1911760"/>
            <a:ext cx="4229100" cy="523220"/>
          </a:xfrm>
          <a:prstGeom prst="rect">
            <a:avLst/>
          </a:prstGeom>
          <a:noFill/>
        </p:spPr>
        <p:txBody>
          <a:bodyPr wrap="square" rtlCol="0">
            <a:spAutoFit/>
          </a:bodyPr>
          <a:lstStyle/>
          <a:p>
            <a:r>
              <a:rPr lang="en-US" sz="1400" b="1" dirty="0">
                <a:solidFill>
                  <a:srgbClr val="FFFF00"/>
                </a:solidFill>
              </a:rPr>
              <a:t>No pair-wise comparisons were significant at p &lt; </a:t>
            </a:r>
            <a:r>
              <a:rPr lang="en-US" sz="1400" b="1" dirty="0" smtClean="0">
                <a:solidFill>
                  <a:srgbClr val="FFFF00"/>
                </a:solidFill>
              </a:rPr>
              <a:t>0.05 except IPAH vs. PAH-CTD.</a:t>
            </a:r>
            <a:endParaRPr lang="en-US" sz="1400" b="1" dirty="0">
              <a:solidFill>
                <a:srgbClr val="FFFF00"/>
              </a:solidFill>
            </a:endParaRPr>
          </a:p>
        </p:txBody>
      </p:sp>
    </p:spTree>
    <p:extLst>
      <p:ext uri="{BB962C8B-B14F-4D97-AF65-F5344CB8AC3E}">
        <p14:creationId xmlns:p14="http://schemas.microsoft.com/office/powerpoint/2010/main" val="1032449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958243226"/>
              </p:ext>
            </p:extLst>
          </p:nvPr>
        </p:nvGraphicFramePr>
        <p:xfrm>
          <a:off x="152400" y="1447800"/>
          <a:ext cx="8839200" cy="5029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2" y="6180658"/>
            <a:ext cx="4715933" cy="711201"/>
            <a:chOff x="2" y="6180658"/>
            <a:chExt cx="4715933" cy="711201"/>
          </a:xfrm>
        </p:grpSpPr>
        <p:grpSp>
          <p:nvGrpSpPr>
            <p:cNvPr id="14" name="Group 13"/>
            <p:cNvGrpSpPr/>
            <p:nvPr/>
          </p:nvGrpSpPr>
          <p:grpSpPr>
            <a:xfrm>
              <a:off x="2" y="6180658"/>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9" name="Title 1"/>
          <p:cNvSpPr txBox="1">
            <a:spLocks/>
          </p:cNvSpPr>
          <p:nvPr/>
        </p:nvSpPr>
        <p:spPr bwMode="auto">
          <a:xfrm>
            <a:off x="0" y="38197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Transplant Type Distribution by Location</a:t>
            </a:r>
            <a:br>
              <a:rPr lang="en-US" sz="2400" kern="0" dirty="0" smtClean="0"/>
            </a:br>
            <a:endParaRPr lang="en-US" sz="2000" kern="0" dirty="0"/>
          </a:p>
        </p:txBody>
      </p:sp>
      <p:sp>
        <p:nvSpPr>
          <p:cNvPr id="3" name="title_cohort"/>
          <p:cNvSpPr txBox="1"/>
          <p:nvPr/>
        </p:nvSpPr>
        <p:spPr>
          <a:xfrm>
            <a:off x="2019300" y="1015707"/>
            <a:ext cx="5105400" cy="400110"/>
          </a:xfrm>
          <a:prstGeom prst="rect">
            <a:avLst/>
          </a:prstGeom>
          <a:noFill/>
        </p:spPr>
        <p:txBody>
          <a:bodyPr wrap="square" rtlCol="0">
            <a:spAutoFit/>
          </a:bodyPr>
          <a:lstStyle/>
          <a:p>
            <a:pPr algn="ctr"/>
            <a:r>
              <a:rPr lang="en-US" sz="2000" b="1" kern="0" smtClean="0"/>
              <a:t>(Transplants: January 1990 – June 2015)</a:t>
            </a:r>
            <a:endParaRPr lang="en-US" sz="2000" b="1" kern="0" dirty="0"/>
          </a:p>
        </p:txBody>
      </p:sp>
    </p:spTree>
    <p:extLst>
      <p:ext uri="{BB962C8B-B14F-4D97-AF65-F5344CB8AC3E}">
        <p14:creationId xmlns:p14="http://schemas.microsoft.com/office/powerpoint/2010/main" val="451991947"/>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4219423784"/>
              </p:ext>
            </p:extLst>
          </p:nvPr>
        </p:nvGraphicFramePr>
        <p:xfrm>
          <a:off x="228601" y="1426262"/>
          <a:ext cx="8686798" cy="4754398"/>
        </p:xfrm>
        <a:graphic>
          <a:graphicData uri="http://schemas.openxmlformats.org/drawingml/2006/table">
            <a:tbl>
              <a:tblPr>
                <a:tableStyleId>{5C22544A-7EE6-4342-B048-85BDC9FD1C3A}</a:tableStyleId>
              </a:tblPr>
              <a:tblGrid>
                <a:gridCol w="2438399"/>
                <a:gridCol w="990600"/>
                <a:gridCol w="1066800"/>
                <a:gridCol w="1066800"/>
                <a:gridCol w="1143000"/>
                <a:gridCol w="990600"/>
                <a:gridCol w="990599"/>
              </a:tblGrid>
              <a:tr h="670956">
                <a:tc>
                  <a:txBody>
                    <a:bodyPr/>
                    <a:lstStyle/>
                    <a:p>
                      <a:pPr algn="ctr" rtl="0" fontAlgn="t"/>
                      <a:r>
                        <a:rPr lang="en-US" sz="1400" b="1" dirty="0" smtClean="0">
                          <a:solidFill>
                            <a:srgbClr val="FFFF00"/>
                          </a:solidFill>
                        </a:rPr>
                        <a:t>Cause of Death</a:t>
                      </a:r>
                      <a:endParaRPr lang="en-US" dirty="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0-30 Days (N=181)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31 Days - 1 Year (N=369)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&gt;1 Year - 3 Years (N=317)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&gt;3 Years - 5 Years (N=187)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&gt;5 Years - 10 Years (N=340)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&gt;10 Years (N=213)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OB/BOS</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17 (4.6%)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85 (26.8%)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61 (32.6%)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90 (26.5%)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49 (23.0%)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Acute Rejection</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 (2.8%)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 (1.4%)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 (1.3%)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10 (2.7%)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6 (1.9%)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 (2.1%)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10 (2.9%)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5 (2.3%)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Malignancy, Non-Lymphoma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10 (3.2%)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16 (8.6%)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35 (10.3%)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29 (13.6%)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a:solidFill>
                            <a:schemeClr val="tx1"/>
                          </a:solidFill>
                        </a:rPr>
                        <a:t>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10 (2.7%)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 (1.3%)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 (1.1%)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Infection, Non-CMV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37 (20.4%)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130 (35.2%)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88 (27.8%)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38 (20.3%)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72 (21.2%)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42 (19.7%)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Graft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38 (21.0%)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51 (13.8%)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43 (13.6%)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20 (10.7%)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37 (10.9%)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31 (14.6%)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Cardiovascular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28 (15.5%)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19 (5.1%)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17 (5.4%)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 (2.7%)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17 (5.0%)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15 (7.0%)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Technical</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18 (9.9%)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17 (4.6%)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6 (1.9%)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 (1.1%)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 (1.2%)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Multiple Organ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17 (9.4%)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46 (12.5%)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12 (3.8%)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7 (3.7%)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21 (6.2%)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9 (4.2%)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Other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38 (21.0%)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63 (17.1%)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42 (13.2%)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32 (17.1%)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54 (15.9%)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32 (15.0%)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bl>
          </a:graphicData>
        </a:graphic>
      </p:graphicFrame>
      <p:sp>
        <p:nvSpPr>
          <p:cNvPr id="8" name="TextBox 7"/>
          <p:cNvSpPr txBox="1"/>
          <p:nvPr/>
        </p:nvSpPr>
        <p:spPr>
          <a:xfrm>
            <a:off x="5029200" y="6236802"/>
            <a:ext cx="2743200" cy="461665"/>
          </a:xfrm>
          <a:prstGeom prst="rect">
            <a:avLst/>
          </a:prstGeom>
          <a:noFill/>
        </p:spPr>
        <p:txBody>
          <a:bodyPr wrap="square" rtlCol="0">
            <a:spAutoFit/>
          </a:bodyPr>
          <a:lstStyle/>
          <a:p>
            <a:r>
              <a:rPr lang="en-US" sz="1200" b="1" dirty="0" smtClean="0">
                <a:solidFill>
                  <a:srgbClr val="FFFF00"/>
                </a:solidFill>
              </a:rPr>
              <a:t>Percentages represent % of deaths in the respective time period.</a:t>
            </a:r>
            <a:endParaRPr lang="en-US" sz="1200" dirty="0">
              <a:solidFill>
                <a:srgbClr val="FFFF00"/>
              </a:solidFill>
            </a:endParaRPr>
          </a:p>
        </p:txBody>
      </p:sp>
      <p:sp>
        <p:nvSpPr>
          <p:cNvPr id="10" name="Title 1"/>
          <p:cNvSpPr txBox="1">
            <a:spLocks/>
          </p:cNvSpPr>
          <p:nvPr/>
        </p:nvSpPr>
        <p:spPr bwMode="auto">
          <a:xfrm>
            <a:off x="0" y="14016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br>
              <a:rPr lang="en-US" sz="2600" kern="0" dirty="0" smtClean="0"/>
            </a:br>
            <a:endParaRPr lang="en-US" sz="2000" kern="0" dirty="0"/>
          </a:p>
        </p:txBody>
      </p:sp>
      <p:sp>
        <p:nvSpPr>
          <p:cNvPr id="3" name="Title 2"/>
          <p:cNvSpPr txBox="1"/>
          <p:nvPr/>
        </p:nvSpPr>
        <p:spPr>
          <a:xfrm>
            <a:off x="1179539" y="616857"/>
            <a:ext cx="2590800" cy="461665"/>
          </a:xfrm>
          <a:prstGeom prst="rect">
            <a:avLst/>
          </a:prstGeom>
          <a:noFill/>
        </p:spPr>
        <p:txBody>
          <a:bodyPr wrap="square" rtlCol="0">
            <a:spAutoFit/>
          </a:bodyPr>
          <a:lstStyle/>
          <a:p>
            <a:r>
              <a:rPr lang="en-US" sz="2400" b="1" kern="0" dirty="0"/>
              <a:t>Cause of </a:t>
            </a:r>
            <a:r>
              <a:rPr lang="en-US" sz="2400" b="1" kern="0" dirty="0" smtClean="0"/>
              <a:t>Death</a:t>
            </a:r>
            <a:endParaRPr lang="en-US" sz="2400" b="1" kern="0" dirty="0"/>
          </a:p>
        </p:txBody>
      </p:sp>
      <p:sp>
        <p:nvSpPr>
          <p:cNvPr id="12" name="title_cohort"/>
          <p:cNvSpPr txBox="1"/>
          <p:nvPr/>
        </p:nvSpPr>
        <p:spPr>
          <a:xfrm>
            <a:off x="3276600" y="661362"/>
            <a:ext cx="4876800" cy="400110"/>
          </a:xfrm>
          <a:prstGeom prst="rect">
            <a:avLst/>
          </a:prstGeom>
          <a:noFill/>
        </p:spPr>
        <p:txBody>
          <a:bodyPr wrap="square" rtlCol="0">
            <a:spAutoFit/>
          </a:bodyPr>
          <a:lstStyle/>
          <a:p>
            <a:pPr algn="ctr"/>
            <a:r>
              <a:rPr lang="en-US" sz="2000" b="1" kern="0" dirty="0" smtClean="0"/>
              <a:t>(</a:t>
            </a:r>
            <a:r>
              <a:rPr lang="en-US" sz="2000" b="1" kern="0" dirty="0"/>
              <a:t>Deaths: January 1990 – June </a:t>
            </a:r>
            <a:r>
              <a:rPr lang="en-US" sz="2000" b="1" kern="0" dirty="0" smtClean="0"/>
              <a:t>2015)</a:t>
            </a:r>
            <a:endParaRPr lang="en-US" sz="2000" b="1" kern="0" dirty="0"/>
          </a:p>
        </p:txBody>
      </p:sp>
      <p:grpSp>
        <p:nvGrpSpPr>
          <p:cNvPr id="14" name="Group 13"/>
          <p:cNvGrpSpPr/>
          <p:nvPr/>
        </p:nvGrpSpPr>
        <p:grpSpPr>
          <a:xfrm>
            <a:off x="2" y="6180658"/>
            <a:ext cx="4715933" cy="711201"/>
            <a:chOff x="2" y="6180658"/>
            <a:chExt cx="4715933" cy="711201"/>
          </a:xfrm>
        </p:grpSpPr>
        <p:grpSp>
          <p:nvGrpSpPr>
            <p:cNvPr id="20" name="Group 19"/>
            <p:cNvGrpSpPr/>
            <p:nvPr/>
          </p:nvGrpSpPr>
          <p:grpSpPr>
            <a:xfrm>
              <a:off x="2" y="6180658"/>
              <a:ext cx="4715932" cy="711201"/>
              <a:chOff x="1" y="6067776"/>
              <a:chExt cx="4952999" cy="790224"/>
            </a:xfrm>
          </p:grpSpPr>
          <p:pic>
            <p:nvPicPr>
              <p:cNvPr id="22" name="Picture 21"/>
              <p:cNvPicPr>
                <a:picLocks noChangeAspect="1"/>
              </p:cNvPicPr>
              <p:nvPr/>
            </p:nvPicPr>
            <p:blipFill>
              <a:blip r:embed="rId3" cstate="print"/>
              <a:stretch>
                <a:fillRect/>
              </a:stretch>
            </p:blipFill>
            <p:spPr>
              <a:xfrm>
                <a:off x="1" y="6172200"/>
                <a:ext cx="4952999" cy="685800"/>
              </a:xfrm>
              <a:prstGeom prst="rect">
                <a:avLst/>
              </a:prstGeom>
            </p:spPr>
          </p:pic>
          <p:sp>
            <p:nvSpPr>
              <p:cNvPr id="23"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1"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5" name="Title 2"/>
          <p:cNvSpPr txBox="1"/>
          <p:nvPr/>
        </p:nvSpPr>
        <p:spPr>
          <a:xfrm>
            <a:off x="228601" y="921928"/>
            <a:ext cx="8534399" cy="461665"/>
          </a:xfrm>
          <a:prstGeom prst="rect">
            <a:avLst/>
          </a:prstGeom>
          <a:noFill/>
        </p:spPr>
        <p:txBody>
          <a:bodyPr wrap="square" rtlCol="0">
            <a:spAutoFit/>
          </a:bodyPr>
          <a:lstStyle/>
          <a:p>
            <a:pPr algn="ctr"/>
            <a:r>
              <a:rPr lang="en-US" sz="2400" b="1" kern="0" dirty="0"/>
              <a:t>Diagnosis = A1ATD</a:t>
            </a:r>
          </a:p>
        </p:txBody>
      </p:sp>
    </p:spTree>
    <p:extLst>
      <p:ext uri="{BB962C8B-B14F-4D97-AF65-F5344CB8AC3E}">
        <p14:creationId xmlns:p14="http://schemas.microsoft.com/office/powerpoint/2010/main" val="856686869"/>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966632320"/>
              </p:ext>
            </p:extLst>
          </p:nvPr>
        </p:nvGraphicFramePr>
        <p:xfrm>
          <a:off x="228601" y="1426262"/>
          <a:ext cx="8686798" cy="4754398"/>
        </p:xfrm>
        <a:graphic>
          <a:graphicData uri="http://schemas.openxmlformats.org/drawingml/2006/table">
            <a:tbl>
              <a:tblPr>
                <a:tableStyleId>{5C22544A-7EE6-4342-B048-85BDC9FD1C3A}</a:tableStyleId>
              </a:tblPr>
              <a:tblGrid>
                <a:gridCol w="2438399"/>
                <a:gridCol w="990600"/>
                <a:gridCol w="1066800"/>
                <a:gridCol w="1066800"/>
                <a:gridCol w="1143000"/>
                <a:gridCol w="990600"/>
                <a:gridCol w="990599"/>
              </a:tblGrid>
              <a:tr h="670956">
                <a:tc>
                  <a:txBody>
                    <a:bodyPr/>
                    <a:lstStyle/>
                    <a:p>
                      <a:pPr algn="ctr" rtl="0" fontAlgn="t"/>
                      <a:r>
                        <a:rPr lang="en-US" sz="1400" b="1" dirty="0" smtClean="0">
                          <a:solidFill>
                            <a:srgbClr val="FFFF00"/>
                          </a:solidFill>
                        </a:rPr>
                        <a:t>Cause of Death</a:t>
                      </a:r>
                      <a:endParaRPr lang="en-US" dirty="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0-30 Days (N=385)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31 Days - 1 Year (N=703)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&gt;1 Year - 3 Years (N=768)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&gt;3 Years - 5 Years (N=438)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&gt;5 Years - 10 Years (N=441)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&gt;10 Years (N=184)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OB/BOS</a:t>
                      </a:r>
                      <a:endParaRPr lang="en-US" sz="14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59 (8.4%)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269 (35.0%)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167 (38.1%)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131 (29.7%)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34 (18.5%)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Acute Rejection</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7 (1.8%)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13 (1.8%)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12 (1.6%)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 (1.1%)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 (0.9%)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18 (2.6%)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10 (1.3%)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6 (1.4%)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 (0.7%)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18 (9.8%)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Malignancy, Non-Lymphoma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 (0.7%)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15 (2.0%)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19 (4.3%)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45 (10.2%)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26 (14.1%)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a:solidFill>
                            <a:schemeClr val="tx1"/>
                          </a:solidFill>
                        </a:rPr>
                        <a:t>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9 (1.3%)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 (0.5%)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Infection, Non-CMV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110 (28.6%)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292 (41.5%)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176 (22.9%)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71 (16.2%)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85 (19.3%)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29 (15.8%)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Graft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64 (16.6%)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101 (14.4%)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153 (19.9%)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87 (19.9%)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83 (18.8%)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29 (15.8%)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Cardiovascular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28 (7.3%)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13 (1.8%)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11 (1.4%)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11 (2.5%)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9 (2.0%)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 (2.2%)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Technical</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48 (12.5%)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29 (4.1%)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6 (0.8%)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 (0.9%)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5 (1.1%)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Multiple Organ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51 (13.2%)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68 (9.7%)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32 (4.2%)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21 (4.8%)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18 (4.1%)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11 (6.0%)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Other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76 (19.7%)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96 (13.7%)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80 (10.4%)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47 (10.7%)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58 (13.2%)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33 (17.9%)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bl>
          </a:graphicData>
        </a:graphic>
      </p:graphicFrame>
      <p:sp>
        <p:nvSpPr>
          <p:cNvPr id="8" name="TextBox 7"/>
          <p:cNvSpPr txBox="1"/>
          <p:nvPr/>
        </p:nvSpPr>
        <p:spPr>
          <a:xfrm>
            <a:off x="5029200" y="6236802"/>
            <a:ext cx="2743200" cy="461665"/>
          </a:xfrm>
          <a:prstGeom prst="rect">
            <a:avLst/>
          </a:prstGeom>
          <a:noFill/>
        </p:spPr>
        <p:txBody>
          <a:bodyPr wrap="square" rtlCol="0">
            <a:spAutoFit/>
          </a:bodyPr>
          <a:lstStyle/>
          <a:p>
            <a:r>
              <a:rPr lang="en-US" sz="1200" b="1" dirty="0" smtClean="0">
                <a:solidFill>
                  <a:srgbClr val="FFFF00"/>
                </a:solidFill>
              </a:rPr>
              <a:t>Percentages represent % of deaths in the respective time period.</a:t>
            </a:r>
            <a:endParaRPr lang="en-US" sz="1200" dirty="0">
              <a:solidFill>
                <a:srgbClr val="FFFF00"/>
              </a:solidFill>
            </a:endParaRPr>
          </a:p>
        </p:txBody>
      </p:sp>
      <p:sp>
        <p:nvSpPr>
          <p:cNvPr id="10" name="Title 1"/>
          <p:cNvSpPr txBox="1">
            <a:spLocks/>
          </p:cNvSpPr>
          <p:nvPr/>
        </p:nvSpPr>
        <p:spPr bwMode="auto">
          <a:xfrm>
            <a:off x="0" y="14016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br>
              <a:rPr lang="en-US" sz="2600" kern="0" dirty="0" smtClean="0"/>
            </a:br>
            <a:endParaRPr lang="en-US" sz="2000" kern="0" dirty="0"/>
          </a:p>
        </p:txBody>
      </p:sp>
      <p:sp>
        <p:nvSpPr>
          <p:cNvPr id="3" name="Title 2"/>
          <p:cNvSpPr txBox="1"/>
          <p:nvPr/>
        </p:nvSpPr>
        <p:spPr>
          <a:xfrm>
            <a:off x="1179539" y="616857"/>
            <a:ext cx="2590800" cy="461665"/>
          </a:xfrm>
          <a:prstGeom prst="rect">
            <a:avLst/>
          </a:prstGeom>
          <a:noFill/>
        </p:spPr>
        <p:txBody>
          <a:bodyPr wrap="square" rtlCol="0">
            <a:spAutoFit/>
          </a:bodyPr>
          <a:lstStyle/>
          <a:p>
            <a:r>
              <a:rPr lang="en-US" sz="2400" b="1" kern="0" dirty="0"/>
              <a:t>Cause of </a:t>
            </a:r>
            <a:r>
              <a:rPr lang="en-US" sz="2400" b="1" kern="0" dirty="0" smtClean="0"/>
              <a:t>Death</a:t>
            </a:r>
            <a:endParaRPr lang="en-US" sz="2400" b="1" kern="0" dirty="0"/>
          </a:p>
        </p:txBody>
      </p:sp>
      <p:sp>
        <p:nvSpPr>
          <p:cNvPr id="12" name="title_cohort"/>
          <p:cNvSpPr txBox="1"/>
          <p:nvPr/>
        </p:nvSpPr>
        <p:spPr>
          <a:xfrm>
            <a:off x="3276600" y="661362"/>
            <a:ext cx="4876800" cy="400110"/>
          </a:xfrm>
          <a:prstGeom prst="rect">
            <a:avLst/>
          </a:prstGeom>
          <a:noFill/>
        </p:spPr>
        <p:txBody>
          <a:bodyPr wrap="square" rtlCol="0">
            <a:spAutoFit/>
          </a:bodyPr>
          <a:lstStyle/>
          <a:p>
            <a:pPr algn="ctr"/>
            <a:r>
              <a:rPr lang="en-US" sz="2000" b="1" kern="0" dirty="0" smtClean="0"/>
              <a:t>(</a:t>
            </a:r>
            <a:r>
              <a:rPr lang="en-US" sz="2000" b="1" kern="0" dirty="0"/>
              <a:t>Deaths: January 1990 – June </a:t>
            </a:r>
            <a:r>
              <a:rPr lang="en-US" sz="2000" b="1" kern="0" dirty="0" smtClean="0"/>
              <a:t>2015)</a:t>
            </a:r>
            <a:endParaRPr lang="en-US" sz="2000" b="1" kern="0" dirty="0"/>
          </a:p>
        </p:txBody>
      </p:sp>
      <p:grpSp>
        <p:nvGrpSpPr>
          <p:cNvPr id="14" name="Group 13"/>
          <p:cNvGrpSpPr/>
          <p:nvPr/>
        </p:nvGrpSpPr>
        <p:grpSpPr>
          <a:xfrm>
            <a:off x="2" y="6180658"/>
            <a:ext cx="4715933" cy="711201"/>
            <a:chOff x="2" y="6180658"/>
            <a:chExt cx="4715933" cy="711201"/>
          </a:xfrm>
        </p:grpSpPr>
        <p:grpSp>
          <p:nvGrpSpPr>
            <p:cNvPr id="20" name="Group 19"/>
            <p:cNvGrpSpPr/>
            <p:nvPr/>
          </p:nvGrpSpPr>
          <p:grpSpPr>
            <a:xfrm>
              <a:off x="2" y="6180658"/>
              <a:ext cx="4715932" cy="711201"/>
              <a:chOff x="1" y="6067776"/>
              <a:chExt cx="4952999" cy="790224"/>
            </a:xfrm>
          </p:grpSpPr>
          <p:pic>
            <p:nvPicPr>
              <p:cNvPr id="22" name="Picture 21"/>
              <p:cNvPicPr>
                <a:picLocks noChangeAspect="1"/>
              </p:cNvPicPr>
              <p:nvPr/>
            </p:nvPicPr>
            <p:blipFill>
              <a:blip r:embed="rId3" cstate="print"/>
              <a:stretch>
                <a:fillRect/>
              </a:stretch>
            </p:blipFill>
            <p:spPr>
              <a:xfrm>
                <a:off x="1" y="6172200"/>
                <a:ext cx="4952999" cy="685800"/>
              </a:xfrm>
              <a:prstGeom prst="rect">
                <a:avLst/>
              </a:prstGeom>
            </p:spPr>
          </p:pic>
          <p:sp>
            <p:nvSpPr>
              <p:cNvPr id="23"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1"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5" name="Title 2"/>
          <p:cNvSpPr txBox="1"/>
          <p:nvPr/>
        </p:nvSpPr>
        <p:spPr>
          <a:xfrm>
            <a:off x="228601" y="921928"/>
            <a:ext cx="8534399" cy="461665"/>
          </a:xfrm>
          <a:prstGeom prst="rect">
            <a:avLst/>
          </a:prstGeom>
          <a:noFill/>
        </p:spPr>
        <p:txBody>
          <a:bodyPr wrap="square" rtlCol="0">
            <a:spAutoFit/>
          </a:bodyPr>
          <a:lstStyle/>
          <a:p>
            <a:pPr algn="ctr"/>
            <a:r>
              <a:rPr lang="en-US" sz="2400" b="1" kern="0" dirty="0"/>
              <a:t>Diagnosis = </a:t>
            </a:r>
            <a:r>
              <a:rPr lang="en-US" sz="2400" b="1" kern="0" dirty="0" smtClean="0"/>
              <a:t>CF</a:t>
            </a:r>
            <a:endParaRPr lang="en-US" sz="2400" b="1" kern="0" dirty="0"/>
          </a:p>
        </p:txBody>
      </p:sp>
    </p:spTree>
    <p:extLst>
      <p:ext uri="{BB962C8B-B14F-4D97-AF65-F5344CB8AC3E}">
        <p14:creationId xmlns:p14="http://schemas.microsoft.com/office/powerpoint/2010/main" val="4051604737"/>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2225872059"/>
              </p:ext>
            </p:extLst>
          </p:nvPr>
        </p:nvGraphicFramePr>
        <p:xfrm>
          <a:off x="228601" y="1426262"/>
          <a:ext cx="8686798" cy="4754398"/>
        </p:xfrm>
        <a:graphic>
          <a:graphicData uri="http://schemas.openxmlformats.org/drawingml/2006/table">
            <a:tbl>
              <a:tblPr>
                <a:tableStyleId>{5C22544A-7EE6-4342-B048-85BDC9FD1C3A}</a:tableStyleId>
              </a:tblPr>
              <a:tblGrid>
                <a:gridCol w="2438399"/>
                <a:gridCol w="990600"/>
                <a:gridCol w="1066800"/>
                <a:gridCol w="1066800"/>
                <a:gridCol w="1143000"/>
                <a:gridCol w="990600"/>
                <a:gridCol w="990599"/>
              </a:tblGrid>
              <a:tr h="670956">
                <a:tc>
                  <a:txBody>
                    <a:bodyPr/>
                    <a:lstStyle/>
                    <a:p>
                      <a:pPr algn="ctr" rtl="0" fontAlgn="t"/>
                      <a:r>
                        <a:rPr lang="en-US" sz="1400" b="1" dirty="0" smtClean="0">
                          <a:solidFill>
                            <a:srgbClr val="FFFF00"/>
                          </a:solidFill>
                        </a:rPr>
                        <a:t>Cause of Death</a:t>
                      </a:r>
                      <a:endParaRPr lang="en-US" dirty="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0-30 Days (N=725)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31 Days - 1 Year (N=1,695)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&gt;1 Year - 3 Years (N=1,954)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&gt;3 Years - 5 Years (N=1,282)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&gt;5 Years - 10 Years (N=1,740)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&gt;10 Years (N=596)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OB/BOS</a:t>
                      </a:r>
                      <a:endParaRPr lang="en-US" sz="14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69 (4.1%)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451 (23.1%)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360 (28.1%)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416 (23.9%)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133 (22.3%)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Acute Rejection</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31 (4.3%)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30 (1.8%)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35 (1.8%)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6 (0.5%)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9 (0.5%)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35 (2.1%)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35 (1.8%)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18 (1.4%)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28 (1.6%)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8 (1.3%)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Malignancy, Non-Lymphoma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68 (4.0%)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202 (10.3%)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147 (11.5%)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248 (14.3%)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71 (11.9%)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a:solidFill>
                            <a:schemeClr val="tx1"/>
                          </a:solidFill>
                        </a:rPr>
                        <a:t>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46 (2.7%)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23 (1.2%)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 (0.2%)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Infection, Non-CMV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142 (19.6%)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589 (34.7%)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395 (20.2%)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231 (18.0%)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289 (16.6%)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101 (16.9%)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Graft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183 (25.2%)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253 (14.9%)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351 (18.0%)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207 (16.1%)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299 (17.2%)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92 (15.4%)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Cardiovascular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92 (12.7%)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110 (6.5%)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105 (5.4%)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82 (6.4%)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123 (7.1%)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52 (8.7%)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Technical</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82 (11.3%)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55 (3.2%)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12 (0.6%)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6 (0.5%)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6 (0.3%)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 (0.7%)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Multiple Organ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66 (9.1%)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187 (11.0%)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118 (6.0%)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55 (4.3%)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92 (5.3%)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38 (6.4%)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Other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126 (17.4%)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253 (14.9%)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227 (11.6%)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169 (13.2%)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226 (13.0%)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96 (16.1%)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bl>
          </a:graphicData>
        </a:graphic>
      </p:graphicFrame>
      <p:sp>
        <p:nvSpPr>
          <p:cNvPr id="8" name="TextBox 7"/>
          <p:cNvSpPr txBox="1"/>
          <p:nvPr/>
        </p:nvSpPr>
        <p:spPr>
          <a:xfrm>
            <a:off x="5029200" y="6236802"/>
            <a:ext cx="2743200" cy="461665"/>
          </a:xfrm>
          <a:prstGeom prst="rect">
            <a:avLst/>
          </a:prstGeom>
          <a:noFill/>
        </p:spPr>
        <p:txBody>
          <a:bodyPr wrap="square" rtlCol="0">
            <a:spAutoFit/>
          </a:bodyPr>
          <a:lstStyle/>
          <a:p>
            <a:r>
              <a:rPr lang="en-US" sz="1200" b="1" dirty="0" smtClean="0">
                <a:solidFill>
                  <a:srgbClr val="FFFF00"/>
                </a:solidFill>
              </a:rPr>
              <a:t>Percentages represent % of deaths in the respective time period.</a:t>
            </a:r>
            <a:endParaRPr lang="en-US" sz="1200" dirty="0">
              <a:solidFill>
                <a:srgbClr val="FFFF00"/>
              </a:solidFill>
            </a:endParaRPr>
          </a:p>
        </p:txBody>
      </p:sp>
      <p:sp>
        <p:nvSpPr>
          <p:cNvPr id="10" name="Title 1"/>
          <p:cNvSpPr txBox="1">
            <a:spLocks/>
          </p:cNvSpPr>
          <p:nvPr/>
        </p:nvSpPr>
        <p:spPr bwMode="auto">
          <a:xfrm>
            <a:off x="0" y="14016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br>
              <a:rPr lang="en-US" sz="2600" kern="0" dirty="0" smtClean="0"/>
            </a:br>
            <a:endParaRPr lang="en-US" sz="2000" kern="0" dirty="0"/>
          </a:p>
        </p:txBody>
      </p:sp>
      <p:sp>
        <p:nvSpPr>
          <p:cNvPr id="3" name="Title 2"/>
          <p:cNvSpPr txBox="1"/>
          <p:nvPr/>
        </p:nvSpPr>
        <p:spPr>
          <a:xfrm>
            <a:off x="1179539" y="616857"/>
            <a:ext cx="2590800" cy="461665"/>
          </a:xfrm>
          <a:prstGeom prst="rect">
            <a:avLst/>
          </a:prstGeom>
          <a:noFill/>
        </p:spPr>
        <p:txBody>
          <a:bodyPr wrap="square" rtlCol="0">
            <a:spAutoFit/>
          </a:bodyPr>
          <a:lstStyle/>
          <a:p>
            <a:r>
              <a:rPr lang="en-US" sz="2400" b="1" kern="0" dirty="0"/>
              <a:t>Cause of </a:t>
            </a:r>
            <a:r>
              <a:rPr lang="en-US" sz="2400" b="1" kern="0" dirty="0" smtClean="0"/>
              <a:t>Death</a:t>
            </a:r>
            <a:endParaRPr lang="en-US" sz="2400" b="1" kern="0" dirty="0"/>
          </a:p>
        </p:txBody>
      </p:sp>
      <p:sp>
        <p:nvSpPr>
          <p:cNvPr id="12" name="title_cohort"/>
          <p:cNvSpPr txBox="1"/>
          <p:nvPr/>
        </p:nvSpPr>
        <p:spPr>
          <a:xfrm>
            <a:off x="3276600" y="661362"/>
            <a:ext cx="4876800" cy="400110"/>
          </a:xfrm>
          <a:prstGeom prst="rect">
            <a:avLst/>
          </a:prstGeom>
          <a:noFill/>
        </p:spPr>
        <p:txBody>
          <a:bodyPr wrap="square" rtlCol="0">
            <a:spAutoFit/>
          </a:bodyPr>
          <a:lstStyle/>
          <a:p>
            <a:pPr algn="ctr"/>
            <a:r>
              <a:rPr lang="en-US" sz="2000" b="1" kern="0" dirty="0" smtClean="0"/>
              <a:t>(</a:t>
            </a:r>
            <a:r>
              <a:rPr lang="en-US" sz="2000" b="1" kern="0" dirty="0"/>
              <a:t>Deaths: January 1990 – June </a:t>
            </a:r>
            <a:r>
              <a:rPr lang="en-US" sz="2000" b="1" kern="0" dirty="0" smtClean="0"/>
              <a:t>2015)</a:t>
            </a:r>
            <a:endParaRPr lang="en-US" sz="2000" b="1" kern="0" dirty="0"/>
          </a:p>
        </p:txBody>
      </p:sp>
      <p:grpSp>
        <p:nvGrpSpPr>
          <p:cNvPr id="14" name="Group 13"/>
          <p:cNvGrpSpPr/>
          <p:nvPr/>
        </p:nvGrpSpPr>
        <p:grpSpPr>
          <a:xfrm>
            <a:off x="2" y="6180658"/>
            <a:ext cx="4715933" cy="711201"/>
            <a:chOff x="2" y="6180658"/>
            <a:chExt cx="4715933" cy="711201"/>
          </a:xfrm>
        </p:grpSpPr>
        <p:grpSp>
          <p:nvGrpSpPr>
            <p:cNvPr id="20" name="Group 19"/>
            <p:cNvGrpSpPr/>
            <p:nvPr/>
          </p:nvGrpSpPr>
          <p:grpSpPr>
            <a:xfrm>
              <a:off x="2" y="6180658"/>
              <a:ext cx="4715932" cy="711201"/>
              <a:chOff x="1" y="6067776"/>
              <a:chExt cx="4952999" cy="790224"/>
            </a:xfrm>
          </p:grpSpPr>
          <p:pic>
            <p:nvPicPr>
              <p:cNvPr id="22" name="Picture 21"/>
              <p:cNvPicPr>
                <a:picLocks noChangeAspect="1"/>
              </p:cNvPicPr>
              <p:nvPr/>
            </p:nvPicPr>
            <p:blipFill>
              <a:blip r:embed="rId3" cstate="print"/>
              <a:stretch>
                <a:fillRect/>
              </a:stretch>
            </p:blipFill>
            <p:spPr>
              <a:xfrm>
                <a:off x="1" y="6172200"/>
                <a:ext cx="4952999" cy="685800"/>
              </a:xfrm>
              <a:prstGeom prst="rect">
                <a:avLst/>
              </a:prstGeom>
            </p:spPr>
          </p:pic>
          <p:sp>
            <p:nvSpPr>
              <p:cNvPr id="23"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1"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5" name="Title 2"/>
          <p:cNvSpPr txBox="1"/>
          <p:nvPr/>
        </p:nvSpPr>
        <p:spPr>
          <a:xfrm>
            <a:off x="228601" y="910053"/>
            <a:ext cx="8534399" cy="461665"/>
          </a:xfrm>
          <a:prstGeom prst="rect">
            <a:avLst/>
          </a:prstGeom>
          <a:noFill/>
        </p:spPr>
        <p:txBody>
          <a:bodyPr wrap="square" rtlCol="0">
            <a:spAutoFit/>
          </a:bodyPr>
          <a:lstStyle/>
          <a:p>
            <a:pPr algn="ctr"/>
            <a:r>
              <a:rPr lang="en-US" sz="2400" b="1" kern="0" dirty="0"/>
              <a:t>Diagnosis = </a:t>
            </a:r>
            <a:r>
              <a:rPr lang="en-US" sz="2400" b="1" kern="0" dirty="0" smtClean="0"/>
              <a:t>COPD</a:t>
            </a:r>
            <a:endParaRPr lang="en-US" sz="2400" b="1" kern="0" dirty="0"/>
          </a:p>
        </p:txBody>
      </p:sp>
    </p:spTree>
    <p:extLst>
      <p:ext uri="{BB962C8B-B14F-4D97-AF65-F5344CB8AC3E}">
        <p14:creationId xmlns:p14="http://schemas.microsoft.com/office/powerpoint/2010/main" val="2364499821"/>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3538780059"/>
              </p:ext>
            </p:extLst>
          </p:nvPr>
        </p:nvGraphicFramePr>
        <p:xfrm>
          <a:off x="228601" y="1426262"/>
          <a:ext cx="8686798" cy="4754398"/>
        </p:xfrm>
        <a:graphic>
          <a:graphicData uri="http://schemas.openxmlformats.org/drawingml/2006/table">
            <a:tbl>
              <a:tblPr>
                <a:tableStyleId>{5C22544A-7EE6-4342-B048-85BDC9FD1C3A}</a:tableStyleId>
              </a:tblPr>
              <a:tblGrid>
                <a:gridCol w="2438399"/>
                <a:gridCol w="990600"/>
                <a:gridCol w="1066800"/>
                <a:gridCol w="1066800"/>
                <a:gridCol w="1143000"/>
                <a:gridCol w="990600"/>
                <a:gridCol w="990599"/>
              </a:tblGrid>
              <a:tr h="670956">
                <a:tc>
                  <a:txBody>
                    <a:bodyPr/>
                    <a:lstStyle/>
                    <a:p>
                      <a:pPr algn="ctr" rtl="0" fontAlgn="t"/>
                      <a:r>
                        <a:rPr lang="en-US" sz="1400" b="1" dirty="0" smtClean="0">
                          <a:solidFill>
                            <a:srgbClr val="FFFF00"/>
                          </a:solidFill>
                        </a:rPr>
                        <a:t>Cause of Death</a:t>
                      </a:r>
                      <a:endParaRPr lang="en-US" dirty="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0-30 Days (N=21)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31 Days - 1 Year (N=38)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&gt;1 Year - 3 Years (N=36)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&gt;3 Years - 5 Years (N=19)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&gt;5 Years - 10 Years (N=14)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&gt;10 Years (N=3)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OB/BOS</a:t>
                      </a:r>
                      <a:endParaRPr lang="en-US" sz="14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(2.6%)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12 (33.3%)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 (15.8%)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6 (42.9%)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Acute Rejection</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(2.8%)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(33.3%)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Malignancy, Non-Lymphoma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 (5.6%)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(5.3%)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 (28.6%)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a:solidFill>
                            <a:schemeClr val="tx1"/>
                          </a:solidFill>
                        </a:rPr>
                        <a:t>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(2.6%)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(2.8%)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(5.3%)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Infection, Non-CMV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 (23.8%)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18 (47.4%)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 (8.3%)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 (15.8%)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 (14.3%)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 (66.7%)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Graft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8 (38.1%)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6 (15.8%)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9 (25.0%)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6 (31.6%)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(7.1%)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Cardiovascular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 (23.8%)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 (5.3%)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 (10.5%)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Technical</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 (9.5%)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Multiple Organ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 (13.2%)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 (8.3%)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(5.3%)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Other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(4.8%)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5 (13.2%)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5 (13.9%)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 (10.5%)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(7.1%)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bl>
          </a:graphicData>
        </a:graphic>
      </p:graphicFrame>
      <p:sp>
        <p:nvSpPr>
          <p:cNvPr id="8" name="TextBox 7"/>
          <p:cNvSpPr txBox="1"/>
          <p:nvPr/>
        </p:nvSpPr>
        <p:spPr>
          <a:xfrm>
            <a:off x="5029200" y="6236802"/>
            <a:ext cx="2743200" cy="461665"/>
          </a:xfrm>
          <a:prstGeom prst="rect">
            <a:avLst/>
          </a:prstGeom>
          <a:noFill/>
        </p:spPr>
        <p:txBody>
          <a:bodyPr wrap="square" rtlCol="0">
            <a:spAutoFit/>
          </a:bodyPr>
          <a:lstStyle/>
          <a:p>
            <a:r>
              <a:rPr lang="en-US" sz="1200" b="1" dirty="0" smtClean="0">
                <a:solidFill>
                  <a:srgbClr val="FFFF00"/>
                </a:solidFill>
              </a:rPr>
              <a:t>Percentages represent % of deaths in the respective time period.</a:t>
            </a:r>
            <a:endParaRPr lang="en-US" sz="1200" dirty="0">
              <a:solidFill>
                <a:srgbClr val="FFFF00"/>
              </a:solidFill>
            </a:endParaRPr>
          </a:p>
        </p:txBody>
      </p:sp>
      <p:sp>
        <p:nvSpPr>
          <p:cNvPr id="10" name="Title 1"/>
          <p:cNvSpPr txBox="1">
            <a:spLocks/>
          </p:cNvSpPr>
          <p:nvPr/>
        </p:nvSpPr>
        <p:spPr bwMode="auto">
          <a:xfrm>
            <a:off x="0" y="14016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br>
              <a:rPr lang="en-US" sz="2600" kern="0" dirty="0" smtClean="0"/>
            </a:br>
            <a:endParaRPr lang="en-US" sz="2000" kern="0" dirty="0"/>
          </a:p>
        </p:txBody>
      </p:sp>
      <p:sp>
        <p:nvSpPr>
          <p:cNvPr id="3" name="Title 2"/>
          <p:cNvSpPr txBox="1"/>
          <p:nvPr/>
        </p:nvSpPr>
        <p:spPr>
          <a:xfrm>
            <a:off x="1179539" y="616857"/>
            <a:ext cx="2590800" cy="461665"/>
          </a:xfrm>
          <a:prstGeom prst="rect">
            <a:avLst/>
          </a:prstGeom>
          <a:noFill/>
        </p:spPr>
        <p:txBody>
          <a:bodyPr wrap="square" rtlCol="0">
            <a:spAutoFit/>
          </a:bodyPr>
          <a:lstStyle/>
          <a:p>
            <a:r>
              <a:rPr lang="en-US" sz="2400" b="1" kern="0" dirty="0"/>
              <a:t>Cause of </a:t>
            </a:r>
            <a:r>
              <a:rPr lang="en-US" sz="2400" b="1" kern="0" dirty="0" smtClean="0"/>
              <a:t>Death</a:t>
            </a:r>
            <a:endParaRPr lang="en-US" sz="2400" b="1" kern="0" dirty="0"/>
          </a:p>
        </p:txBody>
      </p:sp>
      <p:sp>
        <p:nvSpPr>
          <p:cNvPr id="12" name="title_cohort"/>
          <p:cNvSpPr txBox="1"/>
          <p:nvPr/>
        </p:nvSpPr>
        <p:spPr>
          <a:xfrm>
            <a:off x="3276600" y="661362"/>
            <a:ext cx="4876800" cy="400110"/>
          </a:xfrm>
          <a:prstGeom prst="rect">
            <a:avLst/>
          </a:prstGeom>
          <a:noFill/>
        </p:spPr>
        <p:txBody>
          <a:bodyPr wrap="square" rtlCol="0">
            <a:spAutoFit/>
          </a:bodyPr>
          <a:lstStyle/>
          <a:p>
            <a:pPr algn="ctr"/>
            <a:r>
              <a:rPr lang="en-US" sz="2000" b="1" kern="0" dirty="0" smtClean="0"/>
              <a:t>(</a:t>
            </a:r>
            <a:r>
              <a:rPr lang="en-US" sz="2000" b="1" kern="0" dirty="0"/>
              <a:t>Deaths: January 1990 – June </a:t>
            </a:r>
            <a:r>
              <a:rPr lang="en-US" sz="2000" b="1" kern="0" dirty="0" smtClean="0"/>
              <a:t>2015)</a:t>
            </a:r>
            <a:endParaRPr lang="en-US" sz="2000" b="1" kern="0" dirty="0"/>
          </a:p>
        </p:txBody>
      </p:sp>
      <p:grpSp>
        <p:nvGrpSpPr>
          <p:cNvPr id="14" name="Group 13"/>
          <p:cNvGrpSpPr/>
          <p:nvPr/>
        </p:nvGrpSpPr>
        <p:grpSpPr>
          <a:xfrm>
            <a:off x="2" y="6180658"/>
            <a:ext cx="4715933" cy="711201"/>
            <a:chOff x="2" y="6180658"/>
            <a:chExt cx="4715933" cy="711201"/>
          </a:xfrm>
        </p:grpSpPr>
        <p:grpSp>
          <p:nvGrpSpPr>
            <p:cNvPr id="20" name="Group 19"/>
            <p:cNvGrpSpPr/>
            <p:nvPr/>
          </p:nvGrpSpPr>
          <p:grpSpPr>
            <a:xfrm>
              <a:off x="2" y="6180658"/>
              <a:ext cx="4715932" cy="711201"/>
              <a:chOff x="1" y="6067776"/>
              <a:chExt cx="4952999" cy="790224"/>
            </a:xfrm>
          </p:grpSpPr>
          <p:pic>
            <p:nvPicPr>
              <p:cNvPr id="22" name="Picture 21"/>
              <p:cNvPicPr>
                <a:picLocks noChangeAspect="1"/>
              </p:cNvPicPr>
              <p:nvPr/>
            </p:nvPicPr>
            <p:blipFill>
              <a:blip r:embed="rId3" cstate="print"/>
              <a:stretch>
                <a:fillRect/>
              </a:stretch>
            </p:blipFill>
            <p:spPr>
              <a:xfrm>
                <a:off x="1" y="6172200"/>
                <a:ext cx="4952999" cy="685800"/>
              </a:xfrm>
              <a:prstGeom prst="rect">
                <a:avLst/>
              </a:prstGeom>
            </p:spPr>
          </p:pic>
          <p:sp>
            <p:nvSpPr>
              <p:cNvPr id="23"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1"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5" name="Title 2"/>
          <p:cNvSpPr txBox="1"/>
          <p:nvPr/>
        </p:nvSpPr>
        <p:spPr>
          <a:xfrm>
            <a:off x="228601" y="910053"/>
            <a:ext cx="8534399" cy="461665"/>
          </a:xfrm>
          <a:prstGeom prst="rect">
            <a:avLst/>
          </a:prstGeom>
          <a:noFill/>
        </p:spPr>
        <p:txBody>
          <a:bodyPr wrap="square" rtlCol="0">
            <a:spAutoFit/>
          </a:bodyPr>
          <a:lstStyle/>
          <a:p>
            <a:pPr algn="ctr"/>
            <a:r>
              <a:rPr lang="en-US" sz="2400" b="1" kern="0" dirty="0"/>
              <a:t>Diagnosis = </a:t>
            </a:r>
            <a:r>
              <a:rPr lang="en-US" sz="2400" b="1" kern="0" dirty="0" smtClean="0"/>
              <a:t>CTD</a:t>
            </a:r>
            <a:endParaRPr lang="en-US" sz="2400" b="1" kern="0" dirty="0"/>
          </a:p>
        </p:txBody>
      </p:sp>
    </p:spTree>
    <p:extLst>
      <p:ext uri="{BB962C8B-B14F-4D97-AF65-F5344CB8AC3E}">
        <p14:creationId xmlns:p14="http://schemas.microsoft.com/office/powerpoint/2010/main" val="3422607597"/>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79291572"/>
              </p:ext>
            </p:extLst>
          </p:nvPr>
        </p:nvGraphicFramePr>
        <p:xfrm>
          <a:off x="228601" y="1426262"/>
          <a:ext cx="8686798" cy="4754398"/>
        </p:xfrm>
        <a:graphic>
          <a:graphicData uri="http://schemas.openxmlformats.org/drawingml/2006/table">
            <a:tbl>
              <a:tblPr>
                <a:tableStyleId>{5C22544A-7EE6-4342-B048-85BDC9FD1C3A}</a:tableStyleId>
              </a:tblPr>
              <a:tblGrid>
                <a:gridCol w="2438399"/>
                <a:gridCol w="990600"/>
                <a:gridCol w="1066800"/>
                <a:gridCol w="1066800"/>
                <a:gridCol w="1143000"/>
                <a:gridCol w="990600"/>
                <a:gridCol w="990599"/>
              </a:tblGrid>
              <a:tr h="670956">
                <a:tc>
                  <a:txBody>
                    <a:bodyPr/>
                    <a:lstStyle/>
                    <a:p>
                      <a:pPr algn="ctr" rtl="0" fontAlgn="t"/>
                      <a:r>
                        <a:rPr lang="en-US" sz="1400" b="1" dirty="0" smtClean="0">
                          <a:solidFill>
                            <a:srgbClr val="FFFF00"/>
                          </a:solidFill>
                        </a:rPr>
                        <a:t>Cause of Death</a:t>
                      </a:r>
                      <a:endParaRPr lang="en-US" dirty="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0-30 Days (N=838)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31 Days - 1 Year (N=1,632)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&gt;1 Year - 3 Years (N=1,322)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&gt;3 Years - 5 Years (N=793)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&gt;5 Years - 10 Years (N=782)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&gt;10 Years (N=185)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OB/BOS</a:t>
                      </a:r>
                      <a:endParaRPr lang="en-US" sz="14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52 (3.2%)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288 (21.8%)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205 (25.9%)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165 (21.1%)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31 (16.8%)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Acute Rejection</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34 (4.1%)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29 (1.8%)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20 (1.5%)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 (0.5%)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 (0.4%)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40 (2.5%)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26 (2.0%)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15 (1.9%)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19 (2.4%)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5 (2.7%)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Malignancy, Non-Lymphoma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 (0.5%)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66 (4.0%)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168 (12.7%)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155 (19.5%)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169 (21.6%)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42 (22.7%)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a:solidFill>
                            <a:schemeClr val="tx1"/>
                          </a:solidFill>
                        </a:rPr>
                        <a:t>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30 (1.8%)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8 (0.6%)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 (0.5%)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Infection, Non-CMV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151 (18.0%)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564 (34.6%)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272 (20.6%)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138 (17.4%)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127 (16.2%)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24 (13.0%)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Graft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188 (22.4%)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292 (17.9%)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242 (18.3%)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134 (16.9%)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108 (13.8%)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31 (16.8%)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Cardiovascular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107 (12.8%)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98 (6.0%)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72 (5.4%)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37 (4.7%)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48 (6.1%)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12 (6.5%)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Technical</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80 (9.5%)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45 (2.8%)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13 (1.0%)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 (0.3%)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Multiple Organ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121 (14.4%)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207 (12.7%)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62 (4.7%)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23 (2.9%)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33 (4.2%)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7 (3.8%)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Other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151 (18.0%)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209 (12.8%)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151 (11.4%)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77 (9.7%)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107 (13.7%)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31 (16.8%)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bl>
          </a:graphicData>
        </a:graphic>
      </p:graphicFrame>
      <p:sp>
        <p:nvSpPr>
          <p:cNvPr id="8" name="TextBox 7"/>
          <p:cNvSpPr txBox="1"/>
          <p:nvPr/>
        </p:nvSpPr>
        <p:spPr>
          <a:xfrm>
            <a:off x="5029200" y="6236802"/>
            <a:ext cx="2743200" cy="461665"/>
          </a:xfrm>
          <a:prstGeom prst="rect">
            <a:avLst/>
          </a:prstGeom>
          <a:noFill/>
        </p:spPr>
        <p:txBody>
          <a:bodyPr wrap="square" rtlCol="0">
            <a:spAutoFit/>
          </a:bodyPr>
          <a:lstStyle/>
          <a:p>
            <a:r>
              <a:rPr lang="en-US" sz="1200" b="1" dirty="0" smtClean="0">
                <a:solidFill>
                  <a:srgbClr val="FFFF00"/>
                </a:solidFill>
              </a:rPr>
              <a:t>Percentages represent % of deaths in the respective time period.</a:t>
            </a:r>
            <a:endParaRPr lang="en-US" sz="1200" dirty="0">
              <a:solidFill>
                <a:srgbClr val="FFFF00"/>
              </a:solidFill>
            </a:endParaRPr>
          </a:p>
        </p:txBody>
      </p:sp>
      <p:sp>
        <p:nvSpPr>
          <p:cNvPr id="10" name="Title 1"/>
          <p:cNvSpPr txBox="1">
            <a:spLocks/>
          </p:cNvSpPr>
          <p:nvPr/>
        </p:nvSpPr>
        <p:spPr bwMode="auto">
          <a:xfrm>
            <a:off x="0" y="14016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br>
              <a:rPr lang="en-US" sz="2600" kern="0" dirty="0" smtClean="0"/>
            </a:br>
            <a:endParaRPr lang="en-US" sz="2000" kern="0" dirty="0"/>
          </a:p>
        </p:txBody>
      </p:sp>
      <p:sp>
        <p:nvSpPr>
          <p:cNvPr id="3" name="Title 2"/>
          <p:cNvSpPr txBox="1"/>
          <p:nvPr/>
        </p:nvSpPr>
        <p:spPr>
          <a:xfrm>
            <a:off x="1179539" y="616857"/>
            <a:ext cx="2590800" cy="461665"/>
          </a:xfrm>
          <a:prstGeom prst="rect">
            <a:avLst/>
          </a:prstGeom>
          <a:noFill/>
        </p:spPr>
        <p:txBody>
          <a:bodyPr wrap="square" rtlCol="0">
            <a:spAutoFit/>
          </a:bodyPr>
          <a:lstStyle/>
          <a:p>
            <a:r>
              <a:rPr lang="en-US" sz="2400" b="1" kern="0" dirty="0"/>
              <a:t>Cause of </a:t>
            </a:r>
            <a:r>
              <a:rPr lang="en-US" sz="2400" b="1" kern="0" dirty="0" smtClean="0"/>
              <a:t>Death</a:t>
            </a:r>
            <a:endParaRPr lang="en-US" sz="2400" b="1" kern="0" dirty="0"/>
          </a:p>
        </p:txBody>
      </p:sp>
      <p:sp>
        <p:nvSpPr>
          <p:cNvPr id="12" name="title_cohort"/>
          <p:cNvSpPr txBox="1"/>
          <p:nvPr/>
        </p:nvSpPr>
        <p:spPr>
          <a:xfrm>
            <a:off x="3276600" y="661362"/>
            <a:ext cx="4876800" cy="400110"/>
          </a:xfrm>
          <a:prstGeom prst="rect">
            <a:avLst/>
          </a:prstGeom>
          <a:noFill/>
        </p:spPr>
        <p:txBody>
          <a:bodyPr wrap="square" rtlCol="0">
            <a:spAutoFit/>
          </a:bodyPr>
          <a:lstStyle/>
          <a:p>
            <a:pPr algn="ctr"/>
            <a:r>
              <a:rPr lang="en-US" sz="2000" b="1" kern="0" dirty="0" smtClean="0"/>
              <a:t>(</a:t>
            </a:r>
            <a:r>
              <a:rPr lang="en-US" sz="2000" b="1" kern="0" dirty="0"/>
              <a:t>Deaths: January 1990 – June </a:t>
            </a:r>
            <a:r>
              <a:rPr lang="en-US" sz="2000" b="1" kern="0" dirty="0" smtClean="0"/>
              <a:t>2015)</a:t>
            </a:r>
            <a:endParaRPr lang="en-US" sz="2000" b="1" kern="0" dirty="0"/>
          </a:p>
        </p:txBody>
      </p:sp>
      <p:grpSp>
        <p:nvGrpSpPr>
          <p:cNvPr id="14" name="Group 13"/>
          <p:cNvGrpSpPr/>
          <p:nvPr/>
        </p:nvGrpSpPr>
        <p:grpSpPr>
          <a:xfrm>
            <a:off x="2" y="6180658"/>
            <a:ext cx="4715933" cy="711201"/>
            <a:chOff x="2" y="6180658"/>
            <a:chExt cx="4715933" cy="711201"/>
          </a:xfrm>
        </p:grpSpPr>
        <p:grpSp>
          <p:nvGrpSpPr>
            <p:cNvPr id="20" name="Group 19"/>
            <p:cNvGrpSpPr/>
            <p:nvPr/>
          </p:nvGrpSpPr>
          <p:grpSpPr>
            <a:xfrm>
              <a:off x="2" y="6180658"/>
              <a:ext cx="4715932" cy="711201"/>
              <a:chOff x="1" y="6067776"/>
              <a:chExt cx="4952999" cy="790224"/>
            </a:xfrm>
          </p:grpSpPr>
          <p:pic>
            <p:nvPicPr>
              <p:cNvPr id="22" name="Picture 21"/>
              <p:cNvPicPr>
                <a:picLocks noChangeAspect="1"/>
              </p:cNvPicPr>
              <p:nvPr/>
            </p:nvPicPr>
            <p:blipFill>
              <a:blip r:embed="rId3" cstate="print"/>
              <a:stretch>
                <a:fillRect/>
              </a:stretch>
            </p:blipFill>
            <p:spPr>
              <a:xfrm>
                <a:off x="1" y="6172200"/>
                <a:ext cx="4952999" cy="685800"/>
              </a:xfrm>
              <a:prstGeom prst="rect">
                <a:avLst/>
              </a:prstGeom>
            </p:spPr>
          </p:pic>
          <p:sp>
            <p:nvSpPr>
              <p:cNvPr id="23"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1"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5" name="Title 2"/>
          <p:cNvSpPr txBox="1"/>
          <p:nvPr/>
        </p:nvSpPr>
        <p:spPr>
          <a:xfrm>
            <a:off x="228601" y="910053"/>
            <a:ext cx="8534399" cy="461665"/>
          </a:xfrm>
          <a:prstGeom prst="rect">
            <a:avLst/>
          </a:prstGeom>
          <a:noFill/>
        </p:spPr>
        <p:txBody>
          <a:bodyPr wrap="square" rtlCol="0">
            <a:spAutoFit/>
          </a:bodyPr>
          <a:lstStyle/>
          <a:p>
            <a:pPr algn="ctr"/>
            <a:r>
              <a:rPr lang="en-US" sz="2400" b="1" kern="0" dirty="0"/>
              <a:t>Diagnosis = </a:t>
            </a:r>
            <a:r>
              <a:rPr lang="en-US" sz="2400" b="1" kern="0" dirty="0" smtClean="0"/>
              <a:t>IIP</a:t>
            </a:r>
            <a:endParaRPr lang="en-US" sz="2400" b="1" kern="0" dirty="0"/>
          </a:p>
        </p:txBody>
      </p:sp>
    </p:spTree>
    <p:extLst>
      <p:ext uri="{BB962C8B-B14F-4D97-AF65-F5344CB8AC3E}">
        <p14:creationId xmlns:p14="http://schemas.microsoft.com/office/powerpoint/2010/main" val="1935931802"/>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070737495"/>
              </p:ext>
            </p:extLst>
          </p:nvPr>
        </p:nvGraphicFramePr>
        <p:xfrm>
          <a:off x="228601" y="1426262"/>
          <a:ext cx="8686798" cy="4754398"/>
        </p:xfrm>
        <a:graphic>
          <a:graphicData uri="http://schemas.openxmlformats.org/drawingml/2006/table">
            <a:tbl>
              <a:tblPr>
                <a:tableStyleId>{5C22544A-7EE6-4342-B048-85BDC9FD1C3A}</a:tableStyleId>
              </a:tblPr>
              <a:tblGrid>
                <a:gridCol w="2438399"/>
                <a:gridCol w="990600"/>
                <a:gridCol w="1066800"/>
                <a:gridCol w="1066800"/>
                <a:gridCol w="1143000"/>
                <a:gridCol w="990600"/>
                <a:gridCol w="990599"/>
              </a:tblGrid>
              <a:tr h="670956">
                <a:tc>
                  <a:txBody>
                    <a:bodyPr/>
                    <a:lstStyle/>
                    <a:p>
                      <a:pPr algn="ctr" rtl="0" fontAlgn="t"/>
                      <a:r>
                        <a:rPr lang="en-US" sz="1400" b="1" dirty="0" smtClean="0">
                          <a:solidFill>
                            <a:srgbClr val="FFFF00"/>
                          </a:solidFill>
                        </a:rPr>
                        <a:t>Cause of Death</a:t>
                      </a:r>
                      <a:endParaRPr lang="en-US" dirty="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0-30 Days (N=150)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31 Days - 1 Year (N=288)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&gt;1 Year - 3 Years (N=219)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&gt;3 Years - 5 Years (N=105)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&gt;5 Years - 10 Years (N=129)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&gt;10 Years (N=28)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OB/BOS</a:t>
                      </a:r>
                      <a:endParaRPr lang="en-US" sz="14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12 (4.2%)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60 (27.4%)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31 (29.5%)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26 (20.2%)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 (14.3%)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Acute Rejection</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 (1.0%)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 (1.8%)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 (1.6%)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6 (2.1%)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 (0.9%)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 (3.1%)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 (7.1%)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Malignancy, Non-Lymphoma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10 (3.5%)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20 (9.1%)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12 (11.4%)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22 (17.1%)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 (17.9%)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a:solidFill>
                            <a:schemeClr val="tx1"/>
                          </a:solidFill>
                        </a:rPr>
                        <a:t>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9 (3.1%)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 (1.4%)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Infection, Non-CMV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18 (12.0%)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93 (32.3%)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41 (18.7%)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21 (20.0%)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25 (19.4%)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 (14.3%)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Graft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45 (30.0%)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48 (16.7%)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46 (21.0%)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24 (22.9%)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22 (17.1%)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 (10.7%)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Cardiovascular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22 (14.7%)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18 (6.3%)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8 (3.7%)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6 (5.7%)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6 (4.7%)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 (10.7%)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Technical</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14 (9.3%)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8 (2.8%)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Multiple Organ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18 (12.0%)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30 (10.4%)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8 (3.7%)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 (4.8%)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 (3.9%)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(3.6%)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Other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31 (20.7%)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51 (17.7%)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26 (11.9%)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6 (5.7%)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16 (12.4%)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6 (21.4%)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bl>
          </a:graphicData>
        </a:graphic>
      </p:graphicFrame>
      <p:sp>
        <p:nvSpPr>
          <p:cNvPr id="8" name="TextBox 7"/>
          <p:cNvSpPr txBox="1"/>
          <p:nvPr/>
        </p:nvSpPr>
        <p:spPr>
          <a:xfrm>
            <a:off x="5029200" y="6236802"/>
            <a:ext cx="2743200" cy="461665"/>
          </a:xfrm>
          <a:prstGeom prst="rect">
            <a:avLst/>
          </a:prstGeom>
          <a:noFill/>
        </p:spPr>
        <p:txBody>
          <a:bodyPr wrap="square" rtlCol="0">
            <a:spAutoFit/>
          </a:bodyPr>
          <a:lstStyle/>
          <a:p>
            <a:r>
              <a:rPr lang="en-US" sz="1200" b="1" dirty="0" smtClean="0">
                <a:solidFill>
                  <a:srgbClr val="FFFF00"/>
                </a:solidFill>
              </a:rPr>
              <a:t>Percentages represent % of deaths in the respective time period.</a:t>
            </a:r>
            <a:endParaRPr lang="en-US" sz="1200" dirty="0">
              <a:solidFill>
                <a:srgbClr val="FFFF00"/>
              </a:solidFill>
            </a:endParaRPr>
          </a:p>
        </p:txBody>
      </p:sp>
      <p:sp>
        <p:nvSpPr>
          <p:cNvPr id="10" name="Title 1"/>
          <p:cNvSpPr txBox="1">
            <a:spLocks/>
          </p:cNvSpPr>
          <p:nvPr/>
        </p:nvSpPr>
        <p:spPr bwMode="auto">
          <a:xfrm>
            <a:off x="0" y="14016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br>
              <a:rPr lang="en-US" sz="2600" kern="0" dirty="0" smtClean="0"/>
            </a:br>
            <a:endParaRPr lang="en-US" sz="2000" kern="0" dirty="0"/>
          </a:p>
        </p:txBody>
      </p:sp>
      <p:sp>
        <p:nvSpPr>
          <p:cNvPr id="3" name="Title 2"/>
          <p:cNvSpPr txBox="1"/>
          <p:nvPr/>
        </p:nvSpPr>
        <p:spPr>
          <a:xfrm>
            <a:off x="1179539" y="616857"/>
            <a:ext cx="2590800" cy="461665"/>
          </a:xfrm>
          <a:prstGeom prst="rect">
            <a:avLst/>
          </a:prstGeom>
          <a:noFill/>
        </p:spPr>
        <p:txBody>
          <a:bodyPr wrap="square" rtlCol="0">
            <a:spAutoFit/>
          </a:bodyPr>
          <a:lstStyle/>
          <a:p>
            <a:r>
              <a:rPr lang="en-US" sz="2400" b="1" kern="0" dirty="0"/>
              <a:t>Cause of </a:t>
            </a:r>
            <a:r>
              <a:rPr lang="en-US" sz="2400" b="1" kern="0" dirty="0" smtClean="0"/>
              <a:t>Death</a:t>
            </a:r>
            <a:endParaRPr lang="en-US" sz="2400" b="1" kern="0" dirty="0"/>
          </a:p>
        </p:txBody>
      </p:sp>
      <p:sp>
        <p:nvSpPr>
          <p:cNvPr id="12" name="title_cohort"/>
          <p:cNvSpPr txBox="1"/>
          <p:nvPr/>
        </p:nvSpPr>
        <p:spPr>
          <a:xfrm>
            <a:off x="3276600" y="661362"/>
            <a:ext cx="4876800" cy="400110"/>
          </a:xfrm>
          <a:prstGeom prst="rect">
            <a:avLst/>
          </a:prstGeom>
          <a:noFill/>
        </p:spPr>
        <p:txBody>
          <a:bodyPr wrap="square" rtlCol="0">
            <a:spAutoFit/>
          </a:bodyPr>
          <a:lstStyle/>
          <a:p>
            <a:pPr algn="ctr"/>
            <a:r>
              <a:rPr lang="en-US" sz="2000" b="1" kern="0" dirty="0" smtClean="0"/>
              <a:t>(</a:t>
            </a:r>
            <a:r>
              <a:rPr lang="en-US" sz="2000" b="1" kern="0" dirty="0"/>
              <a:t>Deaths: January 1990 – June </a:t>
            </a:r>
            <a:r>
              <a:rPr lang="en-US" sz="2000" b="1" kern="0" dirty="0" smtClean="0"/>
              <a:t>2015)</a:t>
            </a:r>
            <a:endParaRPr lang="en-US" sz="2000" b="1" kern="0" dirty="0"/>
          </a:p>
        </p:txBody>
      </p:sp>
      <p:grpSp>
        <p:nvGrpSpPr>
          <p:cNvPr id="14" name="Group 13"/>
          <p:cNvGrpSpPr/>
          <p:nvPr/>
        </p:nvGrpSpPr>
        <p:grpSpPr>
          <a:xfrm>
            <a:off x="2" y="6180658"/>
            <a:ext cx="4715933" cy="711201"/>
            <a:chOff x="2" y="6180658"/>
            <a:chExt cx="4715933" cy="711201"/>
          </a:xfrm>
        </p:grpSpPr>
        <p:grpSp>
          <p:nvGrpSpPr>
            <p:cNvPr id="20" name="Group 19"/>
            <p:cNvGrpSpPr/>
            <p:nvPr/>
          </p:nvGrpSpPr>
          <p:grpSpPr>
            <a:xfrm>
              <a:off x="2" y="6180658"/>
              <a:ext cx="4715932" cy="711201"/>
              <a:chOff x="1" y="6067776"/>
              <a:chExt cx="4952999" cy="790224"/>
            </a:xfrm>
          </p:grpSpPr>
          <p:pic>
            <p:nvPicPr>
              <p:cNvPr id="22" name="Picture 21"/>
              <p:cNvPicPr>
                <a:picLocks noChangeAspect="1"/>
              </p:cNvPicPr>
              <p:nvPr/>
            </p:nvPicPr>
            <p:blipFill>
              <a:blip r:embed="rId3" cstate="print"/>
              <a:stretch>
                <a:fillRect/>
              </a:stretch>
            </p:blipFill>
            <p:spPr>
              <a:xfrm>
                <a:off x="1" y="6172200"/>
                <a:ext cx="4952999" cy="685800"/>
              </a:xfrm>
              <a:prstGeom prst="rect">
                <a:avLst/>
              </a:prstGeom>
            </p:spPr>
          </p:pic>
          <p:sp>
            <p:nvSpPr>
              <p:cNvPr id="23"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1"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5" name="Title 2"/>
          <p:cNvSpPr txBox="1"/>
          <p:nvPr/>
        </p:nvSpPr>
        <p:spPr>
          <a:xfrm>
            <a:off x="228601" y="910053"/>
            <a:ext cx="8534399" cy="461665"/>
          </a:xfrm>
          <a:prstGeom prst="rect">
            <a:avLst/>
          </a:prstGeom>
          <a:noFill/>
        </p:spPr>
        <p:txBody>
          <a:bodyPr wrap="square" rtlCol="0">
            <a:spAutoFit/>
          </a:bodyPr>
          <a:lstStyle/>
          <a:p>
            <a:pPr algn="ctr"/>
            <a:r>
              <a:rPr lang="en-US" sz="2400" b="1" kern="0" dirty="0"/>
              <a:t>Diagnosis = </a:t>
            </a:r>
            <a:r>
              <a:rPr lang="en-US" sz="2400" b="1" kern="0" dirty="0" smtClean="0"/>
              <a:t>ILD-not IIP</a:t>
            </a:r>
            <a:endParaRPr lang="en-US" sz="2400" b="1" kern="0" dirty="0"/>
          </a:p>
        </p:txBody>
      </p:sp>
    </p:spTree>
    <p:extLst>
      <p:ext uri="{BB962C8B-B14F-4D97-AF65-F5344CB8AC3E}">
        <p14:creationId xmlns:p14="http://schemas.microsoft.com/office/powerpoint/2010/main" val="2983131297"/>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3229118604"/>
              </p:ext>
            </p:extLst>
          </p:nvPr>
        </p:nvGraphicFramePr>
        <p:xfrm>
          <a:off x="228601" y="1426262"/>
          <a:ext cx="8686798" cy="4754398"/>
        </p:xfrm>
        <a:graphic>
          <a:graphicData uri="http://schemas.openxmlformats.org/drawingml/2006/table">
            <a:tbl>
              <a:tblPr>
                <a:tableStyleId>{5C22544A-7EE6-4342-B048-85BDC9FD1C3A}</a:tableStyleId>
              </a:tblPr>
              <a:tblGrid>
                <a:gridCol w="2438399"/>
                <a:gridCol w="990600"/>
                <a:gridCol w="1066800"/>
                <a:gridCol w="1066800"/>
                <a:gridCol w="1143000"/>
                <a:gridCol w="990600"/>
                <a:gridCol w="990599"/>
              </a:tblGrid>
              <a:tr h="670956">
                <a:tc>
                  <a:txBody>
                    <a:bodyPr/>
                    <a:lstStyle/>
                    <a:p>
                      <a:pPr algn="ctr" rtl="0" fontAlgn="t"/>
                      <a:r>
                        <a:rPr lang="en-US" sz="1400" b="1" dirty="0" smtClean="0">
                          <a:solidFill>
                            <a:srgbClr val="FFFF00"/>
                          </a:solidFill>
                        </a:rPr>
                        <a:t>Cause of Death</a:t>
                      </a:r>
                      <a:endParaRPr lang="en-US" dirty="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0-30 Days (N=21)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31 Days - 1 Year (N=30)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&gt;1 Year - 3 Years (N=21)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&gt;3 Years - 5 Years (N=16)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&gt;5 Years - 10 Years (N=20)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&gt;10 Years (N=2)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OB/BOS</a:t>
                      </a:r>
                      <a:endParaRPr lang="en-US" sz="14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 (6.7%)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6 (28.6%)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 (12.5%)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 (15.0%)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Acute Rejection</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1 (3.3%)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(5.0%)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(4.8%)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(5.0%)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Malignancy, Non-Lymphoma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 (10.0%)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 (9.5%)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(6.3%)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5 (25.0%)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a:solidFill>
                            <a:schemeClr val="tx1"/>
                          </a:solidFill>
                        </a:rPr>
                        <a:t>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(3.3%)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(4.8%)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Infection, Non-CMV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 (19.0%)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6 (20.0%)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 (19.0%)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 (31.3%)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 (15.0%)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1 (50.0%)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Graft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8 (38.1%)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8 (26.7%)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 (19.0%)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7 (43.8%)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 (15.0%)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Cardiovascular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 (14.3%)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(3.3%)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 (9.5%)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(6.3%)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1 (50.0%)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Technical</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 (6.7%)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Multiple Organ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 (6.7%)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(4.8%)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Other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6 (28.6%)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 (13.3%)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 (20.0%)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bl>
          </a:graphicData>
        </a:graphic>
      </p:graphicFrame>
      <p:sp>
        <p:nvSpPr>
          <p:cNvPr id="8" name="TextBox 7"/>
          <p:cNvSpPr txBox="1"/>
          <p:nvPr/>
        </p:nvSpPr>
        <p:spPr>
          <a:xfrm>
            <a:off x="5029200" y="6236802"/>
            <a:ext cx="2743200" cy="461665"/>
          </a:xfrm>
          <a:prstGeom prst="rect">
            <a:avLst/>
          </a:prstGeom>
          <a:noFill/>
        </p:spPr>
        <p:txBody>
          <a:bodyPr wrap="square" rtlCol="0">
            <a:spAutoFit/>
          </a:bodyPr>
          <a:lstStyle/>
          <a:p>
            <a:r>
              <a:rPr lang="en-US" sz="1200" b="1" dirty="0" smtClean="0">
                <a:solidFill>
                  <a:srgbClr val="FFFF00"/>
                </a:solidFill>
              </a:rPr>
              <a:t>Percentages represent % of deaths in the respective time period.</a:t>
            </a:r>
            <a:endParaRPr lang="en-US" sz="1200" dirty="0">
              <a:solidFill>
                <a:srgbClr val="FFFF00"/>
              </a:solidFill>
            </a:endParaRPr>
          </a:p>
        </p:txBody>
      </p:sp>
      <p:sp>
        <p:nvSpPr>
          <p:cNvPr id="10" name="Title 1"/>
          <p:cNvSpPr txBox="1">
            <a:spLocks/>
          </p:cNvSpPr>
          <p:nvPr/>
        </p:nvSpPr>
        <p:spPr bwMode="auto">
          <a:xfrm>
            <a:off x="0" y="14016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br>
              <a:rPr lang="en-US" sz="2600" kern="0" dirty="0" smtClean="0"/>
            </a:br>
            <a:endParaRPr lang="en-US" sz="2000" kern="0" dirty="0"/>
          </a:p>
        </p:txBody>
      </p:sp>
      <p:sp>
        <p:nvSpPr>
          <p:cNvPr id="3" name="Title 2"/>
          <p:cNvSpPr txBox="1"/>
          <p:nvPr/>
        </p:nvSpPr>
        <p:spPr>
          <a:xfrm>
            <a:off x="1179539" y="616857"/>
            <a:ext cx="2590800" cy="461665"/>
          </a:xfrm>
          <a:prstGeom prst="rect">
            <a:avLst/>
          </a:prstGeom>
          <a:noFill/>
        </p:spPr>
        <p:txBody>
          <a:bodyPr wrap="square" rtlCol="0">
            <a:spAutoFit/>
          </a:bodyPr>
          <a:lstStyle/>
          <a:p>
            <a:r>
              <a:rPr lang="en-US" sz="2400" b="1" kern="0" dirty="0"/>
              <a:t>Cause of </a:t>
            </a:r>
            <a:r>
              <a:rPr lang="en-US" sz="2400" b="1" kern="0" dirty="0" smtClean="0"/>
              <a:t>Death</a:t>
            </a:r>
            <a:endParaRPr lang="en-US" sz="2400" b="1" kern="0" dirty="0"/>
          </a:p>
        </p:txBody>
      </p:sp>
      <p:sp>
        <p:nvSpPr>
          <p:cNvPr id="12" name="title_cohort"/>
          <p:cNvSpPr txBox="1"/>
          <p:nvPr/>
        </p:nvSpPr>
        <p:spPr>
          <a:xfrm>
            <a:off x="3276600" y="661362"/>
            <a:ext cx="4876800" cy="400110"/>
          </a:xfrm>
          <a:prstGeom prst="rect">
            <a:avLst/>
          </a:prstGeom>
          <a:noFill/>
        </p:spPr>
        <p:txBody>
          <a:bodyPr wrap="square" rtlCol="0">
            <a:spAutoFit/>
          </a:bodyPr>
          <a:lstStyle/>
          <a:p>
            <a:pPr algn="ctr"/>
            <a:r>
              <a:rPr lang="en-US" sz="2000" b="1" kern="0" dirty="0" smtClean="0"/>
              <a:t>(</a:t>
            </a:r>
            <a:r>
              <a:rPr lang="en-US" sz="2000" b="1" kern="0" dirty="0"/>
              <a:t>Deaths: January 1990 – June </a:t>
            </a:r>
            <a:r>
              <a:rPr lang="en-US" sz="2000" b="1" kern="0" dirty="0" smtClean="0"/>
              <a:t>2015)</a:t>
            </a:r>
            <a:endParaRPr lang="en-US" sz="2000" b="1" kern="0" dirty="0"/>
          </a:p>
        </p:txBody>
      </p:sp>
      <p:grpSp>
        <p:nvGrpSpPr>
          <p:cNvPr id="14" name="Group 13"/>
          <p:cNvGrpSpPr/>
          <p:nvPr/>
        </p:nvGrpSpPr>
        <p:grpSpPr>
          <a:xfrm>
            <a:off x="2" y="6180658"/>
            <a:ext cx="4715933" cy="711201"/>
            <a:chOff x="2" y="6180658"/>
            <a:chExt cx="4715933" cy="711201"/>
          </a:xfrm>
        </p:grpSpPr>
        <p:grpSp>
          <p:nvGrpSpPr>
            <p:cNvPr id="20" name="Group 19"/>
            <p:cNvGrpSpPr/>
            <p:nvPr/>
          </p:nvGrpSpPr>
          <p:grpSpPr>
            <a:xfrm>
              <a:off x="2" y="6180658"/>
              <a:ext cx="4715932" cy="711201"/>
              <a:chOff x="1" y="6067776"/>
              <a:chExt cx="4952999" cy="790224"/>
            </a:xfrm>
          </p:grpSpPr>
          <p:pic>
            <p:nvPicPr>
              <p:cNvPr id="22" name="Picture 21"/>
              <p:cNvPicPr>
                <a:picLocks noChangeAspect="1"/>
              </p:cNvPicPr>
              <p:nvPr/>
            </p:nvPicPr>
            <p:blipFill>
              <a:blip r:embed="rId3" cstate="print"/>
              <a:stretch>
                <a:fillRect/>
              </a:stretch>
            </p:blipFill>
            <p:spPr>
              <a:xfrm>
                <a:off x="1" y="6172200"/>
                <a:ext cx="4952999" cy="685800"/>
              </a:xfrm>
              <a:prstGeom prst="rect">
                <a:avLst/>
              </a:prstGeom>
            </p:spPr>
          </p:pic>
          <p:sp>
            <p:nvSpPr>
              <p:cNvPr id="23"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1"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5" name="Title 2"/>
          <p:cNvSpPr txBox="1"/>
          <p:nvPr/>
        </p:nvSpPr>
        <p:spPr>
          <a:xfrm>
            <a:off x="228601" y="910053"/>
            <a:ext cx="8534399" cy="461665"/>
          </a:xfrm>
          <a:prstGeom prst="rect">
            <a:avLst/>
          </a:prstGeom>
          <a:noFill/>
        </p:spPr>
        <p:txBody>
          <a:bodyPr wrap="square" rtlCol="0">
            <a:spAutoFit/>
          </a:bodyPr>
          <a:lstStyle/>
          <a:p>
            <a:pPr algn="ctr"/>
            <a:r>
              <a:rPr lang="en-US" sz="2400" b="1" kern="0" dirty="0"/>
              <a:t>Diagnosis = ILD-CTD</a:t>
            </a:r>
          </a:p>
        </p:txBody>
      </p:sp>
    </p:spTree>
    <p:extLst>
      <p:ext uri="{BB962C8B-B14F-4D97-AF65-F5344CB8AC3E}">
        <p14:creationId xmlns:p14="http://schemas.microsoft.com/office/powerpoint/2010/main" val="3750915572"/>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3406294161"/>
              </p:ext>
            </p:extLst>
          </p:nvPr>
        </p:nvGraphicFramePr>
        <p:xfrm>
          <a:off x="228601" y="1426262"/>
          <a:ext cx="8686798" cy="4754398"/>
        </p:xfrm>
        <a:graphic>
          <a:graphicData uri="http://schemas.openxmlformats.org/drawingml/2006/table">
            <a:tbl>
              <a:tblPr>
                <a:tableStyleId>{5C22544A-7EE6-4342-B048-85BDC9FD1C3A}</a:tableStyleId>
              </a:tblPr>
              <a:tblGrid>
                <a:gridCol w="2438399"/>
                <a:gridCol w="990600"/>
                <a:gridCol w="1066800"/>
                <a:gridCol w="1066800"/>
                <a:gridCol w="1143000"/>
                <a:gridCol w="990600"/>
                <a:gridCol w="990599"/>
              </a:tblGrid>
              <a:tr h="670956">
                <a:tc>
                  <a:txBody>
                    <a:bodyPr/>
                    <a:lstStyle/>
                    <a:p>
                      <a:pPr algn="ctr" rtl="0" fontAlgn="t"/>
                      <a:r>
                        <a:rPr lang="en-US" sz="1400" b="1" dirty="0" smtClean="0">
                          <a:solidFill>
                            <a:srgbClr val="FFFF00"/>
                          </a:solidFill>
                        </a:rPr>
                        <a:t>Cause of Death</a:t>
                      </a:r>
                      <a:endParaRPr lang="en-US" dirty="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0-30 Days (N=254)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31 Days - 1 Year (N=181)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&gt;1 Year - 3 Years (N=145)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&gt;3 Years - 5 Years (N=85)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&gt;5 Years - 10 Years (N=115)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&gt;10 Years (N=60)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OB/BOS</a:t>
                      </a:r>
                      <a:endParaRPr lang="en-US" sz="14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15 (8.3%)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55 (37.9%)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28 (32.9%)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37 (32.2%)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13 (21.7%)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Acute Rejection</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9 (3.5%)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 (2.8%)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 (3.4%)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(1.2%)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 (1.7%)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(0.6%)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 (1.4%)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(1.2%)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 (3.3%)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Malignancy, Non-Lymphoma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6 (7.1%)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10 (8.7%)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9 (15.0%)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a:solidFill>
                            <a:schemeClr val="tx1"/>
                          </a:solidFill>
                        </a:rPr>
                        <a:t>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 (1.1%)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Infection, Non-CMV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36 (14.2%)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57 (31.5%)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25 (17.2%)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18 (21.2%)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17 (14.8%)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 (5.0%)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Graft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78 (30.7%)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33 (18.2%)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23 (15.9%)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16 (18.8%)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25 (21.7%)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14 (23.3%)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Cardiovascular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33 (13.0%)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6 (3.3%)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6 (4.1%)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(1.2%)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9 (7.8%)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 (8.3%)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Technical</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17 (6.7%)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11 (6.1%)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Multiple Organ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39 (15.4%)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28 (15.5%)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9 (6.2%)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 (2.4%)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 (1.7%)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 (8.3%)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Other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42 (16.5%)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23 (12.7%)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17 (11.7%)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12 (14.1%)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12 (10.4%)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9 (15.0%)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bl>
          </a:graphicData>
        </a:graphic>
      </p:graphicFrame>
      <p:sp>
        <p:nvSpPr>
          <p:cNvPr id="8" name="TextBox 7"/>
          <p:cNvSpPr txBox="1"/>
          <p:nvPr/>
        </p:nvSpPr>
        <p:spPr>
          <a:xfrm>
            <a:off x="5029200" y="6236802"/>
            <a:ext cx="2743200" cy="461665"/>
          </a:xfrm>
          <a:prstGeom prst="rect">
            <a:avLst/>
          </a:prstGeom>
          <a:noFill/>
        </p:spPr>
        <p:txBody>
          <a:bodyPr wrap="square" rtlCol="0">
            <a:spAutoFit/>
          </a:bodyPr>
          <a:lstStyle/>
          <a:p>
            <a:r>
              <a:rPr lang="en-US" sz="1200" b="1" dirty="0" smtClean="0">
                <a:solidFill>
                  <a:srgbClr val="FFFF00"/>
                </a:solidFill>
              </a:rPr>
              <a:t>Percentages represent % of deaths in the respective time period.</a:t>
            </a:r>
            <a:endParaRPr lang="en-US" sz="1200" dirty="0">
              <a:solidFill>
                <a:srgbClr val="FFFF00"/>
              </a:solidFill>
            </a:endParaRPr>
          </a:p>
        </p:txBody>
      </p:sp>
      <p:sp>
        <p:nvSpPr>
          <p:cNvPr id="10" name="Title 1"/>
          <p:cNvSpPr txBox="1">
            <a:spLocks/>
          </p:cNvSpPr>
          <p:nvPr/>
        </p:nvSpPr>
        <p:spPr bwMode="auto">
          <a:xfrm>
            <a:off x="0" y="14016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br>
              <a:rPr lang="en-US" sz="2600" kern="0" dirty="0" smtClean="0"/>
            </a:br>
            <a:endParaRPr lang="en-US" sz="2000" kern="0" dirty="0"/>
          </a:p>
        </p:txBody>
      </p:sp>
      <p:sp>
        <p:nvSpPr>
          <p:cNvPr id="3" name="Title 2"/>
          <p:cNvSpPr txBox="1"/>
          <p:nvPr/>
        </p:nvSpPr>
        <p:spPr>
          <a:xfrm>
            <a:off x="1179539" y="616857"/>
            <a:ext cx="2590800" cy="461665"/>
          </a:xfrm>
          <a:prstGeom prst="rect">
            <a:avLst/>
          </a:prstGeom>
          <a:noFill/>
        </p:spPr>
        <p:txBody>
          <a:bodyPr wrap="square" rtlCol="0">
            <a:spAutoFit/>
          </a:bodyPr>
          <a:lstStyle/>
          <a:p>
            <a:r>
              <a:rPr lang="en-US" sz="2400" b="1" kern="0" dirty="0"/>
              <a:t>Cause of </a:t>
            </a:r>
            <a:r>
              <a:rPr lang="en-US" sz="2400" b="1" kern="0" dirty="0" smtClean="0"/>
              <a:t>Death</a:t>
            </a:r>
            <a:endParaRPr lang="en-US" sz="2400" b="1" kern="0" dirty="0"/>
          </a:p>
        </p:txBody>
      </p:sp>
      <p:sp>
        <p:nvSpPr>
          <p:cNvPr id="12" name="title_cohort"/>
          <p:cNvSpPr txBox="1"/>
          <p:nvPr/>
        </p:nvSpPr>
        <p:spPr>
          <a:xfrm>
            <a:off x="3276600" y="661362"/>
            <a:ext cx="4876800" cy="400110"/>
          </a:xfrm>
          <a:prstGeom prst="rect">
            <a:avLst/>
          </a:prstGeom>
          <a:noFill/>
        </p:spPr>
        <p:txBody>
          <a:bodyPr wrap="square" rtlCol="0">
            <a:spAutoFit/>
          </a:bodyPr>
          <a:lstStyle/>
          <a:p>
            <a:pPr algn="ctr"/>
            <a:r>
              <a:rPr lang="en-US" sz="2000" b="1" kern="0" dirty="0" smtClean="0"/>
              <a:t>(</a:t>
            </a:r>
            <a:r>
              <a:rPr lang="en-US" sz="2000" b="1" kern="0" dirty="0"/>
              <a:t>Deaths: January 1990 – June </a:t>
            </a:r>
            <a:r>
              <a:rPr lang="en-US" sz="2000" b="1" kern="0" dirty="0" smtClean="0"/>
              <a:t>2015)</a:t>
            </a:r>
            <a:endParaRPr lang="en-US" sz="2000" b="1" kern="0" dirty="0"/>
          </a:p>
        </p:txBody>
      </p:sp>
      <p:grpSp>
        <p:nvGrpSpPr>
          <p:cNvPr id="14" name="Group 13"/>
          <p:cNvGrpSpPr/>
          <p:nvPr/>
        </p:nvGrpSpPr>
        <p:grpSpPr>
          <a:xfrm>
            <a:off x="2" y="6180658"/>
            <a:ext cx="4715933" cy="711201"/>
            <a:chOff x="2" y="6180658"/>
            <a:chExt cx="4715933" cy="711201"/>
          </a:xfrm>
        </p:grpSpPr>
        <p:grpSp>
          <p:nvGrpSpPr>
            <p:cNvPr id="20" name="Group 19"/>
            <p:cNvGrpSpPr/>
            <p:nvPr/>
          </p:nvGrpSpPr>
          <p:grpSpPr>
            <a:xfrm>
              <a:off x="2" y="6180658"/>
              <a:ext cx="4715932" cy="711201"/>
              <a:chOff x="1" y="6067776"/>
              <a:chExt cx="4952999" cy="790224"/>
            </a:xfrm>
          </p:grpSpPr>
          <p:pic>
            <p:nvPicPr>
              <p:cNvPr id="22" name="Picture 21"/>
              <p:cNvPicPr>
                <a:picLocks noChangeAspect="1"/>
              </p:cNvPicPr>
              <p:nvPr/>
            </p:nvPicPr>
            <p:blipFill>
              <a:blip r:embed="rId3" cstate="print"/>
              <a:stretch>
                <a:fillRect/>
              </a:stretch>
            </p:blipFill>
            <p:spPr>
              <a:xfrm>
                <a:off x="1" y="6172200"/>
                <a:ext cx="4952999" cy="685800"/>
              </a:xfrm>
              <a:prstGeom prst="rect">
                <a:avLst/>
              </a:prstGeom>
            </p:spPr>
          </p:pic>
          <p:sp>
            <p:nvSpPr>
              <p:cNvPr id="23"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1"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5" name="Title 2"/>
          <p:cNvSpPr txBox="1"/>
          <p:nvPr/>
        </p:nvSpPr>
        <p:spPr>
          <a:xfrm>
            <a:off x="228601" y="910053"/>
            <a:ext cx="8534399" cy="461665"/>
          </a:xfrm>
          <a:prstGeom prst="rect">
            <a:avLst/>
          </a:prstGeom>
          <a:noFill/>
        </p:spPr>
        <p:txBody>
          <a:bodyPr wrap="square" rtlCol="0">
            <a:spAutoFit/>
          </a:bodyPr>
          <a:lstStyle/>
          <a:p>
            <a:pPr algn="ctr"/>
            <a:r>
              <a:rPr lang="en-US" sz="2400" b="1" kern="0" dirty="0"/>
              <a:t>Diagnosis = IPAH</a:t>
            </a:r>
          </a:p>
        </p:txBody>
      </p:sp>
    </p:spTree>
    <p:extLst>
      <p:ext uri="{BB962C8B-B14F-4D97-AF65-F5344CB8AC3E}">
        <p14:creationId xmlns:p14="http://schemas.microsoft.com/office/powerpoint/2010/main" val="3403573472"/>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931199592"/>
              </p:ext>
            </p:extLst>
          </p:nvPr>
        </p:nvGraphicFramePr>
        <p:xfrm>
          <a:off x="228601" y="1426262"/>
          <a:ext cx="8686798" cy="4754398"/>
        </p:xfrm>
        <a:graphic>
          <a:graphicData uri="http://schemas.openxmlformats.org/drawingml/2006/table">
            <a:tbl>
              <a:tblPr>
                <a:tableStyleId>{5C22544A-7EE6-4342-B048-85BDC9FD1C3A}</a:tableStyleId>
              </a:tblPr>
              <a:tblGrid>
                <a:gridCol w="2438399"/>
                <a:gridCol w="990600"/>
                <a:gridCol w="1066800"/>
                <a:gridCol w="1066800"/>
                <a:gridCol w="1143000"/>
                <a:gridCol w="990600"/>
                <a:gridCol w="990599"/>
              </a:tblGrid>
              <a:tr h="670956">
                <a:tc>
                  <a:txBody>
                    <a:bodyPr/>
                    <a:lstStyle/>
                    <a:p>
                      <a:pPr algn="ctr" rtl="0" fontAlgn="t"/>
                      <a:r>
                        <a:rPr lang="en-US" sz="1400" b="1" dirty="0" smtClean="0">
                          <a:solidFill>
                            <a:srgbClr val="FFFF00"/>
                          </a:solidFill>
                        </a:rPr>
                        <a:t>Cause of Death</a:t>
                      </a:r>
                      <a:endParaRPr lang="en-US" dirty="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0-30 Days (N=17)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31 Days - 1 Year (N=32)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&gt;1 Year - 3 Years (N=37)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&gt;3 Years - 5 Years (N=15)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&gt;5 Years - 10 Years (N=26)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&gt;10 Years (N=12)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OB/BOS</a:t>
                      </a:r>
                      <a:endParaRPr lang="en-US" sz="14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11 (29.7%)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5 (33.3%)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8 (30.8%)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5 (41.7%)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Acute Rejection</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 (11.8%)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 (6.3%)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 (5.4%)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(6.7%)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(8.3%)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(3.8%)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Malignancy, Non-Lymphoma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(3.1%)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 (5.4%)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 (11.5%)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a:solidFill>
                            <a:schemeClr val="tx1"/>
                          </a:solidFill>
                        </a:rPr>
                        <a:t>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(2.7%)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Infection, Non-CMV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(5.9%)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9 (28.1%)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8 (21.6%)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 (20.0%)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6 (23.1%)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 (16.7%)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Graft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6 (35.3%)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11 (34.4%)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9 (24.3%)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 (26.7%)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 (15.4%)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 (25.0%)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Cardiovascular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(5.9%)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(3.1%)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(2.7%)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(6.7%)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 (7.7%)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(8.3%)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Technical</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 (17.6%)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Multiple Organ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 (11.8%)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 (12.5%)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(2.7%)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(6.7%)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(3.8%)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Other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 (11.8%)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 (12.5%)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 (5.4%)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(3.8%)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bl>
          </a:graphicData>
        </a:graphic>
      </p:graphicFrame>
      <p:sp>
        <p:nvSpPr>
          <p:cNvPr id="8" name="TextBox 7"/>
          <p:cNvSpPr txBox="1"/>
          <p:nvPr/>
        </p:nvSpPr>
        <p:spPr>
          <a:xfrm>
            <a:off x="5029200" y="6236802"/>
            <a:ext cx="2743200" cy="461665"/>
          </a:xfrm>
          <a:prstGeom prst="rect">
            <a:avLst/>
          </a:prstGeom>
          <a:noFill/>
        </p:spPr>
        <p:txBody>
          <a:bodyPr wrap="square" rtlCol="0">
            <a:spAutoFit/>
          </a:bodyPr>
          <a:lstStyle/>
          <a:p>
            <a:r>
              <a:rPr lang="en-US" sz="1200" b="1" dirty="0" smtClean="0">
                <a:solidFill>
                  <a:srgbClr val="FFFF00"/>
                </a:solidFill>
              </a:rPr>
              <a:t>Percentages represent % of deaths in the respective time period.</a:t>
            </a:r>
            <a:endParaRPr lang="en-US" sz="1200" dirty="0">
              <a:solidFill>
                <a:srgbClr val="FFFF00"/>
              </a:solidFill>
            </a:endParaRPr>
          </a:p>
        </p:txBody>
      </p:sp>
      <p:sp>
        <p:nvSpPr>
          <p:cNvPr id="10" name="Title 1"/>
          <p:cNvSpPr txBox="1">
            <a:spLocks/>
          </p:cNvSpPr>
          <p:nvPr/>
        </p:nvSpPr>
        <p:spPr bwMode="auto">
          <a:xfrm>
            <a:off x="0" y="14016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br>
              <a:rPr lang="en-US" sz="2600" kern="0" dirty="0" smtClean="0"/>
            </a:br>
            <a:endParaRPr lang="en-US" sz="2000" kern="0" dirty="0"/>
          </a:p>
        </p:txBody>
      </p:sp>
      <p:sp>
        <p:nvSpPr>
          <p:cNvPr id="3" name="Title 2"/>
          <p:cNvSpPr txBox="1"/>
          <p:nvPr/>
        </p:nvSpPr>
        <p:spPr>
          <a:xfrm>
            <a:off x="1179539" y="616857"/>
            <a:ext cx="2590800" cy="461665"/>
          </a:xfrm>
          <a:prstGeom prst="rect">
            <a:avLst/>
          </a:prstGeom>
          <a:noFill/>
        </p:spPr>
        <p:txBody>
          <a:bodyPr wrap="square" rtlCol="0">
            <a:spAutoFit/>
          </a:bodyPr>
          <a:lstStyle/>
          <a:p>
            <a:r>
              <a:rPr lang="en-US" sz="2400" b="1" kern="0" dirty="0"/>
              <a:t>Cause of </a:t>
            </a:r>
            <a:r>
              <a:rPr lang="en-US" sz="2400" b="1" kern="0" dirty="0" smtClean="0"/>
              <a:t>Death</a:t>
            </a:r>
            <a:endParaRPr lang="en-US" sz="2400" b="1" kern="0" dirty="0"/>
          </a:p>
        </p:txBody>
      </p:sp>
      <p:sp>
        <p:nvSpPr>
          <p:cNvPr id="12" name="title_cohort"/>
          <p:cNvSpPr txBox="1"/>
          <p:nvPr/>
        </p:nvSpPr>
        <p:spPr>
          <a:xfrm>
            <a:off x="3276600" y="661362"/>
            <a:ext cx="4876800" cy="400110"/>
          </a:xfrm>
          <a:prstGeom prst="rect">
            <a:avLst/>
          </a:prstGeom>
          <a:noFill/>
        </p:spPr>
        <p:txBody>
          <a:bodyPr wrap="square" rtlCol="0">
            <a:spAutoFit/>
          </a:bodyPr>
          <a:lstStyle/>
          <a:p>
            <a:pPr algn="ctr"/>
            <a:r>
              <a:rPr lang="en-US" sz="2000" b="1" kern="0" dirty="0" smtClean="0"/>
              <a:t>(</a:t>
            </a:r>
            <a:r>
              <a:rPr lang="en-US" sz="2000" b="1" kern="0" dirty="0"/>
              <a:t>Deaths: January 1990 – June </a:t>
            </a:r>
            <a:r>
              <a:rPr lang="en-US" sz="2000" b="1" kern="0" dirty="0" smtClean="0"/>
              <a:t>2015)</a:t>
            </a:r>
            <a:endParaRPr lang="en-US" sz="2000" b="1" kern="0" dirty="0"/>
          </a:p>
        </p:txBody>
      </p:sp>
      <p:grpSp>
        <p:nvGrpSpPr>
          <p:cNvPr id="14" name="Group 13"/>
          <p:cNvGrpSpPr/>
          <p:nvPr/>
        </p:nvGrpSpPr>
        <p:grpSpPr>
          <a:xfrm>
            <a:off x="2" y="6180658"/>
            <a:ext cx="4715933" cy="711201"/>
            <a:chOff x="2" y="6180658"/>
            <a:chExt cx="4715933" cy="711201"/>
          </a:xfrm>
        </p:grpSpPr>
        <p:grpSp>
          <p:nvGrpSpPr>
            <p:cNvPr id="20" name="Group 19"/>
            <p:cNvGrpSpPr/>
            <p:nvPr/>
          </p:nvGrpSpPr>
          <p:grpSpPr>
            <a:xfrm>
              <a:off x="2" y="6180658"/>
              <a:ext cx="4715932" cy="711201"/>
              <a:chOff x="1" y="6067776"/>
              <a:chExt cx="4952999" cy="790224"/>
            </a:xfrm>
          </p:grpSpPr>
          <p:pic>
            <p:nvPicPr>
              <p:cNvPr id="22" name="Picture 21"/>
              <p:cNvPicPr>
                <a:picLocks noChangeAspect="1"/>
              </p:cNvPicPr>
              <p:nvPr/>
            </p:nvPicPr>
            <p:blipFill>
              <a:blip r:embed="rId3" cstate="print"/>
              <a:stretch>
                <a:fillRect/>
              </a:stretch>
            </p:blipFill>
            <p:spPr>
              <a:xfrm>
                <a:off x="1" y="6172200"/>
                <a:ext cx="4952999" cy="685800"/>
              </a:xfrm>
              <a:prstGeom prst="rect">
                <a:avLst/>
              </a:prstGeom>
            </p:spPr>
          </p:pic>
          <p:sp>
            <p:nvSpPr>
              <p:cNvPr id="23"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1"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5" name="Title 2"/>
          <p:cNvSpPr txBox="1"/>
          <p:nvPr/>
        </p:nvSpPr>
        <p:spPr>
          <a:xfrm>
            <a:off x="228601" y="910053"/>
            <a:ext cx="8534399" cy="461665"/>
          </a:xfrm>
          <a:prstGeom prst="rect">
            <a:avLst/>
          </a:prstGeom>
          <a:noFill/>
        </p:spPr>
        <p:txBody>
          <a:bodyPr wrap="square" rtlCol="0">
            <a:spAutoFit/>
          </a:bodyPr>
          <a:lstStyle/>
          <a:p>
            <a:pPr algn="ctr"/>
            <a:r>
              <a:rPr lang="en-US" sz="2400" b="1" kern="0" dirty="0"/>
              <a:t>Diagnosis = LAM/tuberous sclerosis</a:t>
            </a:r>
          </a:p>
        </p:txBody>
      </p:sp>
    </p:spTree>
    <p:extLst>
      <p:ext uri="{BB962C8B-B14F-4D97-AF65-F5344CB8AC3E}">
        <p14:creationId xmlns:p14="http://schemas.microsoft.com/office/powerpoint/2010/main" val="598574995"/>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98731522"/>
              </p:ext>
            </p:extLst>
          </p:nvPr>
        </p:nvGraphicFramePr>
        <p:xfrm>
          <a:off x="228601" y="1426262"/>
          <a:ext cx="8686798" cy="4754398"/>
        </p:xfrm>
        <a:graphic>
          <a:graphicData uri="http://schemas.openxmlformats.org/drawingml/2006/table">
            <a:tbl>
              <a:tblPr>
                <a:tableStyleId>{5C22544A-7EE6-4342-B048-85BDC9FD1C3A}</a:tableStyleId>
              </a:tblPr>
              <a:tblGrid>
                <a:gridCol w="2438399"/>
                <a:gridCol w="990600"/>
                <a:gridCol w="1066800"/>
                <a:gridCol w="1066800"/>
                <a:gridCol w="1143000"/>
                <a:gridCol w="990600"/>
                <a:gridCol w="990599"/>
              </a:tblGrid>
              <a:tr h="670956">
                <a:tc>
                  <a:txBody>
                    <a:bodyPr/>
                    <a:lstStyle/>
                    <a:p>
                      <a:pPr algn="ctr" rtl="0" fontAlgn="t"/>
                      <a:r>
                        <a:rPr lang="en-US" sz="1400" b="1" dirty="0" smtClean="0">
                          <a:solidFill>
                            <a:srgbClr val="FFFF00"/>
                          </a:solidFill>
                        </a:rPr>
                        <a:t>Cause of Death</a:t>
                      </a:r>
                      <a:endParaRPr lang="en-US" dirty="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300" b="1" i="0" u="none" strike="noStrike">
                          <a:solidFill>
                            <a:schemeClr val="tx1"/>
                          </a:solidFill>
                          <a:effectLst/>
                          <a:latin typeface="+mj-lt"/>
                        </a:rPr>
                        <a:t>0-30 Days (N=19)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300" b="1" i="0" u="none" strike="noStrike">
                          <a:solidFill>
                            <a:schemeClr val="tx1"/>
                          </a:solidFill>
                          <a:effectLst/>
                          <a:latin typeface="+mj-lt"/>
                        </a:rPr>
                        <a:t>31 Days - 1 Year (N=35)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300" b="1" i="0" u="none" strike="noStrike">
                          <a:solidFill>
                            <a:schemeClr val="tx1"/>
                          </a:solidFill>
                          <a:effectLst/>
                          <a:latin typeface="+mj-lt"/>
                        </a:rPr>
                        <a:t>&gt;1 Year - 3 Years (N=52)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300" b="1" i="0" u="none" strike="noStrike">
                          <a:solidFill>
                            <a:schemeClr val="tx1"/>
                          </a:solidFill>
                          <a:effectLst/>
                          <a:latin typeface="+mj-lt"/>
                        </a:rPr>
                        <a:t>&gt;3 Years - 5 Years (N=20)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300" b="1" i="0" u="none" strike="noStrike">
                          <a:solidFill>
                            <a:schemeClr val="tx1"/>
                          </a:solidFill>
                          <a:effectLst/>
                          <a:latin typeface="+mj-lt"/>
                        </a:rPr>
                        <a:t>&gt;5 Years - 10 Years (N=30)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300" b="1" i="0" u="none" strike="noStrike">
                          <a:solidFill>
                            <a:schemeClr val="tx1"/>
                          </a:solidFill>
                          <a:effectLst/>
                          <a:latin typeface="+mj-lt"/>
                        </a:rPr>
                        <a:t>&gt;10 Years (N=11)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OB/BOS</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1 (2.9%)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20 (38.5%)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9 (45.0%)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6 (20.0%)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5 (45.5%)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Acute Rejection</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1 (5.0%)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2 (5.7%)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1 (1.9%)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Malignancy, Non-Lymphoma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3 (5.8%)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2 (10.0%)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5 (16.7%)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a:solidFill>
                            <a:schemeClr val="tx1"/>
                          </a:solidFill>
                        </a:rPr>
                        <a:t>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1 (2.9%)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1 (5.0%)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Infection, Non-CMV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3 (15.8%)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11 (31.4%)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8 (15.4%)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1 (5.0%)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4 (13.3%)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1 (9.1%)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Graft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4 (21.1%)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5 (14.3%)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6 (11.5%)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4 (20.0%)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7 (23.3%)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Cardiovascular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2 (10.5%)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1 (1.9%)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1 (5.0%)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2 (6.7%)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3 (27.3%)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Technical</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2 (10.5%)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1 (2.9%)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1 (1.9%)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1 (3.3%)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Multiple Organ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1 (5.3%)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9 (25.7%)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5 (9.6%)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1 (9.1%)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Other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7 (36.8%)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5 (14.3%)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7 (13.5%)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1 (5.0%)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5 (16.7%)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j-lt"/>
                        </a:rPr>
                        <a:t>1 (9.1%)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bl>
          </a:graphicData>
        </a:graphic>
      </p:graphicFrame>
      <p:sp>
        <p:nvSpPr>
          <p:cNvPr id="8" name="TextBox 7"/>
          <p:cNvSpPr txBox="1"/>
          <p:nvPr/>
        </p:nvSpPr>
        <p:spPr>
          <a:xfrm>
            <a:off x="5029200" y="6236802"/>
            <a:ext cx="2743200" cy="461665"/>
          </a:xfrm>
          <a:prstGeom prst="rect">
            <a:avLst/>
          </a:prstGeom>
          <a:noFill/>
        </p:spPr>
        <p:txBody>
          <a:bodyPr wrap="square" rtlCol="0">
            <a:spAutoFit/>
          </a:bodyPr>
          <a:lstStyle/>
          <a:p>
            <a:r>
              <a:rPr lang="en-US" sz="1200" b="1" dirty="0" smtClean="0">
                <a:solidFill>
                  <a:srgbClr val="FFFF00"/>
                </a:solidFill>
              </a:rPr>
              <a:t>Percentages represent % of deaths in the respective time period.</a:t>
            </a:r>
            <a:endParaRPr lang="en-US" sz="1200" dirty="0">
              <a:solidFill>
                <a:srgbClr val="FFFF00"/>
              </a:solidFill>
            </a:endParaRPr>
          </a:p>
        </p:txBody>
      </p:sp>
      <p:sp>
        <p:nvSpPr>
          <p:cNvPr id="10" name="Title 1"/>
          <p:cNvSpPr txBox="1">
            <a:spLocks/>
          </p:cNvSpPr>
          <p:nvPr/>
        </p:nvSpPr>
        <p:spPr bwMode="auto">
          <a:xfrm>
            <a:off x="0" y="14016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br>
              <a:rPr lang="en-US" sz="2600" kern="0" dirty="0" smtClean="0"/>
            </a:br>
            <a:endParaRPr lang="en-US" sz="2000" kern="0" dirty="0"/>
          </a:p>
        </p:txBody>
      </p:sp>
      <p:sp>
        <p:nvSpPr>
          <p:cNvPr id="3" name="Title 2"/>
          <p:cNvSpPr txBox="1"/>
          <p:nvPr/>
        </p:nvSpPr>
        <p:spPr>
          <a:xfrm>
            <a:off x="1179539" y="616857"/>
            <a:ext cx="2590800" cy="461665"/>
          </a:xfrm>
          <a:prstGeom prst="rect">
            <a:avLst/>
          </a:prstGeom>
          <a:noFill/>
        </p:spPr>
        <p:txBody>
          <a:bodyPr wrap="square" rtlCol="0">
            <a:spAutoFit/>
          </a:bodyPr>
          <a:lstStyle/>
          <a:p>
            <a:r>
              <a:rPr lang="en-US" sz="2400" b="1" kern="0" dirty="0"/>
              <a:t>Cause of </a:t>
            </a:r>
            <a:r>
              <a:rPr lang="en-US" sz="2400" b="1" kern="0" dirty="0" smtClean="0"/>
              <a:t>Death</a:t>
            </a:r>
            <a:endParaRPr lang="en-US" sz="2400" b="1" kern="0" dirty="0"/>
          </a:p>
        </p:txBody>
      </p:sp>
      <p:sp>
        <p:nvSpPr>
          <p:cNvPr id="12" name="title_cohort"/>
          <p:cNvSpPr txBox="1"/>
          <p:nvPr/>
        </p:nvSpPr>
        <p:spPr>
          <a:xfrm>
            <a:off x="3276600" y="661362"/>
            <a:ext cx="4876800" cy="400110"/>
          </a:xfrm>
          <a:prstGeom prst="rect">
            <a:avLst/>
          </a:prstGeom>
          <a:noFill/>
        </p:spPr>
        <p:txBody>
          <a:bodyPr wrap="square" rtlCol="0">
            <a:spAutoFit/>
          </a:bodyPr>
          <a:lstStyle/>
          <a:p>
            <a:pPr algn="ctr"/>
            <a:r>
              <a:rPr lang="en-US" sz="2000" b="1" kern="0" dirty="0" smtClean="0"/>
              <a:t>(</a:t>
            </a:r>
            <a:r>
              <a:rPr lang="en-US" sz="2000" b="1" kern="0" dirty="0"/>
              <a:t>Deaths: January 1990 – June </a:t>
            </a:r>
            <a:r>
              <a:rPr lang="en-US" sz="2000" b="1" kern="0" dirty="0" smtClean="0"/>
              <a:t>2015)</a:t>
            </a:r>
            <a:endParaRPr lang="en-US" sz="2000" b="1" kern="0" dirty="0"/>
          </a:p>
        </p:txBody>
      </p:sp>
      <p:grpSp>
        <p:nvGrpSpPr>
          <p:cNvPr id="14" name="Group 13"/>
          <p:cNvGrpSpPr/>
          <p:nvPr/>
        </p:nvGrpSpPr>
        <p:grpSpPr>
          <a:xfrm>
            <a:off x="2" y="6180658"/>
            <a:ext cx="4715933" cy="711201"/>
            <a:chOff x="2" y="6180658"/>
            <a:chExt cx="4715933" cy="711201"/>
          </a:xfrm>
        </p:grpSpPr>
        <p:grpSp>
          <p:nvGrpSpPr>
            <p:cNvPr id="20" name="Group 19"/>
            <p:cNvGrpSpPr/>
            <p:nvPr/>
          </p:nvGrpSpPr>
          <p:grpSpPr>
            <a:xfrm>
              <a:off x="2" y="6180658"/>
              <a:ext cx="4715932" cy="711201"/>
              <a:chOff x="1" y="6067776"/>
              <a:chExt cx="4952999" cy="790224"/>
            </a:xfrm>
          </p:grpSpPr>
          <p:pic>
            <p:nvPicPr>
              <p:cNvPr id="22" name="Picture 21"/>
              <p:cNvPicPr>
                <a:picLocks noChangeAspect="1"/>
              </p:cNvPicPr>
              <p:nvPr/>
            </p:nvPicPr>
            <p:blipFill>
              <a:blip r:embed="rId3" cstate="print"/>
              <a:stretch>
                <a:fillRect/>
              </a:stretch>
            </p:blipFill>
            <p:spPr>
              <a:xfrm>
                <a:off x="1" y="6172200"/>
                <a:ext cx="4952999" cy="685800"/>
              </a:xfrm>
              <a:prstGeom prst="rect">
                <a:avLst/>
              </a:prstGeom>
            </p:spPr>
          </p:pic>
          <p:sp>
            <p:nvSpPr>
              <p:cNvPr id="23"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1"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5" name="Title 2"/>
          <p:cNvSpPr txBox="1"/>
          <p:nvPr/>
        </p:nvSpPr>
        <p:spPr>
          <a:xfrm>
            <a:off x="228601" y="910053"/>
            <a:ext cx="8534399" cy="461665"/>
          </a:xfrm>
          <a:prstGeom prst="rect">
            <a:avLst/>
          </a:prstGeom>
          <a:noFill/>
        </p:spPr>
        <p:txBody>
          <a:bodyPr wrap="square" rtlCol="0">
            <a:spAutoFit/>
          </a:bodyPr>
          <a:lstStyle/>
          <a:p>
            <a:pPr algn="ctr"/>
            <a:r>
              <a:rPr lang="en-US" sz="2400" b="1" kern="0" dirty="0"/>
              <a:t>Diagnosis = </a:t>
            </a:r>
            <a:r>
              <a:rPr lang="en-US" sz="2400" b="1" kern="0" dirty="0" smtClean="0"/>
              <a:t>OB</a:t>
            </a:r>
            <a:endParaRPr lang="en-US" sz="2400" b="1" kern="0" dirty="0"/>
          </a:p>
        </p:txBody>
      </p:sp>
    </p:spTree>
    <p:extLst>
      <p:ext uri="{BB962C8B-B14F-4D97-AF65-F5344CB8AC3E}">
        <p14:creationId xmlns:p14="http://schemas.microsoft.com/office/powerpoint/2010/main" val="8512070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Post-Transplant Survival and Rejection</a:t>
            </a:r>
            <a:endParaRPr lang="en-US" sz="4000" dirty="0"/>
          </a:p>
        </p:txBody>
      </p:sp>
      <p:grpSp>
        <p:nvGrpSpPr>
          <p:cNvPr id="10" name="Group 9"/>
          <p:cNvGrpSpPr/>
          <p:nvPr/>
        </p:nvGrpSpPr>
        <p:grpSpPr>
          <a:xfrm>
            <a:off x="2" y="6180658"/>
            <a:ext cx="4715933" cy="711201"/>
            <a:chOff x="2" y="6180658"/>
            <a:chExt cx="4715933" cy="711201"/>
          </a:xfrm>
        </p:grpSpPr>
        <p:grpSp>
          <p:nvGrpSpPr>
            <p:cNvPr id="11" name="Group 10"/>
            <p:cNvGrpSpPr/>
            <p:nvPr/>
          </p:nvGrpSpPr>
          <p:grpSpPr>
            <a:xfrm>
              <a:off x="2" y="6180658"/>
              <a:ext cx="4715932" cy="711201"/>
              <a:chOff x="1" y="6067776"/>
              <a:chExt cx="4952999" cy="790224"/>
            </a:xfrm>
          </p:grpSpPr>
          <p:pic>
            <p:nvPicPr>
              <p:cNvPr id="16" name="Picture 15"/>
              <p:cNvPicPr>
                <a:picLocks noChangeAspect="1"/>
              </p:cNvPicPr>
              <p:nvPr/>
            </p:nvPicPr>
            <p:blipFill>
              <a:blip r:embed="rId2"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2500802637"/>
              </p:ext>
            </p:extLst>
          </p:nvPr>
        </p:nvGraphicFramePr>
        <p:xfrm>
          <a:off x="228601" y="1426262"/>
          <a:ext cx="8686798" cy="4754398"/>
        </p:xfrm>
        <a:graphic>
          <a:graphicData uri="http://schemas.openxmlformats.org/drawingml/2006/table">
            <a:tbl>
              <a:tblPr>
                <a:tableStyleId>{5C22544A-7EE6-4342-B048-85BDC9FD1C3A}</a:tableStyleId>
              </a:tblPr>
              <a:tblGrid>
                <a:gridCol w="2438399"/>
                <a:gridCol w="990600"/>
                <a:gridCol w="1066800"/>
                <a:gridCol w="1066800"/>
                <a:gridCol w="1143000"/>
                <a:gridCol w="990600"/>
                <a:gridCol w="990599"/>
              </a:tblGrid>
              <a:tr h="670956">
                <a:tc>
                  <a:txBody>
                    <a:bodyPr/>
                    <a:lstStyle/>
                    <a:p>
                      <a:pPr algn="ctr" rtl="0" fontAlgn="t"/>
                      <a:r>
                        <a:rPr lang="en-US" sz="1400" b="1" dirty="0" smtClean="0">
                          <a:solidFill>
                            <a:srgbClr val="FFFF00"/>
                          </a:solidFill>
                        </a:rPr>
                        <a:t>Cause of Death</a:t>
                      </a:r>
                      <a:endParaRPr lang="en-US" dirty="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0-30 Days (N=112)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31 Days - 1 Year (N=159)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&gt;1 Year - 3 Years (N=129)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&gt;3 Years - 5 Years (N=52)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&gt;5 Years - 10 Years (N=88)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&gt;10 Years (N=31)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OB/BOS</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5 (3.1%)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35 (27.1%)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14 (26.9%)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20 (22.7%)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6 (19.4%)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Acute Rejection</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 (2.7%)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7 (4.4%)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(0.6%)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6 (4.7%)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 (6.5%)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Malignancy, Non-Lymphoma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 (2.5%)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6 (4.7%)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 (7.7%)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12 (13.6%)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 (6.5%)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a:solidFill>
                            <a:schemeClr val="tx1"/>
                          </a:solidFill>
                        </a:rPr>
                        <a:t>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 (1.9%)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Infection, Non-CMV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19 (17.0%)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53 (33.3%)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27 (20.9%)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12 (23.1%)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23 (26.1%)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10 (32.3%)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Graft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31 (27.7%)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27 (17.0%)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33 (25.6%)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12 (23.1%)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16 (18.2%)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7 (22.6%)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Cardiovascular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11 (9.8%)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12 (7.5%)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 (9.6%)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 (5.7%)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 (3.2%)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Technical</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13 (11.6%)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5 (3.1%)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1222">
                <a:tc>
                  <a:txBody>
                    <a:bodyPr/>
                    <a:lstStyle/>
                    <a:p>
                      <a:pPr rtl="0"/>
                      <a:r>
                        <a:rPr lang="en-US" sz="1300" b="1" dirty="0" smtClean="0">
                          <a:solidFill>
                            <a:schemeClr val="tx1"/>
                          </a:solidFill>
                        </a:rPr>
                        <a:t>Multiple Organ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13 (11.6%)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19 (11.9%)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7 (5.4%)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 (3.8%)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 (5.7%)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1222">
                <a:tc>
                  <a:txBody>
                    <a:bodyPr/>
                    <a:lstStyle/>
                    <a:p>
                      <a:pPr rtl="0"/>
                      <a:r>
                        <a:rPr lang="en-US" sz="1300" b="1" dirty="0" smtClean="0">
                          <a:solidFill>
                            <a:schemeClr val="tx1"/>
                          </a:solidFill>
                        </a:rPr>
                        <a:t>Other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22 (19.6%)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23 (14.5%)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12 (9.3%)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 (5.8%)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6 (6.8%)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3 (9.7%)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bl>
          </a:graphicData>
        </a:graphic>
      </p:graphicFrame>
      <p:sp>
        <p:nvSpPr>
          <p:cNvPr id="8" name="TextBox 7"/>
          <p:cNvSpPr txBox="1"/>
          <p:nvPr/>
        </p:nvSpPr>
        <p:spPr>
          <a:xfrm>
            <a:off x="5029200" y="6236802"/>
            <a:ext cx="2743200" cy="461665"/>
          </a:xfrm>
          <a:prstGeom prst="rect">
            <a:avLst/>
          </a:prstGeom>
          <a:noFill/>
        </p:spPr>
        <p:txBody>
          <a:bodyPr wrap="square" rtlCol="0">
            <a:spAutoFit/>
          </a:bodyPr>
          <a:lstStyle/>
          <a:p>
            <a:r>
              <a:rPr lang="en-US" sz="1200" b="1" dirty="0" smtClean="0">
                <a:solidFill>
                  <a:srgbClr val="FFFF00"/>
                </a:solidFill>
              </a:rPr>
              <a:t>Percentages represent % of deaths in the respective time period.</a:t>
            </a:r>
            <a:endParaRPr lang="en-US" sz="1200" dirty="0">
              <a:solidFill>
                <a:srgbClr val="FFFF00"/>
              </a:solidFill>
            </a:endParaRPr>
          </a:p>
        </p:txBody>
      </p:sp>
      <p:sp>
        <p:nvSpPr>
          <p:cNvPr id="10" name="Title 1"/>
          <p:cNvSpPr txBox="1">
            <a:spLocks/>
          </p:cNvSpPr>
          <p:nvPr/>
        </p:nvSpPr>
        <p:spPr bwMode="auto">
          <a:xfrm>
            <a:off x="0" y="14016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br>
              <a:rPr lang="en-US" sz="2600" kern="0" dirty="0" smtClean="0"/>
            </a:br>
            <a:endParaRPr lang="en-US" sz="2000" kern="0" dirty="0"/>
          </a:p>
        </p:txBody>
      </p:sp>
      <p:sp>
        <p:nvSpPr>
          <p:cNvPr id="3" name="Title 2"/>
          <p:cNvSpPr txBox="1"/>
          <p:nvPr/>
        </p:nvSpPr>
        <p:spPr>
          <a:xfrm>
            <a:off x="1179539" y="616857"/>
            <a:ext cx="2590800" cy="461665"/>
          </a:xfrm>
          <a:prstGeom prst="rect">
            <a:avLst/>
          </a:prstGeom>
          <a:noFill/>
        </p:spPr>
        <p:txBody>
          <a:bodyPr wrap="square" rtlCol="0">
            <a:spAutoFit/>
          </a:bodyPr>
          <a:lstStyle/>
          <a:p>
            <a:r>
              <a:rPr lang="en-US" sz="2400" b="1" kern="0" dirty="0"/>
              <a:t>Cause of </a:t>
            </a:r>
            <a:r>
              <a:rPr lang="en-US" sz="2400" b="1" kern="0" dirty="0" smtClean="0"/>
              <a:t>Death</a:t>
            </a:r>
            <a:endParaRPr lang="en-US" sz="2400" b="1" kern="0" dirty="0"/>
          </a:p>
        </p:txBody>
      </p:sp>
      <p:sp>
        <p:nvSpPr>
          <p:cNvPr id="12" name="title_cohort"/>
          <p:cNvSpPr txBox="1"/>
          <p:nvPr/>
        </p:nvSpPr>
        <p:spPr>
          <a:xfrm>
            <a:off x="3276600" y="661362"/>
            <a:ext cx="4876800" cy="400110"/>
          </a:xfrm>
          <a:prstGeom prst="rect">
            <a:avLst/>
          </a:prstGeom>
          <a:noFill/>
        </p:spPr>
        <p:txBody>
          <a:bodyPr wrap="square" rtlCol="0">
            <a:spAutoFit/>
          </a:bodyPr>
          <a:lstStyle/>
          <a:p>
            <a:pPr algn="ctr"/>
            <a:r>
              <a:rPr lang="en-US" sz="2000" b="1" kern="0" dirty="0" smtClean="0"/>
              <a:t>(</a:t>
            </a:r>
            <a:r>
              <a:rPr lang="en-US" sz="2000" b="1" kern="0" dirty="0"/>
              <a:t>Deaths: January 1990 – June </a:t>
            </a:r>
            <a:r>
              <a:rPr lang="en-US" sz="2000" b="1" kern="0" dirty="0" smtClean="0"/>
              <a:t>2015)</a:t>
            </a:r>
            <a:endParaRPr lang="en-US" sz="2000" b="1" kern="0" dirty="0"/>
          </a:p>
        </p:txBody>
      </p:sp>
      <p:grpSp>
        <p:nvGrpSpPr>
          <p:cNvPr id="14" name="Group 13"/>
          <p:cNvGrpSpPr/>
          <p:nvPr/>
        </p:nvGrpSpPr>
        <p:grpSpPr>
          <a:xfrm>
            <a:off x="2" y="6180658"/>
            <a:ext cx="4715933" cy="711201"/>
            <a:chOff x="2" y="6180658"/>
            <a:chExt cx="4715933" cy="711201"/>
          </a:xfrm>
        </p:grpSpPr>
        <p:grpSp>
          <p:nvGrpSpPr>
            <p:cNvPr id="20" name="Group 19"/>
            <p:cNvGrpSpPr/>
            <p:nvPr/>
          </p:nvGrpSpPr>
          <p:grpSpPr>
            <a:xfrm>
              <a:off x="2" y="6180658"/>
              <a:ext cx="4715932" cy="711201"/>
              <a:chOff x="1" y="6067776"/>
              <a:chExt cx="4952999" cy="790224"/>
            </a:xfrm>
          </p:grpSpPr>
          <p:pic>
            <p:nvPicPr>
              <p:cNvPr id="22" name="Picture 21"/>
              <p:cNvPicPr>
                <a:picLocks noChangeAspect="1"/>
              </p:cNvPicPr>
              <p:nvPr/>
            </p:nvPicPr>
            <p:blipFill>
              <a:blip r:embed="rId3" cstate="print"/>
              <a:stretch>
                <a:fillRect/>
              </a:stretch>
            </p:blipFill>
            <p:spPr>
              <a:xfrm>
                <a:off x="1" y="6172200"/>
                <a:ext cx="4952999" cy="685800"/>
              </a:xfrm>
              <a:prstGeom prst="rect">
                <a:avLst/>
              </a:prstGeom>
            </p:spPr>
          </p:pic>
          <p:sp>
            <p:nvSpPr>
              <p:cNvPr id="23"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1"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5" name="Title 2"/>
          <p:cNvSpPr txBox="1"/>
          <p:nvPr/>
        </p:nvSpPr>
        <p:spPr>
          <a:xfrm>
            <a:off x="228601" y="910053"/>
            <a:ext cx="8534399" cy="461665"/>
          </a:xfrm>
          <a:prstGeom prst="rect">
            <a:avLst/>
          </a:prstGeom>
          <a:noFill/>
        </p:spPr>
        <p:txBody>
          <a:bodyPr wrap="square" rtlCol="0">
            <a:spAutoFit/>
          </a:bodyPr>
          <a:lstStyle/>
          <a:p>
            <a:pPr algn="ctr"/>
            <a:r>
              <a:rPr lang="en-US" sz="2400" b="1" kern="0" dirty="0"/>
              <a:t>Diagnosis = Sarcoidosis</a:t>
            </a:r>
          </a:p>
        </p:txBody>
      </p:sp>
    </p:spTree>
    <p:extLst>
      <p:ext uri="{BB962C8B-B14F-4D97-AF65-F5344CB8AC3E}">
        <p14:creationId xmlns:p14="http://schemas.microsoft.com/office/powerpoint/2010/main" val="1290004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37013075"/>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1" name="Title 1"/>
          <p:cNvSpPr txBox="1">
            <a:spLocks/>
          </p:cNvSpPr>
          <p:nvPr/>
        </p:nvSpPr>
        <p:spPr bwMode="auto">
          <a:xfrm>
            <a:off x="-15522" y="4320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Kaplan-Meier Survival by Procedure Type for Primary</a:t>
            </a:r>
            <a:endParaRPr lang="en-US" sz="2000" kern="0" dirty="0"/>
          </a:p>
        </p:txBody>
      </p:sp>
      <p:sp>
        <p:nvSpPr>
          <p:cNvPr id="3" name="Title 2"/>
          <p:cNvSpPr txBox="1"/>
          <p:nvPr/>
        </p:nvSpPr>
        <p:spPr>
          <a:xfrm>
            <a:off x="400606" y="882174"/>
            <a:ext cx="3429000" cy="461665"/>
          </a:xfrm>
          <a:prstGeom prst="rect">
            <a:avLst/>
          </a:prstGeom>
          <a:noFill/>
        </p:spPr>
        <p:txBody>
          <a:bodyPr wrap="square" rtlCol="0">
            <a:spAutoFit/>
          </a:bodyPr>
          <a:lstStyle/>
          <a:p>
            <a:r>
              <a:rPr lang="en-US" sz="2400" b="1" kern="0" dirty="0"/>
              <a:t>Transplant </a:t>
            </a:r>
            <a:r>
              <a:rPr lang="en-US" sz="2400" b="1" kern="0" dirty="0" smtClean="0"/>
              <a:t>Recipients</a:t>
            </a:r>
            <a:endParaRPr lang="en-US" sz="2400" b="1" kern="0" dirty="0"/>
          </a:p>
        </p:txBody>
      </p:sp>
      <p:sp>
        <p:nvSpPr>
          <p:cNvPr id="10" name="median_survival"/>
          <p:cNvSpPr txBox="1"/>
          <p:nvPr/>
        </p:nvSpPr>
        <p:spPr>
          <a:xfrm>
            <a:off x="4738512" y="1583988"/>
            <a:ext cx="3749055" cy="749808"/>
          </a:xfrm>
          <a:prstGeom prst="rect">
            <a:avLst/>
          </a:prstGeom>
          <a:solidFill>
            <a:srgbClr val="000000"/>
          </a:solidFill>
          <a:ln>
            <a:solidFill>
              <a:srgbClr val="FFFF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rPr>
              <a:t>Median survival (years):</a:t>
            </a:r>
          </a:p>
          <a:p>
            <a:r>
              <a:rPr lang="en-US" sz="1400" b="1" dirty="0" smtClean="0">
                <a:solidFill>
                  <a:schemeClr val="tx1"/>
                </a:solidFill>
              </a:rPr>
              <a:t>Double Lung = 7.3; Conditional = 9.8  Single Lung = 4.6; Conditional = 6.4</a:t>
            </a:r>
          </a:p>
        </p:txBody>
      </p:sp>
      <p:sp>
        <p:nvSpPr>
          <p:cNvPr id="9" name="pvalues"/>
          <p:cNvSpPr txBox="1"/>
          <p:nvPr/>
        </p:nvSpPr>
        <p:spPr>
          <a:xfrm>
            <a:off x="6019800" y="3048000"/>
            <a:ext cx="1143000" cy="323165"/>
          </a:xfrm>
          <a:prstGeom prst="rect">
            <a:avLst/>
          </a:prstGeom>
          <a:noFill/>
        </p:spPr>
        <p:txBody>
          <a:bodyPr wrap="square" rtlCol="0">
            <a:spAutoFit/>
          </a:bodyPr>
          <a:lstStyle/>
          <a:p>
            <a:r>
              <a:rPr lang="en-US" sz="1500" b="1" smtClean="0">
                <a:solidFill>
                  <a:srgbClr val="FFFF00"/>
                </a:solidFill>
              </a:rPr>
              <a:t>p&lt;0.0001</a:t>
            </a:r>
            <a:endParaRPr lang="en-US" sz="1500" b="1" dirty="0">
              <a:solidFill>
                <a:srgbClr val="FFFF00"/>
              </a:solidFill>
            </a:endParaRPr>
          </a:p>
        </p:txBody>
      </p:sp>
      <p:sp>
        <p:nvSpPr>
          <p:cNvPr id="13" name="title_cohort"/>
          <p:cNvSpPr txBox="1"/>
          <p:nvPr/>
        </p:nvSpPr>
        <p:spPr>
          <a:xfrm>
            <a:off x="3476347" y="913072"/>
            <a:ext cx="5448300" cy="400110"/>
          </a:xfrm>
          <a:prstGeom prst="rect">
            <a:avLst/>
          </a:prstGeom>
          <a:noFill/>
        </p:spPr>
        <p:txBody>
          <a:bodyPr wrap="square" rtlCol="0">
            <a:spAutoFit/>
          </a:bodyPr>
          <a:lstStyle/>
          <a:p>
            <a:pPr algn="ctr"/>
            <a:r>
              <a:rPr lang="en-US" sz="2000" b="1" kern="0" smtClean="0"/>
              <a:t>(Transplants: January 1990 – June 2014)</a:t>
            </a:r>
            <a:endParaRPr lang="en-US" sz="2000" b="1" kern="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z="3200" dirty="0" smtClean="0"/>
              <a:t>Table of Contents</a:t>
            </a:r>
            <a:endParaRPr lang="en-US" sz="3200" dirty="0"/>
          </a:p>
        </p:txBody>
      </p:sp>
      <p:sp>
        <p:nvSpPr>
          <p:cNvPr id="10" name="Content Placeholder 9"/>
          <p:cNvSpPr>
            <a:spLocks noGrp="1"/>
          </p:cNvSpPr>
          <p:nvPr>
            <p:ph idx="1"/>
          </p:nvPr>
        </p:nvSpPr>
        <p:spPr>
          <a:xfrm>
            <a:off x="228600" y="1600200"/>
            <a:ext cx="8686800" cy="4640574"/>
          </a:xfrm>
        </p:spPr>
        <p:txBody>
          <a:bodyPr lIns="9144" rIns="9144"/>
          <a:lstStyle/>
          <a:p>
            <a:pPr>
              <a:lnSpc>
                <a:spcPct val="120000"/>
              </a:lnSpc>
              <a:spcBef>
                <a:spcPts val="500"/>
              </a:spcBef>
            </a:pPr>
            <a:r>
              <a:rPr lang="en-US" sz="2400" b="1" dirty="0" smtClean="0"/>
              <a:t>Donor, recipient and center characteristics: slides 3-17</a:t>
            </a:r>
          </a:p>
          <a:p>
            <a:pPr>
              <a:lnSpc>
                <a:spcPct val="120000"/>
              </a:lnSpc>
              <a:spcBef>
                <a:spcPts val="500"/>
              </a:spcBef>
            </a:pPr>
            <a:r>
              <a:rPr lang="en-US" sz="2400" b="1" dirty="0" smtClean="0"/>
              <a:t>Post-transplant survival </a:t>
            </a:r>
            <a:r>
              <a:rPr lang="en-US" sz="2400" b="1" dirty="0"/>
              <a:t>and </a:t>
            </a:r>
            <a:r>
              <a:rPr lang="en-US" sz="2400" b="1" dirty="0" smtClean="0"/>
              <a:t>rejection: slides 18-42</a:t>
            </a:r>
          </a:p>
          <a:p>
            <a:pPr>
              <a:lnSpc>
                <a:spcPct val="120000"/>
              </a:lnSpc>
              <a:spcBef>
                <a:spcPts val="500"/>
              </a:spcBef>
            </a:pPr>
            <a:r>
              <a:rPr lang="en-US" sz="2400" b="1" dirty="0"/>
              <a:t>Functional and </a:t>
            </a:r>
            <a:r>
              <a:rPr lang="en-US" sz="2400" b="1" dirty="0" smtClean="0"/>
              <a:t>employment status </a:t>
            </a:r>
            <a:r>
              <a:rPr lang="en-US" sz="2400" b="1" dirty="0"/>
              <a:t>and </a:t>
            </a:r>
            <a:r>
              <a:rPr lang="en-US" sz="2400" b="1" dirty="0" smtClean="0"/>
              <a:t>rehospitalization post transplant: slides 43-46</a:t>
            </a:r>
            <a:endParaRPr lang="en-US" sz="2400" b="1" dirty="0"/>
          </a:p>
          <a:p>
            <a:pPr>
              <a:lnSpc>
                <a:spcPct val="120000"/>
              </a:lnSpc>
              <a:spcBef>
                <a:spcPts val="500"/>
              </a:spcBef>
            </a:pPr>
            <a:r>
              <a:rPr lang="en-US" sz="2400" b="1" dirty="0"/>
              <a:t>Induction and </a:t>
            </a:r>
            <a:r>
              <a:rPr lang="en-US" sz="2400" b="1" dirty="0" smtClean="0"/>
              <a:t>maintenance immunosuppression: slides 47-65</a:t>
            </a:r>
          </a:p>
          <a:p>
            <a:pPr>
              <a:lnSpc>
                <a:spcPct val="120000"/>
              </a:lnSpc>
              <a:spcBef>
                <a:spcPts val="500"/>
              </a:spcBef>
            </a:pPr>
            <a:r>
              <a:rPr lang="en-US" sz="2400" b="1" dirty="0" smtClean="0"/>
              <a:t>Post transplant morbidities: slides 66-88</a:t>
            </a:r>
          </a:p>
          <a:p>
            <a:pPr>
              <a:lnSpc>
                <a:spcPct val="120000"/>
              </a:lnSpc>
              <a:spcBef>
                <a:spcPts val="500"/>
              </a:spcBef>
            </a:pPr>
            <a:r>
              <a:rPr lang="en-US" sz="2400" b="1" dirty="0" smtClean="0"/>
              <a:t>Multivariable analyses: </a:t>
            </a:r>
            <a:r>
              <a:rPr lang="en-US" sz="2400" b="1" dirty="0"/>
              <a:t>slides </a:t>
            </a:r>
            <a:r>
              <a:rPr lang="en-US" sz="2400" b="1" dirty="0" smtClean="0"/>
              <a:t>89-136</a:t>
            </a:r>
          </a:p>
          <a:p>
            <a:pPr>
              <a:lnSpc>
                <a:spcPct val="120000"/>
              </a:lnSpc>
              <a:spcBef>
                <a:spcPts val="500"/>
              </a:spcBef>
            </a:pPr>
            <a:r>
              <a:rPr lang="en-US" sz="2400" b="1" dirty="0" smtClean="0"/>
              <a:t>Focus theme: slides 137-180</a:t>
            </a:r>
            <a:endParaRPr lang="en-US" sz="2400" b="1" dirty="0"/>
          </a:p>
        </p:txBody>
      </p:sp>
      <p:grpSp>
        <p:nvGrpSpPr>
          <p:cNvPr id="9" name="Group 8"/>
          <p:cNvGrpSpPr/>
          <p:nvPr/>
        </p:nvGrpSpPr>
        <p:grpSpPr>
          <a:xfrm>
            <a:off x="2" y="6180658"/>
            <a:ext cx="4715933" cy="711201"/>
            <a:chOff x="2" y="6180658"/>
            <a:chExt cx="4715933" cy="711201"/>
          </a:xfrm>
        </p:grpSpPr>
        <p:grpSp>
          <p:nvGrpSpPr>
            <p:cNvPr id="11" name="Group 10"/>
            <p:cNvGrpSpPr/>
            <p:nvPr/>
          </p:nvGrpSpPr>
          <p:grpSpPr>
            <a:xfrm>
              <a:off x="2" y="6180658"/>
              <a:ext cx="4715932" cy="711201"/>
              <a:chOff x="1" y="6067776"/>
              <a:chExt cx="4952999" cy="790224"/>
            </a:xfrm>
          </p:grpSpPr>
          <p:pic>
            <p:nvPicPr>
              <p:cNvPr id="18" name="Picture 17"/>
              <p:cNvPicPr>
                <a:picLocks noChangeAspect="1"/>
              </p:cNvPicPr>
              <p:nvPr/>
            </p:nvPicPr>
            <p:blipFill>
              <a:blip r:embed="rId3"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3773186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19416652"/>
              </p:ext>
            </p:extLst>
          </p:nvPr>
        </p:nvGraphicFramePr>
        <p:xfrm>
          <a:off x="2286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2" y="6180658"/>
            <a:ext cx="4715933" cy="711201"/>
            <a:chOff x="2" y="6180658"/>
            <a:chExt cx="4715933" cy="711201"/>
          </a:xfrm>
        </p:grpSpPr>
        <p:grpSp>
          <p:nvGrpSpPr>
            <p:cNvPr id="16" name="Group 15"/>
            <p:cNvGrpSpPr/>
            <p:nvPr/>
          </p:nvGrpSpPr>
          <p:grpSpPr>
            <a:xfrm>
              <a:off x="2" y="6180658"/>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7"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0" name="Title 1"/>
          <p:cNvSpPr txBox="1">
            <a:spLocks/>
          </p:cNvSpPr>
          <p:nvPr/>
        </p:nvSpPr>
        <p:spPr bwMode="auto">
          <a:xfrm>
            <a:off x="0" y="221914"/>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Kaplan-Meier Survival by Transplant Type</a:t>
            </a:r>
            <a:r>
              <a:rPr lang="en-US" sz="2800" kern="0" dirty="0" smtClean="0"/>
              <a:t/>
            </a:r>
            <a:br>
              <a:rPr lang="en-US" sz="2800" kern="0" dirty="0" smtClean="0"/>
            </a:br>
            <a:endParaRPr lang="en-US" sz="2000" kern="0" dirty="0"/>
          </a:p>
        </p:txBody>
      </p:sp>
      <p:sp>
        <p:nvSpPr>
          <p:cNvPr id="14" name="median_survival"/>
          <p:cNvSpPr txBox="1"/>
          <p:nvPr/>
        </p:nvSpPr>
        <p:spPr>
          <a:xfrm>
            <a:off x="5181600" y="1665630"/>
            <a:ext cx="3200380" cy="824695"/>
          </a:xfrm>
          <a:prstGeom prst="rect">
            <a:avLst/>
          </a:prstGeom>
          <a:solidFill>
            <a:srgbClr val="000000"/>
          </a:solidFill>
          <a:ln>
            <a:solidFill>
              <a:srgbClr val="FFFF00"/>
            </a:solidFill>
          </a:ln>
        </p:spPr>
        <p:txBody>
          <a:bodyPr wrap="square" lIns="45720" rIns="4572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rPr>
              <a:t>Median survival (years):</a:t>
            </a:r>
          </a:p>
          <a:p>
            <a:r>
              <a:rPr lang="en-US" sz="1400" b="1" dirty="0" smtClean="0">
                <a:solidFill>
                  <a:schemeClr val="tx1"/>
                </a:solidFill>
              </a:rPr>
              <a:t>Primary: 5.8; Conditional = 8.0  Retransplant: 2.8; Conditional = 6.5</a:t>
            </a:r>
          </a:p>
        </p:txBody>
      </p:sp>
      <p:sp>
        <p:nvSpPr>
          <p:cNvPr id="9" name="pvalues"/>
          <p:cNvSpPr txBox="1"/>
          <p:nvPr/>
        </p:nvSpPr>
        <p:spPr>
          <a:xfrm>
            <a:off x="4343400" y="3124200"/>
            <a:ext cx="1143000" cy="307777"/>
          </a:xfrm>
          <a:prstGeom prst="rect">
            <a:avLst/>
          </a:prstGeom>
          <a:noFill/>
        </p:spPr>
        <p:txBody>
          <a:bodyPr wrap="square" rtlCol="0">
            <a:spAutoFit/>
          </a:bodyPr>
          <a:lstStyle/>
          <a:p>
            <a:r>
              <a:rPr lang="en-US" sz="1400" b="1" smtClean="0">
                <a:solidFill>
                  <a:srgbClr val="FFFF00"/>
                </a:solidFill>
              </a:rPr>
              <a:t>p&lt;0.0001</a:t>
            </a:r>
            <a:endParaRPr lang="en-US" sz="1400" b="1" dirty="0">
              <a:solidFill>
                <a:srgbClr val="FFFF00"/>
              </a:solidFill>
            </a:endParaRPr>
          </a:p>
        </p:txBody>
      </p:sp>
      <p:sp>
        <p:nvSpPr>
          <p:cNvPr id="3" name="title_cohort"/>
          <p:cNvSpPr txBox="1"/>
          <p:nvPr/>
        </p:nvSpPr>
        <p:spPr>
          <a:xfrm>
            <a:off x="1981200" y="949891"/>
            <a:ext cx="5181600" cy="400110"/>
          </a:xfrm>
          <a:prstGeom prst="rect">
            <a:avLst/>
          </a:prstGeom>
          <a:noFill/>
        </p:spPr>
        <p:txBody>
          <a:bodyPr wrap="square" rtlCol="0">
            <a:spAutoFit/>
          </a:bodyPr>
          <a:lstStyle/>
          <a:p>
            <a:pPr algn="ctr"/>
            <a:r>
              <a:rPr lang="en-US" sz="2000" b="1" kern="0" smtClean="0"/>
              <a:t>(Transplants: January 1990 – June 2014)</a:t>
            </a:r>
            <a:endParaRPr lang="en-US" sz="2000" b="1" kern="0" dirty="0"/>
          </a:p>
        </p:txBody>
      </p:sp>
    </p:spTree>
    <p:extLst>
      <p:ext uri="{BB962C8B-B14F-4D97-AF65-F5344CB8AC3E}">
        <p14:creationId xmlns:p14="http://schemas.microsoft.com/office/powerpoint/2010/main" val="20264155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0433422"/>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0" name="Title 1"/>
          <p:cNvSpPr txBox="1">
            <a:spLocks/>
          </p:cNvSpPr>
          <p:nvPr/>
        </p:nvSpPr>
        <p:spPr bwMode="auto">
          <a:xfrm>
            <a:off x="0" y="237058"/>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Kaplan-Meier Survival by Era </a:t>
            </a:r>
            <a:br>
              <a:rPr lang="en-US" sz="2400" kern="0" dirty="0" smtClean="0"/>
            </a:br>
            <a:endParaRPr lang="en-US" sz="2000" kern="0" dirty="0"/>
          </a:p>
        </p:txBody>
      </p:sp>
      <p:sp>
        <p:nvSpPr>
          <p:cNvPr id="13" name="median_survival"/>
          <p:cNvSpPr txBox="1"/>
          <p:nvPr/>
        </p:nvSpPr>
        <p:spPr>
          <a:xfrm>
            <a:off x="5334000" y="1693968"/>
            <a:ext cx="3124270" cy="990612"/>
          </a:xfrm>
          <a:prstGeom prst="rect">
            <a:avLst/>
          </a:prstGeom>
          <a:solidFill>
            <a:srgbClr val="000000"/>
          </a:solidFill>
          <a:ln>
            <a:solidFill>
              <a:srgbClr val="FFFF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rPr>
              <a:t>Median survival (years):</a:t>
            </a:r>
          </a:p>
          <a:p>
            <a:r>
              <a:rPr lang="en-US" sz="1400" b="1" dirty="0" smtClean="0">
                <a:solidFill>
                  <a:schemeClr val="tx1"/>
                </a:solidFill>
              </a:rPr>
              <a:t>1990-1998: 4.2; Conditional=7.1; 1999-2008: 6.1; Conditional=8.4; 2009-6/2014: NA; Conditional=NA</a:t>
            </a:r>
            <a:endParaRPr lang="en-US" sz="1400" b="1" dirty="0">
              <a:solidFill>
                <a:schemeClr val="tx1"/>
              </a:solidFill>
            </a:endParaRPr>
          </a:p>
        </p:txBody>
      </p:sp>
      <p:sp>
        <p:nvSpPr>
          <p:cNvPr id="9" name="pvalues"/>
          <p:cNvSpPr txBox="1"/>
          <p:nvPr/>
        </p:nvSpPr>
        <p:spPr>
          <a:xfrm>
            <a:off x="5486400" y="2819400"/>
            <a:ext cx="3124200" cy="646331"/>
          </a:xfrm>
          <a:prstGeom prst="rect">
            <a:avLst/>
          </a:prstGeom>
          <a:solidFill>
            <a:schemeClr val="bg2"/>
          </a:solidFill>
        </p:spPr>
        <p:txBody>
          <a:bodyPr wrap="square" rtlCol="0">
            <a:spAutoFit/>
          </a:bodyPr>
          <a:lstStyle/>
          <a:p>
            <a:r>
              <a:rPr lang="en-US" sz="1200" b="1" dirty="0" smtClean="0">
                <a:solidFill>
                  <a:srgbClr val="FFFF00"/>
                </a:solidFill>
              </a:rPr>
              <a:t>1990-1998 vs. 1999-2008: p&lt;0.0001;</a:t>
            </a:r>
          </a:p>
          <a:p>
            <a:r>
              <a:rPr lang="en-US" sz="1200" b="1" dirty="0" smtClean="0">
                <a:solidFill>
                  <a:srgbClr val="FFFF00"/>
                </a:solidFill>
              </a:rPr>
              <a:t>1990-1998 vs. 2009-6/2014: p&lt;0.0001;</a:t>
            </a:r>
          </a:p>
          <a:p>
            <a:r>
              <a:rPr lang="en-US" sz="1200" b="1" dirty="0" smtClean="0">
                <a:solidFill>
                  <a:srgbClr val="FFFF00"/>
                </a:solidFill>
              </a:rPr>
              <a:t>1999-2008 vs. 2009-6/2014: p = 0.0124</a:t>
            </a:r>
            <a:endParaRPr lang="en-US" sz="1200" b="1" dirty="0">
              <a:solidFill>
                <a:srgbClr val="FFFF00"/>
              </a:solidFill>
            </a:endParaRPr>
          </a:p>
        </p:txBody>
      </p:sp>
      <p:sp>
        <p:nvSpPr>
          <p:cNvPr id="3" name="title_cohort"/>
          <p:cNvSpPr txBox="1"/>
          <p:nvPr/>
        </p:nvSpPr>
        <p:spPr>
          <a:xfrm>
            <a:off x="1984924" y="988424"/>
            <a:ext cx="5257800" cy="400110"/>
          </a:xfrm>
          <a:prstGeom prst="rect">
            <a:avLst/>
          </a:prstGeom>
          <a:noFill/>
        </p:spPr>
        <p:txBody>
          <a:bodyPr wrap="square" rtlCol="0">
            <a:spAutoFit/>
          </a:bodyPr>
          <a:lstStyle/>
          <a:p>
            <a:pPr algn="ctr"/>
            <a:r>
              <a:rPr lang="en-US" sz="2000" b="1" kern="0" smtClean="0"/>
              <a:t>(Transplants: January 1990 – June 2014)</a:t>
            </a:r>
            <a:endParaRPr lang="en-US" sz="2000" b="1" kern="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32934879"/>
              </p:ext>
            </p:extLst>
          </p:nvPr>
        </p:nvGraphicFramePr>
        <p:xfrm>
          <a:off x="2286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2" y="6180658"/>
            <a:ext cx="4715933" cy="711201"/>
            <a:chOff x="2" y="6180658"/>
            <a:chExt cx="4715933" cy="711201"/>
          </a:xfrm>
        </p:grpSpPr>
        <p:grpSp>
          <p:nvGrpSpPr>
            <p:cNvPr id="16" name="Group 15"/>
            <p:cNvGrpSpPr/>
            <p:nvPr/>
          </p:nvGrpSpPr>
          <p:grpSpPr>
            <a:xfrm>
              <a:off x="2" y="6180658"/>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7"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0" name="Title 1"/>
          <p:cNvSpPr txBox="1">
            <a:spLocks/>
          </p:cNvSpPr>
          <p:nvPr/>
        </p:nvSpPr>
        <p:spPr bwMode="auto">
          <a:xfrm>
            <a:off x="0" y="234236"/>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Kaplan-Meier Survival by Era and Transplant Type</a:t>
            </a:r>
            <a:r>
              <a:rPr lang="en-US" sz="2800" kern="0" dirty="0" smtClean="0"/>
              <a:t/>
            </a:r>
            <a:br>
              <a:rPr lang="en-US" sz="2800" kern="0" dirty="0" smtClean="0"/>
            </a:br>
            <a:endParaRPr lang="en-US" sz="2000" kern="0" dirty="0"/>
          </a:p>
        </p:txBody>
      </p:sp>
      <p:sp>
        <p:nvSpPr>
          <p:cNvPr id="14" name="median_survival"/>
          <p:cNvSpPr txBox="1"/>
          <p:nvPr/>
        </p:nvSpPr>
        <p:spPr>
          <a:xfrm>
            <a:off x="3657600" y="3047878"/>
            <a:ext cx="4876800" cy="748510"/>
          </a:xfrm>
          <a:prstGeom prst="rect">
            <a:avLst/>
          </a:prstGeom>
          <a:solidFill>
            <a:srgbClr val="000000"/>
          </a:solidFill>
          <a:ln>
            <a:solidFill>
              <a:srgbClr val="FFFF00"/>
            </a:solidFill>
          </a:ln>
        </p:spPr>
        <p:txBody>
          <a:bodyPr wrap="square" lIns="45720" tIns="27432" rIns="45720" bIns="27432"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smtClean="0">
                <a:solidFill>
                  <a:schemeClr val="tx1"/>
                </a:solidFill>
              </a:rPr>
              <a:t>Median survival (years):</a:t>
            </a:r>
          </a:p>
          <a:p>
            <a:r>
              <a:rPr lang="en-US" sz="1300" b="1" dirty="0" smtClean="0">
                <a:solidFill>
                  <a:schemeClr val="tx1"/>
                </a:solidFill>
              </a:rPr>
              <a:t>Primary: 1990-1998 = 4.3; 1999-2008 = 6.2; 2009-6/2014 = NA; </a:t>
            </a:r>
            <a:r>
              <a:rPr lang="en-US" sz="1300" b="1" dirty="0" err="1" smtClean="0">
                <a:solidFill>
                  <a:schemeClr val="tx1"/>
                </a:solidFill>
              </a:rPr>
              <a:t>Retx</a:t>
            </a:r>
            <a:r>
              <a:rPr lang="en-US" sz="1300" b="1" dirty="0" smtClean="0">
                <a:solidFill>
                  <a:schemeClr val="tx1"/>
                </a:solidFill>
              </a:rPr>
              <a:t>: 1990-1998 = 0.9; 1999-2008 = 3.4; 2009-6/2014 = 2.9</a:t>
            </a:r>
          </a:p>
        </p:txBody>
      </p:sp>
      <p:sp>
        <p:nvSpPr>
          <p:cNvPr id="9" name="pvalues"/>
          <p:cNvSpPr txBox="1"/>
          <p:nvPr/>
        </p:nvSpPr>
        <p:spPr>
          <a:xfrm>
            <a:off x="2514600" y="2216881"/>
            <a:ext cx="6019800" cy="646331"/>
          </a:xfrm>
          <a:prstGeom prst="rect">
            <a:avLst/>
          </a:prstGeom>
          <a:solidFill>
            <a:schemeClr val="bg2"/>
          </a:solidFill>
        </p:spPr>
        <p:txBody>
          <a:bodyPr wrap="square" rtlCol="0">
            <a:spAutoFit/>
          </a:bodyPr>
          <a:lstStyle/>
          <a:p>
            <a:r>
              <a:rPr lang="en-US" sz="1200" b="1" dirty="0">
                <a:solidFill>
                  <a:srgbClr val="FFFF00"/>
                </a:solidFill>
              </a:rPr>
              <a:t>All pair-wise comparisons between transplant types within each era and between eras within each transplant type were significant at p &lt; 0.05 except for</a:t>
            </a:r>
          </a:p>
          <a:p>
            <a:r>
              <a:rPr lang="en-US" sz="1200" b="1" dirty="0" err="1" smtClean="0">
                <a:solidFill>
                  <a:srgbClr val="FFFF00"/>
                </a:solidFill>
              </a:rPr>
              <a:t>Retx</a:t>
            </a:r>
            <a:r>
              <a:rPr lang="en-US" sz="1200" b="1" dirty="0">
                <a:solidFill>
                  <a:srgbClr val="FFFF00"/>
                </a:solidFill>
              </a:rPr>
              <a:t>: 1999-2008 vs. </a:t>
            </a:r>
            <a:r>
              <a:rPr lang="en-US" sz="1200" b="1" dirty="0" smtClean="0">
                <a:solidFill>
                  <a:srgbClr val="FFFF00"/>
                </a:solidFill>
              </a:rPr>
              <a:t>2009-6/2014</a:t>
            </a:r>
            <a:endParaRPr lang="en-US" sz="1200" b="1" dirty="0">
              <a:solidFill>
                <a:srgbClr val="FFFF00"/>
              </a:solidFill>
            </a:endParaRPr>
          </a:p>
        </p:txBody>
      </p:sp>
      <p:sp>
        <p:nvSpPr>
          <p:cNvPr id="3" name="title_cohort"/>
          <p:cNvSpPr txBox="1"/>
          <p:nvPr/>
        </p:nvSpPr>
        <p:spPr>
          <a:xfrm>
            <a:off x="2019300" y="937931"/>
            <a:ext cx="5105400" cy="400110"/>
          </a:xfrm>
          <a:prstGeom prst="rect">
            <a:avLst/>
          </a:prstGeom>
          <a:noFill/>
        </p:spPr>
        <p:txBody>
          <a:bodyPr wrap="square" rtlCol="0">
            <a:spAutoFit/>
          </a:bodyPr>
          <a:lstStyle/>
          <a:p>
            <a:pPr algn="ctr"/>
            <a:r>
              <a:rPr lang="en-US" sz="2000" b="1" kern="0" smtClean="0"/>
              <a:t>(Transplants: January 1990 – June 2014)</a:t>
            </a:r>
            <a:endParaRPr lang="en-US" sz="2000" b="1" kern="0" dirty="0"/>
          </a:p>
        </p:txBody>
      </p:sp>
    </p:spTree>
    <p:extLst>
      <p:ext uri="{BB962C8B-B14F-4D97-AF65-F5344CB8AC3E}">
        <p14:creationId xmlns:p14="http://schemas.microsoft.com/office/powerpoint/2010/main" val="15585025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83879137"/>
              </p:ext>
            </p:extLst>
          </p:nvPr>
        </p:nvGraphicFramePr>
        <p:xfrm>
          <a:off x="228600" y="15240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2" y="6180658"/>
            <a:ext cx="4715933" cy="711201"/>
            <a:chOff x="2" y="6180658"/>
            <a:chExt cx="4715933" cy="711201"/>
          </a:xfrm>
        </p:grpSpPr>
        <p:grpSp>
          <p:nvGrpSpPr>
            <p:cNvPr id="16" name="Group 15"/>
            <p:cNvGrpSpPr/>
            <p:nvPr/>
          </p:nvGrpSpPr>
          <p:grpSpPr>
            <a:xfrm>
              <a:off x="2" y="6180658"/>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7"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0" name="Title 1"/>
          <p:cNvSpPr txBox="1">
            <a:spLocks/>
          </p:cNvSpPr>
          <p:nvPr/>
        </p:nvSpPr>
        <p:spPr bwMode="auto">
          <a:xfrm>
            <a:off x="0" y="207001"/>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Kaplan-Meier Survival Conditional on Survival to 1 Year</a:t>
            </a:r>
            <a:br>
              <a:rPr lang="en-US" sz="2400" kern="0" dirty="0" smtClean="0"/>
            </a:br>
            <a:r>
              <a:rPr lang="en-US" sz="2400" kern="0" dirty="0" smtClean="0"/>
              <a:t>by Era and Transplant Type</a:t>
            </a:r>
            <a:r>
              <a:rPr lang="en-US" sz="2800" kern="0" dirty="0" smtClean="0"/>
              <a:t/>
            </a:r>
            <a:br>
              <a:rPr lang="en-US" sz="2800" kern="0" dirty="0" smtClean="0"/>
            </a:br>
            <a:endParaRPr lang="en-US" sz="2000" kern="0" dirty="0"/>
          </a:p>
        </p:txBody>
      </p:sp>
      <p:sp>
        <p:nvSpPr>
          <p:cNvPr id="14" name="median_survival"/>
          <p:cNvSpPr txBox="1"/>
          <p:nvPr/>
        </p:nvSpPr>
        <p:spPr>
          <a:xfrm>
            <a:off x="1066800" y="4859924"/>
            <a:ext cx="4876800" cy="724747"/>
          </a:xfrm>
          <a:prstGeom prst="rect">
            <a:avLst/>
          </a:prstGeom>
          <a:solidFill>
            <a:srgbClr val="000000"/>
          </a:solidFill>
          <a:ln>
            <a:solidFill>
              <a:srgbClr val="FFFF00"/>
            </a:solidFill>
          </a:ln>
        </p:spPr>
        <p:txBody>
          <a:bodyPr wrap="square" lIns="45720" tIns="27432" rIns="45720" bIns="27432"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smtClean="0">
                <a:solidFill>
                  <a:schemeClr val="tx1"/>
                </a:solidFill>
              </a:rPr>
              <a:t>Median survival (years):</a:t>
            </a:r>
          </a:p>
          <a:p>
            <a:r>
              <a:rPr lang="en-US" sz="1300" b="1" dirty="0" smtClean="0">
                <a:solidFill>
                  <a:schemeClr val="tx1"/>
                </a:solidFill>
              </a:rPr>
              <a:t>Primary: 1990-1998 = 7.1; 1999-2008 = 8.5; 2009-6/2014 = NA; </a:t>
            </a:r>
            <a:r>
              <a:rPr lang="en-US" sz="1300" b="1" dirty="0" err="1" smtClean="0">
                <a:solidFill>
                  <a:schemeClr val="tx1"/>
                </a:solidFill>
              </a:rPr>
              <a:t>Retx</a:t>
            </a:r>
            <a:r>
              <a:rPr lang="en-US" sz="1300" b="1" dirty="0" smtClean="0">
                <a:solidFill>
                  <a:schemeClr val="tx1"/>
                </a:solidFill>
              </a:rPr>
              <a:t>: 1990-1998 = 6.3; 1999-2008 = 7.1; 2009-6/2014 = 5.0</a:t>
            </a:r>
          </a:p>
        </p:txBody>
      </p:sp>
      <p:sp>
        <p:nvSpPr>
          <p:cNvPr id="9" name="pvalues"/>
          <p:cNvSpPr txBox="1"/>
          <p:nvPr/>
        </p:nvSpPr>
        <p:spPr>
          <a:xfrm>
            <a:off x="4495800" y="2362200"/>
            <a:ext cx="4038600" cy="1200329"/>
          </a:xfrm>
          <a:prstGeom prst="rect">
            <a:avLst/>
          </a:prstGeom>
          <a:solidFill>
            <a:schemeClr val="bg2"/>
          </a:solidFill>
        </p:spPr>
        <p:txBody>
          <a:bodyPr wrap="square" rtlCol="0">
            <a:spAutoFit/>
          </a:bodyPr>
          <a:lstStyle/>
          <a:p>
            <a:r>
              <a:rPr lang="en-US" sz="1200" b="1" dirty="0">
                <a:solidFill>
                  <a:srgbClr val="FFFF00"/>
                </a:solidFill>
              </a:rPr>
              <a:t>All pair-wise comparisons between transplant types within each era and between eras within each transplant type were significant at p &lt; 0.05 except for</a:t>
            </a:r>
          </a:p>
          <a:p>
            <a:r>
              <a:rPr lang="en-US" sz="1200" b="1" dirty="0">
                <a:solidFill>
                  <a:srgbClr val="FFFF00"/>
                </a:solidFill>
              </a:rPr>
              <a:t>1990-1998: Primary vs. Retransplant </a:t>
            </a:r>
          </a:p>
          <a:p>
            <a:r>
              <a:rPr lang="en-US" sz="1200" b="1" dirty="0" err="1" smtClean="0">
                <a:solidFill>
                  <a:srgbClr val="FFFF00"/>
                </a:solidFill>
              </a:rPr>
              <a:t>Retx</a:t>
            </a:r>
            <a:r>
              <a:rPr lang="en-US" sz="1200" b="1" dirty="0" smtClean="0">
                <a:solidFill>
                  <a:srgbClr val="FFFF00"/>
                </a:solidFill>
              </a:rPr>
              <a:t>: </a:t>
            </a:r>
            <a:r>
              <a:rPr lang="en-US" sz="1200" b="1" dirty="0">
                <a:solidFill>
                  <a:srgbClr val="FFFF00"/>
                </a:solidFill>
              </a:rPr>
              <a:t>1990-1998 vs. </a:t>
            </a:r>
            <a:r>
              <a:rPr lang="en-US" sz="1200" b="1" dirty="0" smtClean="0">
                <a:solidFill>
                  <a:srgbClr val="FFFF00"/>
                </a:solidFill>
              </a:rPr>
              <a:t>1999-2008 </a:t>
            </a:r>
            <a:endParaRPr lang="en-US" sz="1200" b="1" dirty="0">
              <a:solidFill>
                <a:srgbClr val="FFFF00"/>
              </a:solidFill>
            </a:endParaRPr>
          </a:p>
          <a:p>
            <a:r>
              <a:rPr lang="en-US" sz="1200" b="1" dirty="0" err="1">
                <a:solidFill>
                  <a:srgbClr val="FFFF00"/>
                </a:solidFill>
              </a:rPr>
              <a:t>Retx</a:t>
            </a:r>
            <a:r>
              <a:rPr lang="en-US" sz="1200" b="1" dirty="0">
                <a:solidFill>
                  <a:srgbClr val="FFFF00"/>
                </a:solidFill>
              </a:rPr>
              <a:t>: 1990-1998 vs. </a:t>
            </a:r>
            <a:r>
              <a:rPr lang="en-US" sz="1200" b="1" dirty="0" smtClean="0">
                <a:solidFill>
                  <a:srgbClr val="FFFF00"/>
                </a:solidFill>
              </a:rPr>
              <a:t>2009-6/2014</a:t>
            </a:r>
            <a:endParaRPr lang="en-US" sz="1200" b="1" dirty="0">
              <a:solidFill>
                <a:srgbClr val="FFFF00"/>
              </a:solidFill>
            </a:endParaRPr>
          </a:p>
        </p:txBody>
      </p:sp>
      <p:sp>
        <p:nvSpPr>
          <p:cNvPr id="3" name="title_cohort"/>
          <p:cNvSpPr txBox="1"/>
          <p:nvPr/>
        </p:nvSpPr>
        <p:spPr>
          <a:xfrm>
            <a:off x="1905000" y="1231974"/>
            <a:ext cx="5334000" cy="400110"/>
          </a:xfrm>
          <a:prstGeom prst="rect">
            <a:avLst/>
          </a:prstGeom>
          <a:noFill/>
        </p:spPr>
        <p:txBody>
          <a:bodyPr wrap="square" rtlCol="0">
            <a:spAutoFit/>
          </a:bodyPr>
          <a:lstStyle/>
          <a:p>
            <a:pPr algn="ctr"/>
            <a:r>
              <a:rPr lang="en-US" sz="2000" b="1" kern="0" smtClean="0"/>
              <a:t>(Transplants: January 1990 – June 2014)</a:t>
            </a:r>
            <a:endParaRPr lang="en-US" sz="2000" b="1" kern="0" dirty="0"/>
          </a:p>
        </p:txBody>
      </p:sp>
    </p:spTree>
    <p:extLst>
      <p:ext uri="{BB962C8B-B14F-4D97-AF65-F5344CB8AC3E}">
        <p14:creationId xmlns:p14="http://schemas.microsoft.com/office/powerpoint/2010/main" val="12580894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85060905"/>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oup 16"/>
          <p:cNvGrpSpPr/>
          <p:nvPr/>
        </p:nvGrpSpPr>
        <p:grpSpPr>
          <a:xfrm>
            <a:off x="2" y="6180658"/>
            <a:ext cx="4715933" cy="711201"/>
            <a:chOff x="2" y="6180658"/>
            <a:chExt cx="4715933" cy="711201"/>
          </a:xfrm>
        </p:grpSpPr>
        <p:grpSp>
          <p:nvGrpSpPr>
            <p:cNvPr id="18" name="Group 17"/>
            <p:cNvGrpSpPr/>
            <p:nvPr/>
          </p:nvGrpSpPr>
          <p:grpSpPr>
            <a:xfrm>
              <a:off x="2" y="6180658"/>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9"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2" name="Title 1"/>
          <p:cNvSpPr txBox="1">
            <a:spLocks/>
          </p:cNvSpPr>
          <p:nvPr/>
        </p:nvSpPr>
        <p:spPr bwMode="auto">
          <a:xfrm>
            <a:off x="0" y="208844"/>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Kaplan-Meier Survival by Gender</a:t>
            </a:r>
            <a:br>
              <a:rPr lang="en-US" sz="2400" kern="0" dirty="0" smtClean="0"/>
            </a:br>
            <a:endParaRPr lang="en-US" sz="2000" kern="0" dirty="0"/>
          </a:p>
        </p:txBody>
      </p:sp>
      <p:sp>
        <p:nvSpPr>
          <p:cNvPr id="15" name="median_survival"/>
          <p:cNvSpPr txBox="1"/>
          <p:nvPr/>
        </p:nvSpPr>
        <p:spPr>
          <a:xfrm>
            <a:off x="1253055" y="4724400"/>
            <a:ext cx="2209825" cy="533432"/>
          </a:xfrm>
          <a:prstGeom prst="rect">
            <a:avLst/>
          </a:prstGeom>
          <a:solidFill>
            <a:srgbClr val="000000"/>
          </a:solidFill>
          <a:ln>
            <a:solidFill>
              <a:srgbClr val="FFFF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smtClean="0">
                <a:solidFill>
                  <a:schemeClr val="tx1"/>
                </a:solidFill>
              </a:rPr>
              <a:t>Median survival (years): Male=5.5; Female=6.0</a:t>
            </a:r>
            <a:endParaRPr lang="en-US" sz="1400" b="1" dirty="0">
              <a:solidFill>
                <a:schemeClr val="tx1"/>
              </a:solidFill>
            </a:endParaRPr>
          </a:p>
        </p:txBody>
      </p:sp>
      <p:sp>
        <p:nvSpPr>
          <p:cNvPr id="9" name="pvalues"/>
          <p:cNvSpPr txBox="1"/>
          <p:nvPr/>
        </p:nvSpPr>
        <p:spPr>
          <a:xfrm>
            <a:off x="4267200" y="3520217"/>
            <a:ext cx="1295400" cy="307777"/>
          </a:xfrm>
          <a:prstGeom prst="rect">
            <a:avLst/>
          </a:prstGeom>
          <a:noFill/>
        </p:spPr>
        <p:txBody>
          <a:bodyPr wrap="square" rtlCol="0">
            <a:spAutoFit/>
          </a:bodyPr>
          <a:lstStyle/>
          <a:p>
            <a:r>
              <a:rPr lang="en-US" sz="1400" b="1" smtClean="0">
                <a:solidFill>
                  <a:srgbClr val="FFFF00"/>
                </a:solidFill>
              </a:rPr>
              <a:t>p&lt;0.0001</a:t>
            </a:r>
            <a:endParaRPr lang="en-US" sz="1400" b="1" dirty="0">
              <a:solidFill>
                <a:srgbClr val="FFFF00"/>
              </a:solidFill>
            </a:endParaRPr>
          </a:p>
        </p:txBody>
      </p:sp>
      <p:sp>
        <p:nvSpPr>
          <p:cNvPr id="3" name="title_cohort"/>
          <p:cNvSpPr txBox="1"/>
          <p:nvPr/>
        </p:nvSpPr>
        <p:spPr>
          <a:xfrm>
            <a:off x="1687689" y="922672"/>
            <a:ext cx="5410200" cy="400110"/>
          </a:xfrm>
          <a:prstGeom prst="rect">
            <a:avLst/>
          </a:prstGeom>
          <a:noFill/>
        </p:spPr>
        <p:txBody>
          <a:bodyPr wrap="square" rtlCol="0">
            <a:spAutoFit/>
          </a:bodyPr>
          <a:lstStyle/>
          <a:p>
            <a:pPr algn="r"/>
            <a:r>
              <a:rPr lang="en-US" sz="2000" b="1" kern="0" smtClean="0"/>
              <a:t>(Transplants: January 1990 – June 2014)</a:t>
            </a:r>
            <a:endParaRPr lang="en-US" sz="2000" b="1" kern="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76420665"/>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0" name="Title 1"/>
          <p:cNvSpPr txBox="1">
            <a:spLocks/>
          </p:cNvSpPr>
          <p:nvPr/>
        </p:nvSpPr>
        <p:spPr bwMode="auto">
          <a:xfrm>
            <a:off x="0" y="242711"/>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Kaplan-Meier Survival by Transplant Type and Gender</a:t>
            </a:r>
            <a:br>
              <a:rPr lang="en-US" sz="2400" kern="0" dirty="0" smtClean="0"/>
            </a:br>
            <a:endParaRPr lang="en-US" sz="2000" kern="0" dirty="0"/>
          </a:p>
        </p:txBody>
      </p:sp>
      <p:sp>
        <p:nvSpPr>
          <p:cNvPr id="13" name="median_survival"/>
          <p:cNvSpPr txBox="1"/>
          <p:nvPr/>
        </p:nvSpPr>
        <p:spPr>
          <a:xfrm>
            <a:off x="1143000" y="4648200"/>
            <a:ext cx="2819454" cy="713243"/>
          </a:xfrm>
          <a:prstGeom prst="rect">
            <a:avLst/>
          </a:prstGeom>
          <a:solidFill>
            <a:srgbClr val="000000"/>
          </a:solidFill>
          <a:ln>
            <a:solidFill>
              <a:srgbClr val="FFFF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smtClean="0">
                <a:solidFill>
                  <a:schemeClr val="tx1"/>
                </a:solidFill>
              </a:rPr>
              <a:t>Median survival (years):</a:t>
            </a:r>
          </a:p>
          <a:p>
            <a:r>
              <a:rPr lang="en-US" sz="1300" b="1" dirty="0" smtClean="0">
                <a:solidFill>
                  <a:schemeClr val="tx1"/>
                </a:solidFill>
              </a:rPr>
              <a:t>Primary: Male=5.6, Female=6.2; First </a:t>
            </a:r>
            <a:r>
              <a:rPr lang="en-US" sz="1300" b="1" dirty="0" err="1" smtClean="0">
                <a:solidFill>
                  <a:schemeClr val="tx1"/>
                </a:solidFill>
              </a:rPr>
              <a:t>Retx</a:t>
            </a:r>
            <a:r>
              <a:rPr lang="en-US" sz="1300" b="1" dirty="0" smtClean="0">
                <a:solidFill>
                  <a:schemeClr val="tx1"/>
                </a:solidFill>
              </a:rPr>
              <a:t>: Male=2.8, Female=2.9</a:t>
            </a:r>
            <a:endParaRPr lang="en-US" sz="1300" b="1" dirty="0">
              <a:solidFill>
                <a:schemeClr val="tx1"/>
              </a:solidFill>
            </a:endParaRPr>
          </a:p>
        </p:txBody>
      </p:sp>
      <p:sp>
        <p:nvSpPr>
          <p:cNvPr id="9" name="pvalues"/>
          <p:cNvSpPr txBox="1"/>
          <p:nvPr/>
        </p:nvSpPr>
        <p:spPr>
          <a:xfrm>
            <a:off x="5334000" y="2660091"/>
            <a:ext cx="3191934" cy="738664"/>
          </a:xfrm>
          <a:prstGeom prst="rect">
            <a:avLst/>
          </a:prstGeom>
          <a:solidFill>
            <a:schemeClr val="bg2"/>
          </a:solidFill>
        </p:spPr>
        <p:txBody>
          <a:bodyPr wrap="square" rtlCol="0">
            <a:spAutoFit/>
          </a:bodyPr>
          <a:lstStyle/>
          <a:p>
            <a:r>
              <a:rPr lang="en-US" sz="1400" b="1" dirty="0">
                <a:solidFill>
                  <a:srgbClr val="FFFF00"/>
                </a:solidFill>
              </a:rPr>
              <a:t>All pair-wise comparisons were significant at p &lt; 0.05 except</a:t>
            </a:r>
          </a:p>
          <a:p>
            <a:r>
              <a:rPr lang="en-US" sz="1400" b="1" dirty="0" err="1">
                <a:solidFill>
                  <a:srgbClr val="FFFF00"/>
                </a:solidFill>
              </a:rPr>
              <a:t>Retx</a:t>
            </a:r>
            <a:r>
              <a:rPr lang="en-US" sz="1400" b="1" dirty="0">
                <a:solidFill>
                  <a:srgbClr val="FFFF00"/>
                </a:solidFill>
              </a:rPr>
              <a:t>: Male vs. Female</a:t>
            </a:r>
          </a:p>
        </p:txBody>
      </p:sp>
      <p:sp>
        <p:nvSpPr>
          <p:cNvPr id="3" name="title_cohort"/>
          <p:cNvSpPr txBox="1"/>
          <p:nvPr/>
        </p:nvSpPr>
        <p:spPr>
          <a:xfrm>
            <a:off x="1788584" y="934792"/>
            <a:ext cx="5566832" cy="400110"/>
          </a:xfrm>
          <a:prstGeom prst="rect">
            <a:avLst/>
          </a:prstGeom>
          <a:noFill/>
        </p:spPr>
        <p:txBody>
          <a:bodyPr wrap="square" rtlCol="0">
            <a:spAutoFit/>
          </a:bodyPr>
          <a:lstStyle/>
          <a:p>
            <a:pPr algn="ctr"/>
            <a:r>
              <a:rPr lang="en-US" sz="2000" b="1" kern="0" smtClean="0"/>
              <a:t>(Transplants: January 1990 – June 2014)</a:t>
            </a:r>
            <a:endParaRPr lang="en-US" sz="2000" b="1" kern="0" dirty="0"/>
          </a:p>
        </p:txBody>
      </p:sp>
    </p:spTree>
    <p:extLst>
      <p:ext uri="{BB962C8B-B14F-4D97-AF65-F5344CB8AC3E}">
        <p14:creationId xmlns:p14="http://schemas.microsoft.com/office/powerpoint/2010/main" val="24778118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79736527"/>
              </p:ext>
            </p:extLst>
          </p:nvPr>
        </p:nvGraphicFramePr>
        <p:xfrm>
          <a:off x="228600" y="1295400"/>
          <a:ext cx="8763000" cy="4945374"/>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0" name="Title 1"/>
          <p:cNvSpPr txBox="1">
            <a:spLocks/>
          </p:cNvSpPr>
          <p:nvPr/>
        </p:nvSpPr>
        <p:spPr bwMode="auto">
          <a:xfrm>
            <a:off x="0" y="22577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br>
              <a:rPr lang="en-US" sz="2600" kern="0" dirty="0" smtClean="0"/>
            </a:br>
            <a:r>
              <a:rPr lang="en-US" sz="2400" kern="0" dirty="0" smtClean="0"/>
              <a:t>Kaplan-Meier Survival by Diagnosis</a:t>
            </a:r>
            <a:br>
              <a:rPr lang="en-US" sz="2400" kern="0" dirty="0" smtClean="0"/>
            </a:br>
            <a:endParaRPr lang="en-US" sz="2000" kern="0" dirty="0"/>
          </a:p>
        </p:txBody>
      </p:sp>
      <p:sp>
        <p:nvSpPr>
          <p:cNvPr id="9" name="pvalues"/>
          <p:cNvSpPr txBox="1"/>
          <p:nvPr/>
        </p:nvSpPr>
        <p:spPr>
          <a:xfrm>
            <a:off x="1219200" y="4572000"/>
            <a:ext cx="2667000" cy="830997"/>
          </a:xfrm>
          <a:prstGeom prst="rect">
            <a:avLst/>
          </a:prstGeom>
          <a:solidFill>
            <a:schemeClr val="bg2"/>
          </a:solidFill>
        </p:spPr>
        <p:txBody>
          <a:bodyPr wrap="square" rtlCol="0">
            <a:spAutoFit/>
          </a:bodyPr>
          <a:lstStyle/>
          <a:p>
            <a:r>
              <a:rPr lang="en-US" sz="1200" b="1" dirty="0">
                <a:solidFill>
                  <a:srgbClr val="FFFF00"/>
                </a:solidFill>
              </a:rPr>
              <a:t>All pair-wise comparisons were significant at p &lt; 0.05 </a:t>
            </a:r>
            <a:r>
              <a:rPr lang="en-US" sz="1200" b="1" dirty="0" smtClean="0">
                <a:solidFill>
                  <a:srgbClr val="FFFF00"/>
                </a:solidFill>
              </a:rPr>
              <a:t>except A1ATD vs. ILD-non IIP and COPD vs. ILD-non IIP</a:t>
            </a:r>
            <a:endParaRPr lang="en-US" sz="1200" b="1" dirty="0">
              <a:solidFill>
                <a:srgbClr val="FFFF00"/>
              </a:solidFill>
            </a:endParaRPr>
          </a:p>
        </p:txBody>
      </p:sp>
      <p:sp>
        <p:nvSpPr>
          <p:cNvPr id="13" name="median_survival"/>
          <p:cNvSpPr txBox="1"/>
          <p:nvPr/>
        </p:nvSpPr>
        <p:spPr>
          <a:xfrm>
            <a:off x="4876800" y="2328603"/>
            <a:ext cx="3505223" cy="791854"/>
          </a:xfrm>
          <a:prstGeom prst="rect">
            <a:avLst/>
          </a:prstGeom>
          <a:solidFill>
            <a:srgbClr val="000000"/>
          </a:solidFill>
          <a:ln>
            <a:solidFill>
              <a:srgbClr val="FFFF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rPr>
              <a:t>Median survival (years):</a:t>
            </a:r>
          </a:p>
          <a:p>
            <a:r>
              <a:rPr lang="en-US" sz="1400" b="1" dirty="0" smtClean="0">
                <a:solidFill>
                  <a:schemeClr val="tx1"/>
                </a:solidFill>
              </a:rPr>
              <a:t>A1ATD: 6.7; CF: 8.9; COPD: 5.6; IIP: 4.8;  ILD-not IIP: 6.1;  Retransplant: 2.8</a:t>
            </a:r>
            <a:endParaRPr lang="en-US" sz="1400" b="1" dirty="0">
              <a:solidFill>
                <a:schemeClr val="tx1"/>
              </a:solidFill>
            </a:endParaRPr>
          </a:p>
        </p:txBody>
      </p:sp>
      <p:sp>
        <p:nvSpPr>
          <p:cNvPr id="3" name="title_cohort"/>
          <p:cNvSpPr txBox="1"/>
          <p:nvPr/>
        </p:nvSpPr>
        <p:spPr>
          <a:xfrm>
            <a:off x="1981200" y="907307"/>
            <a:ext cx="5181600" cy="400110"/>
          </a:xfrm>
          <a:prstGeom prst="rect">
            <a:avLst/>
          </a:prstGeom>
          <a:noFill/>
        </p:spPr>
        <p:txBody>
          <a:bodyPr wrap="square" rtlCol="0">
            <a:spAutoFit/>
          </a:bodyPr>
          <a:lstStyle/>
          <a:p>
            <a:pPr algn="ctr"/>
            <a:r>
              <a:rPr lang="en-US" sz="2000" b="1" kern="0" smtClean="0"/>
              <a:t>(Transplants: January 1990 – June 2014)</a:t>
            </a:r>
            <a:endParaRPr lang="en-US" sz="2000" b="1" kern="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34592370"/>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1" name="Title 1"/>
          <p:cNvSpPr txBox="1">
            <a:spLocks/>
          </p:cNvSpPr>
          <p:nvPr/>
        </p:nvSpPr>
        <p:spPr bwMode="auto">
          <a:xfrm>
            <a:off x="-2822" y="19953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Kaplan-Meier Survival by Diagnosis Conditional on </a:t>
            </a:r>
            <a:br>
              <a:rPr lang="en-US" sz="2400" kern="0" dirty="0" smtClean="0"/>
            </a:br>
            <a:endParaRPr lang="en-US" sz="2000" kern="0" dirty="0"/>
          </a:p>
        </p:txBody>
      </p:sp>
      <p:sp>
        <p:nvSpPr>
          <p:cNvPr id="3" name="Title 2"/>
          <p:cNvSpPr txBox="1"/>
          <p:nvPr/>
        </p:nvSpPr>
        <p:spPr>
          <a:xfrm>
            <a:off x="335844" y="887818"/>
            <a:ext cx="3505200" cy="461665"/>
          </a:xfrm>
          <a:prstGeom prst="rect">
            <a:avLst/>
          </a:prstGeom>
          <a:noFill/>
        </p:spPr>
        <p:txBody>
          <a:bodyPr wrap="square" rtlCol="0">
            <a:spAutoFit/>
          </a:bodyPr>
          <a:lstStyle/>
          <a:p>
            <a:pPr algn="ctr"/>
            <a:r>
              <a:rPr lang="en-US" sz="2400" b="1" kern="0" dirty="0"/>
              <a:t>Survival to 3 </a:t>
            </a:r>
            <a:r>
              <a:rPr lang="en-US" sz="2400" b="1" kern="0" dirty="0" smtClean="0"/>
              <a:t>Months</a:t>
            </a:r>
            <a:endParaRPr lang="en-US" sz="2400" b="1" kern="0" dirty="0"/>
          </a:p>
        </p:txBody>
      </p:sp>
      <p:sp>
        <p:nvSpPr>
          <p:cNvPr id="19" name="median_survival"/>
          <p:cNvSpPr txBox="1"/>
          <p:nvPr/>
        </p:nvSpPr>
        <p:spPr>
          <a:xfrm>
            <a:off x="1143000" y="4876800"/>
            <a:ext cx="4648200" cy="533376"/>
          </a:xfrm>
          <a:prstGeom prst="rect">
            <a:avLst/>
          </a:prstGeom>
          <a:solidFill>
            <a:srgbClr val="000000"/>
          </a:solidFill>
          <a:ln>
            <a:solidFill>
              <a:srgbClr val="FFFF00"/>
            </a:solidFill>
          </a:ln>
        </p:spPr>
        <p:txBody>
          <a:bodyPr wrap="square" l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rPr>
              <a:t>Median survival (years): A1ATD: 7.9; CF: 10.3;</a:t>
            </a:r>
          </a:p>
          <a:p>
            <a:r>
              <a:rPr lang="en-US" sz="1400" b="1" dirty="0" smtClean="0">
                <a:solidFill>
                  <a:schemeClr val="tx1"/>
                </a:solidFill>
              </a:rPr>
              <a:t>COPD: 6.3; IIP: 5.9;  ILD-not IIP: 7.1;  Retransplant: 5.0</a:t>
            </a:r>
            <a:endParaRPr lang="en-US" sz="1400" b="1" dirty="0">
              <a:solidFill>
                <a:schemeClr val="tx1"/>
              </a:solidFill>
            </a:endParaRPr>
          </a:p>
        </p:txBody>
      </p:sp>
      <p:sp>
        <p:nvSpPr>
          <p:cNvPr id="9" name="pvalues"/>
          <p:cNvSpPr txBox="1"/>
          <p:nvPr/>
        </p:nvSpPr>
        <p:spPr>
          <a:xfrm>
            <a:off x="5029200" y="2667000"/>
            <a:ext cx="3505200" cy="646331"/>
          </a:xfrm>
          <a:prstGeom prst="rect">
            <a:avLst/>
          </a:prstGeom>
          <a:solidFill>
            <a:srgbClr val="000000"/>
          </a:solidFill>
        </p:spPr>
        <p:txBody>
          <a:bodyPr wrap="square" lIns="9144" rIns="9144" rtlCol="0">
            <a:spAutoFit/>
          </a:bodyPr>
          <a:lstStyle/>
          <a:p>
            <a:r>
              <a:rPr lang="en-US" sz="1200" b="1" dirty="0">
                <a:solidFill>
                  <a:srgbClr val="FFFF00"/>
                </a:solidFill>
              </a:rPr>
              <a:t>All pair-wise comparisons were significant at p &lt; 0.05 except A1ATD vs. ILD-non </a:t>
            </a:r>
            <a:r>
              <a:rPr lang="en-US" sz="1200" b="1" dirty="0" smtClean="0">
                <a:solidFill>
                  <a:srgbClr val="FFFF00"/>
                </a:solidFill>
              </a:rPr>
              <a:t>IIP, COPD vs. IIP and </a:t>
            </a:r>
            <a:r>
              <a:rPr lang="en-US" sz="1200" b="1" dirty="0">
                <a:solidFill>
                  <a:srgbClr val="FFFF00"/>
                </a:solidFill>
              </a:rPr>
              <a:t>COPD vs. </a:t>
            </a:r>
            <a:r>
              <a:rPr lang="en-US" sz="1200" b="1" dirty="0" smtClean="0">
                <a:solidFill>
                  <a:srgbClr val="FFFF00"/>
                </a:solidFill>
              </a:rPr>
              <a:t>ILD-non </a:t>
            </a:r>
            <a:r>
              <a:rPr lang="en-US" sz="1200" b="1" dirty="0">
                <a:solidFill>
                  <a:srgbClr val="FFFF00"/>
                </a:solidFill>
              </a:rPr>
              <a:t>IIP</a:t>
            </a:r>
          </a:p>
        </p:txBody>
      </p:sp>
      <p:sp>
        <p:nvSpPr>
          <p:cNvPr id="13" name="title_cohort"/>
          <p:cNvSpPr txBox="1"/>
          <p:nvPr/>
        </p:nvSpPr>
        <p:spPr>
          <a:xfrm>
            <a:off x="3550356" y="929609"/>
            <a:ext cx="5091441" cy="400110"/>
          </a:xfrm>
          <a:prstGeom prst="rect">
            <a:avLst/>
          </a:prstGeom>
          <a:noFill/>
        </p:spPr>
        <p:txBody>
          <a:bodyPr wrap="square" rtlCol="0">
            <a:spAutoFit/>
          </a:bodyPr>
          <a:lstStyle/>
          <a:p>
            <a:pPr algn="ctr"/>
            <a:r>
              <a:rPr lang="en-US" sz="2000" b="1" kern="0" smtClean="0"/>
              <a:t>(Transplants: January 1990 – June 2014)</a:t>
            </a:r>
            <a:endParaRPr lang="en-US" sz="2000" b="1" kern="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10148221"/>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0" name="Title 1"/>
          <p:cNvSpPr txBox="1">
            <a:spLocks/>
          </p:cNvSpPr>
          <p:nvPr/>
        </p:nvSpPr>
        <p:spPr bwMode="auto">
          <a:xfrm>
            <a:off x="0" y="210827"/>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Kaplan-Meier Survival by Diagnosis Conditional on </a:t>
            </a:r>
            <a:br>
              <a:rPr lang="en-US" sz="2400" kern="0" dirty="0" smtClean="0"/>
            </a:br>
            <a:endParaRPr lang="en-US" sz="2000" kern="0" dirty="0"/>
          </a:p>
        </p:txBody>
      </p:sp>
      <p:sp>
        <p:nvSpPr>
          <p:cNvPr id="3" name="Title 2"/>
          <p:cNvSpPr txBox="1"/>
          <p:nvPr/>
        </p:nvSpPr>
        <p:spPr>
          <a:xfrm>
            <a:off x="567267" y="884996"/>
            <a:ext cx="3048000" cy="461665"/>
          </a:xfrm>
          <a:prstGeom prst="rect">
            <a:avLst/>
          </a:prstGeom>
          <a:noFill/>
        </p:spPr>
        <p:txBody>
          <a:bodyPr wrap="square" rtlCol="0">
            <a:spAutoFit/>
          </a:bodyPr>
          <a:lstStyle/>
          <a:p>
            <a:pPr algn="ctr"/>
            <a:r>
              <a:rPr lang="en-US" sz="2400" b="1" kern="0" dirty="0"/>
              <a:t>Survival to 1 </a:t>
            </a:r>
            <a:r>
              <a:rPr lang="en-US" sz="2400" b="1" kern="0" dirty="0" smtClean="0"/>
              <a:t>Year</a:t>
            </a:r>
            <a:endParaRPr lang="en-US" sz="2400" b="1" kern="0" dirty="0"/>
          </a:p>
        </p:txBody>
      </p:sp>
      <p:sp>
        <p:nvSpPr>
          <p:cNvPr id="19" name="median_survival"/>
          <p:cNvSpPr txBox="1"/>
          <p:nvPr/>
        </p:nvSpPr>
        <p:spPr>
          <a:xfrm>
            <a:off x="1143000" y="4876800"/>
            <a:ext cx="4724400" cy="512040"/>
          </a:xfrm>
          <a:prstGeom prst="rect">
            <a:avLst/>
          </a:prstGeom>
          <a:solidFill>
            <a:srgbClr val="000000"/>
          </a:solidFill>
          <a:ln>
            <a:solidFill>
              <a:srgbClr val="FFFF00"/>
            </a:solidFill>
          </a:ln>
        </p:spPr>
        <p:txBody>
          <a:bodyPr wrap="square" l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t>Median survival (years</a:t>
            </a:r>
            <a:r>
              <a:rPr lang="en-US" sz="1400" b="1" dirty="0" smtClean="0"/>
              <a:t>): A1ATD</a:t>
            </a:r>
            <a:r>
              <a:rPr lang="en-US" sz="1400" b="1" dirty="0"/>
              <a:t>: 8.9; CF: </a:t>
            </a:r>
            <a:r>
              <a:rPr lang="en-US" sz="1400" b="1" dirty="0" smtClean="0"/>
              <a:t>11.7;</a:t>
            </a:r>
          </a:p>
          <a:p>
            <a:r>
              <a:rPr lang="en-US" sz="1400" b="1" dirty="0" smtClean="0"/>
              <a:t>COPD</a:t>
            </a:r>
            <a:r>
              <a:rPr lang="en-US" sz="1400" b="1" dirty="0"/>
              <a:t>: 7.1; IIP: 7.0;  ILD-not IIP: 8.0;  Retransplant: 6.5</a:t>
            </a:r>
            <a:endParaRPr lang="en-US" sz="1400" b="1" dirty="0">
              <a:solidFill>
                <a:schemeClr val="tx1"/>
              </a:solidFill>
            </a:endParaRPr>
          </a:p>
        </p:txBody>
      </p:sp>
      <p:sp>
        <p:nvSpPr>
          <p:cNvPr id="9" name="pvalues"/>
          <p:cNvSpPr txBox="1"/>
          <p:nvPr/>
        </p:nvSpPr>
        <p:spPr>
          <a:xfrm>
            <a:off x="5714999" y="2358748"/>
            <a:ext cx="2853267" cy="1169551"/>
          </a:xfrm>
          <a:prstGeom prst="rect">
            <a:avLst/>
          </a:prstGeom>
          <a:solidFill>
            <a:schemeClr val="bg2"/>
          </a:solidFill>
        </p:spPr>
        <p:txBody>
          <a:bodyPr wrap="square" rtlCol="0">
            <a:spAutoFit/>
          </a:bodyPr>
          <a:lstStyle/>
          <a:p>
            <a:r>
              <a:rPr lang="en-US" sz="1400" b="1" dirty="0">
                <a:solidFill>
                  <a:srgbClr val="FFFF00"/>
                </a:solidFill>
              </a:rPr>
              <a:t>All pair-wise comparisons were significant at p &lt; 0.05 except A1ATD vs. ILD-non IIP, COPD vs. </a:t>
            </a:r>
            <a:r>
              <a:rPr lang="en-US" sz="1400" b="1" dirty="0" smtClean="0">
                <a:solidFill>
                  <a:srgbClr val="FFFF00"/>
                </a:solidFill>
              </a:rPr>
              <a:t>IIP, </a:t>
            </a:r>
            <a:r>
              <a:rPr lang="en-US" sz="1400" b="1" dirty="0">
                <a:solidFill>
                  <a:srgbClr val="FFFF00"/>
                </a:solidFill>
              </a:rPr>
              <a:t>COPD vs. </a:t>
            </a:r>
            <a:r>
              <a:rPr lang="en-US" sz="1400" b="1" dirty="0" smtClean="0">
                <a:solidFill>
                  <a:srgbClr val="FFFF00"/>
                </a:solidFill>
              </a:rPr>
              <a:t>Retransplant and IIP vs. Retransplant</a:t>
            </a:r>
            <a:endParaRPr lang="en-US" sz="1400" b="1" dirty="0">
              <a:solidFill>
                <a:srgbClr val="FFFF00"/>
              </a:solidFill>
            </a:endParaRPr>
          </a:p>
        </p:txBody>
      </p:sp>
      <p:sp>
        <p:nvSpPr>
          <p:cNvPr id="12" name="title_cohort"/>
          <p:cNvSpPr txBox="1"/>
          <p:nvPr/>
        </p:nvSpPr>
        <p:spPr>
          <a:xfrm>
            <a:off x="3361267" y="927183"/>
            <a:ext cx="5207000" cy="400110"/>
          </a:xfrm>
          <a:prstGeom prst="rect">
            <a:avLst/>
          </a:prstGeom>
          <a:noFill/>
        </p:spPr>
        <p:txBody>
          <a:bodyPr wrap="square" rtlCol="0">
            <a:spAutoFit/>
          </a:bodyPr>
          <a:lstStyle/>
          <a:p>
            <a:r>
              <a:rPr lang="en-US" sz="2000" b="1" kern="0" smtClean="0"/>
              <a:t>(Transplants: January 1990 – June 2014)</a:t>
            </a:r>
            <a:endParaRPr lang="en-US" sz="2000" b="1" kern="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49973438"/>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0" name="Title 1"/>
          <p:cNvSpPr txBox="1">
            <a:spLocks/>
          </p:cNvSpPr>
          <p:nvPr/>
        </p:nvSpPr>
        <p:spPr bwMode="auto">
          <a:xfrm>
            <a:off x="7056" y="190496"/>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Kaplan-Meier Survival by Procedure Type</a:t>
            </a:r>
          </a:p>
          <a:p>
            <a:r>
              <a:rPr lang="en-US" sz="2400" kern="0" dirty="0" smtClean="0"/>
              <a:t/>
            </a:r>
            <a:br>
              <a:rPr lang="en-US" sz="2400" kern="0" dirty="0" smtClean="0"/>
            </a:br>
            <a:r>
              <a:rPr lang="en-US" sz="2000" kern="0" dirty="0" smtClean="0">
                <a:solidFill>
                  <a:srgbClr val="FFFF00"/>
                </a:solidFill>
              </a:rPr>
              <a:t>Diagnosis: </a:t>
            </a:r>
            <a:r>
              <a:rPr lang="en-US" sz="2000" kern="0" dirty="0">
                <a:solidFill>
                  <a:srgbClr val="FFFF00"/>
                </a:solidFill>
              </a:rPr>
              <a:t>A1ATD</a:t>
            </a:r>
          </a:p>
        </p:txBody>
      </p:sp>
      <p:sp>
        <p:nvSpPr>
          <p:cNvPr id="9" name="pvalues"/>
          <p:cNvSpPr txBox="1"/>
          <p:nvPr/>
        </p:nvSpPr>
        <p:spPr>
          <a:xfrm>
            <a:off x="1500231" y="4876800"/>
            <a:ext cx="1219200" cy="307777"/>
          </a:xfrm>
          <a:prstGeom prst="rect">
            <a:avLst/>
          </a:prstGeom>
          <a:noFill/>
        </p:spPr>
        <p:txBody>
          <a:bodyPr wrap="square" rtlCol="0">
            <a:spAutoFit/>
          </a:bodyPr>
          <a:lstStyle/>
          <a:p>
            <a:r>
              <a:rPr lang="en-US" sz="1400" b="1" smtClean="0">
                <a:solidFill>
                  <a:srgbClr val="FFFF00"/>
                </a:solidFill>
              </a:rPr>
              <a:t>p&lt;0.0001</a:t>
            </a:r>
            <a:endParaRPr lang="en-US" sz="1400" b="1" dirty="0">
              <a:solidFill>
                <a:srgbClr val="FFFF00"/>
              </a:solidFill>
            </a:endParaRPr>
          </a:p>
        </p:txBody>
      </p:sp>
      <p:sp>
        <p:nvSpPr>
          <p:cNvPr id="3" name="title_cohort"/>
          <p:cNvSpPr txBox="1"/>
          <p:nvPr/>
        </p:nvSpPr>
        <p:spPr>
          <a:xfrm>
            <a:off x="1939768" y="914396"/>
            <a:ext cx="5257800" cy="400110"/>
          </a:xfrm>
          <a:prstGeom prst="rect">
            <a:avLst/>
          </a:prstGeom>
          <a:noFill/>
        </p:spPr>
        <p:txBody>
          <a:bodyPr wrap="square" rtlCol="0">
            <a:spAutoFit/>
          </a:bodyPr>
          <a:lstStyle/>
          <a:p>
            <a:pPr algn="ctr"/>
            <a:r>
              <a:rPr lang="en-US" sz="2000" b="1" kern="0" smtClean="0"/>
              <a:t>(Transplants: January 1990 – June 2014)</a:t>
            </a:r>
            <a:endParaRPr lang="en-US" sz="2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Donor, Recipient and Center Characteristics</a:t>
            </a:r>
            <a:endParaRPr lang="en-US" sz="4000" dirty="0"/>
          </a:p>
        </p:txBody>
      </p:sp>
      <p:grpSp>
        <p:nvGrpSpPr>
          <p:cNvPr id="10" name="Group 9"/>
          <p:cNvGrpSpPr/>
          <p:nvPr/>
        </p:nvGrpSpPr>
        <p:grpSpPr>
          <a:xfrm>
            <a:off x="2" y="6180658"/>
            <a:ext cx="4715933" cy="711201"/>
            <a:chOff x="2" y="6180658"/>
            <a:chExt cx="4715933" cy="711201"/>
          </a:xfrm>
        </p:grpSpPr>
        <p:grpSp>
          <p:nvGrpSpPr>
            <p:cNvPr id="11" name="Group 10"/>
            <p:cNvGrpSpPr/>
            <p:nvPr/>
          </p:nvGrpSpPr>
          <p:grpSpPr>
            <a:xfrm>
              <a:off x="2" y="6180658"/>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5265802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53516040"/>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0" name="Title 1"/>
          <p:cNvSpPr txBox="1">
            <a:spLocks/>
          </p:cNvSpPr>
          <p:nvPr/>
        </p:nvSpPr>
        <p:spPr bwMode="auto">
          <a:xfrm>
            <a:off x="-8467" y="175920"/>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Kaplan-Meier Survival by Procedure Type</a:t>
            </a:r>
          </a:p>
          <a:p>
            <a:r>
              <a:rPr lang="en-US" sz="2400" kern="0" dirty="0" smtClean="0"/>
              <a:t/>
            </a:r>
            <a:br>
              <a:rPr lang="en-US" sz="2400" kern="0" dirty="0" smtClean="0"/>
            </a:br>
            <a:r>
              <a:rPr lang="en-US" sz="2000" kern="0" dirty="0" smtClean="0">
                <a:solidFill>
                  <a:srgbClr val="FFFF00"/>
                </a:solidFill>
              </a:rPr>
              <a:t>Diagnosis: COPD</a:t>
            </a:r>
            <a:endParaRPr lang="en-US" sz="2000" kern="0" dirty="0">
              <a:solidFill>
                <a:srgbClr val="FFFF00"/>
              </a:solidFill>
            </a:endParaRPr>
          </a:p>
        </p:txBody>
      </p:sp>
      <p:sp>
        <p:nvSpPr>
          <p:cNvPr id="9" name="pvalues"/>
          <p:cNvSpPr txBox="1"/>
          <p:nvPr/>
        </p:nvSpPr>
        <p:spPr>
          <a:xfrm>
            <a:off x="1409700" y="4876800"/>
            <a:ext cx="1219200" cy="307777"/>
          </a:xfrm>
          <a:prstGeom prst="rect">
            <a:avLst/>
          </a:prstGeom>
          <a:noFill/>
        </p:spPr>
        <p:txBody>
          <a:bodyPr wrap="square" rtlCol="0">
            <a:spAutoFit/>
          </a:bodyPr>
          <a:lstStyle/>
          <a:p>
            <a:r>
              <a:rPr lang="en-US" sz="1400" b="1" smtClean="0">
                <a:solidFill>
                  <a:srgbClr val="FFFF00"/>
                </a:solidFill>
              </a:rPr>
              <a:t>p&lt;0.0001</a:t>
            </a:r>
            <a:endParaRPr lang="en-US" sz="1400" b="1" dirty="0">
              <a:solidFill>
                <a:srgbClr val="FFFF00"/>
              </a:solidFill>
            </a:endParaRPr>
          </a:p>
        </p:txBody>
      </p:sp>
      <p:sp>
        <p:nvSpPr>
          <p:cNvPr id="3" name="title_cohort"/>
          <p:cNvSpPr txBox="1"/>
          <p:nvPr/>
        </p:nvSpPr>
        <p:spPr>
          <a:xfrm>
            <a:off x="2019300" y="914948"/>
            <a:ext cx="5105400" cy="400110"/>
          </a:xfrm>
          <a:prstGeom prst="rect">
            <a:avLst/>
          </a:prstGeom>
          <a:noFill/>
        </p:spPr>
        <p:txBody>
          <a:bodyPr wrap="square" rtlCol="0">
            <a:spAutoFit/>
          </a:bodyPr>
          <a:lstStyle/>
          <a:p>
            <a:pPr algn="ctr"/>
            <a:r>
              <a:rPr lang="en-US" sz="2000" b="1" kern="0" smtClean="0"/>
              <a:t>(Transplants: January 1990 – June 2014)</a:t>
            </a:r>
            <a:endParaRPr lang="en-US" sz="20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2205014"/>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1" name="Title 1"/>
          <p:cNvSpPr txBox="1">
            <a:spLocks/>
          </p:cNvSpPr>
          <p:nvPr/>
        </p:nvSpPr>
        <p:spPr bwMode="auto">
          <a:xfrm>
            <a:off x="0" y="179207"/>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Kaplan-Meier Survival by Procedure Type and Era</a:t>
            </a:r>
          </a:p>
          <a:p>
            <a:r>
              <a:rPr lang="en-US" sz="2400" kern="0" dirty="0" smtClean="0"/>
              <a:t/>
            </a:r>
            <a:br>
              <a:rPr lang="en-US" sz="2400" kern="0" dirty="0" smtClean="0"/>
            </a:br>
            <a:r>
              <a:rPr lang="en-US" sz="2000" kern="0" dirty="0" smtClean="0">
                <a:solidFill>
                  <a:srgbClr val="FFFF00"/>
                </a:solidFill>
              </a:rPr>
              <a:t>Diagnosis: COPD, Single Lung</a:t>
            </a:r>
            <a:endParaRPr lang="en-US" sz="2000" kern="0" dirty="0">
              <a:solidFill>
                <a:srgbClr val="FFFF00"/>
              </a:solidFill>
            </a:endParaRPr>
          </a:p>
        </p:txBody>
      </p:sp>
      <p:sp>
        <p:nvSpPr>
          <p:cNvPr id="9" name="pvalues"/>
          <p:cNvSpPr txBox="1"/>
          <p:nvPr/>
        </p:nvSpPr>
        <p:spPr>
          <a:xfrm>
            <a:off x="1077687" y="4724400"/>
            <a:ext cx="3418114" cy="738664"/>
          </a:xfrm>
          <a:prstGeom prst="rect">
            <a:avLst/>
          </a:prstGeom>
          <a:solidFill>
            <a:schemeClr val="bg2"/>
          </a:solidFill>
        </p:spPr>
        <p:txBody>
          <a:bodyPr wrap="square" rtlCol="0">
            <a:spAutoFit/>
          </a:bodyPr>
          <a:lstStyle/>
          <a:p>
            <a:r>
              <a:rPr lang="en-US" sz="1400" b="1" dirty="0" smtClean="0">
                <a:solidFill>
                  <a:srgbClr val="FFFF00"/>
                </a:solidFill>
              </a:rPr>
              <a:t>1990-1998 vs. 1999-2008: p&lt;0.0001 1990-1998 vs. 2009-6/2014: p = 0.0003 1999-2008 vs. 2009-6/2014: p = 0.9764</a:t>
            </a:r>
            <a:endParaRPr lang="en-US" sz="1400" b="1" dirty="0">
              <a:solidFill>
                <a:srgbClr val="FFFF00"/>
              </a:solidFill>
            </a:endParaRPr>
          </a:p>
        </p:txBody>
      </p:sp>
      <p:sp>
        <p:nvSpPr>
          <p:cNvPr id="5" name="title_cohort"/>
          <p:cNvSpPr txBox="1"/>
          <p:nvPr/>
        </p:nvSpPr>
        <p:spPr>
          <a:xfrm>
            <a:off x="2019300" y="891064"/>
            <a:ext cx="5105400" cy="400110"/>
          </a:xfrm>
          <a:prstGeom prst="rect">
            <a:avLst/>
          </a:prstGeom>
          <a:noFill/>
        </p:spPr>
        <p:txBody>
          <a:bodyPr wrap="square" rtlCol="0">
            <a:spAutoFit/>
          </a:bodyPr>
          <a:lstStyle/>
          <a:p>
            <a:pPr algn="ctr"/>
            <a:r>
              <a:rPr lang="en-US" sz="2000" b="1" kern="0" smtClean="0"/>
              <a:t>(Transplants: January 1990 – June 2014)</a:t>
            </a:r>
            <a:endParaRPr lang="en-US" sz="20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71622158"/>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0" name="Title 1"/>
          <p:cNvSpPr txBox="1">
            <a:spLocks/>
          </p:cNvSpPr>
          <p:nvPr/>
        </p:nvSpPr>
        <p:spPr bwMode="auto">
          <a:xfrm>
            <a:off x="-4233" y="166511"/>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Kaplan-Meier Survival by Procedure Type and Era</a:t>
            </a:r>
          </a:p>
          <a:p>
            <a:r>
              <a:rPr lang="en-US" sz="2400" kern="0" dirty="0" smtClean="0"/>
              <a:t/>
            </a:r>
            <a:br>
              <a:rPr lang="en-US" sz="2400" kern="0" dirty="0" smtClean="0"/>
            </a:br>
            <a:r>
              <a:rPr lang="en-US" sz="2000" kern="0" dirty="0" smtClean="0">
                <a:solidFill>
                  <a:srgbClr val="FFFF00"/>
                </a:solidFill>
              </a:rPr>
              <a:t>Diagnosis: COPD, Bilateral/Double Lung</a:t>
            </a:r>
            <a:endParaRPr lang="en-US" sz="2000" kern="0" dirty="0">
              <a:solidFill>
                <a:srgbClr val="FFFF00"/>
              </a:solidFill>
            </a:endParaRPr>
          </a:p>
        </p:txBody>
      </p:sp>
      <p:sp>
        <p:nvSpPr>
          <p:cNvPr id="9" name="pvalues"/>
          <p:cNvSpPr txBox="1"/>
          <p:nvPr/>
        </p:nvSpPr>
        <p:spPr>
          <a:xfrm>
            <a:off x="1066800" y="4827023"/>
            <a:ext cx="3649134" cy="738664"/>
          </a:xfrm>
          <a:prstGeom prst="rect">
            <a:avLst/>
          </a:prstGeom>
          <a:solidFill>
            <a:schemeClr val="bg2"/>
          </a:solidFill>
        </p:spPr>
        <p:txBody>
          <a:bodyPr wrap="square" rtlCol="0">
            <a:spAutoFit/>
          </a:bodyPr>
          <a:lstStyle/>
          <a:p>
            <a:r>
              <a:rPr lang="en-US" sz="1400" b="1" dirty="0" smtClean="0">
                <a:solidFill>
                  <a:srgbClr val="FFFF00"/>
                </a:solidFill>
              </a:rPr>
              <a:t>1990-1998 vs. 1999-2008: p = 0.0030 1990-1998 vs. 2009-6/2014: p = 0.0141 1999-2008 vs. 2009-6/2014: p = 0.5026</a:t>
            </a:r>
            <a:endParaRPr lang="en-US" sz="1400" b="1" dirty="0">
              <a:solidFill>
                <a:srgbClr val="FFFF00"/>
              </a:solidFill>
            </a:endParaRPr>
          </a:p>
        </p:txBody>
      </p:sp>
      <p:sp>
        <p:nvSpPr>
          <p:cNvPr id="3" name="title_cohort"/>
          <p:cNvSpPr txBox="1"/>
          <p:nvPr/>
        </p:nvSpPr>
        <p:spPr>
          <a:xfrm>
            <a:off x="1943100" y="884767"/>
            <a:ext cx="5257800" cy="400110"/>
          </a:xfrm>
          <a:prstGeom prst="rect">
            <a:avLst/>
          </a:prstGeom>
          <a:noFill/>
        </p:spPr>
        <p:txBody>
          <a:bodyPr wrap="square" rtlCol="0">
            <a:spAutoFit/>
          </a:bodyPr>
          <a:lstStyle/>
          <a:p>
            <a:pPr algn="ctr"/>
            <a:r>
              <a:rPr lang="en-US" sz="2000" b="1" kern="0" smtClean="0"/>
              <a:t>(Transplants: January 1990 – June 2014)</a:t>
            </a:r>
            <a:endParaRPr lang="en-US" sz="20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51167134"/>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0" name="Title 1"/>
          <p:cNvSpPr txBox="1">
            <a:spLocks/>
          </p:cNvSpPr>
          <p:nvPr/>
        </p:nvSpPr>
        <p:spPr bwMode="auto">
          <a:xfrm>
            <a:off x="0" y="156629"/>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Kaplan-Meier Survival by Procedure Type</a:t>
            </a:r>
          </a:p>
          <a:p>
            <a:r>
              <a:rPr lang="en-US" sz="2400" kern="0" dirty="0" smtClean="0"/>
              <a:t/>
            </a:r>
            <a:br>
              <a:rPr lang="en-US" sz="2400" kern="0" dirty="0" smtClean="0"/>
            </a:br>
            <a:r>
              <a:rPr lang="en-US" sz="2000" kern="0" dirty="0" smtClean="0">
                <a:solidFill>
                  <a:srgbClr val="FFFF00"/>
                </a:solidFill>
              </a:rPr>
              <a:t>Diagnosis: IIP</a:t>
            </a:r>
            <a:endParaRPr lang="en-US" sz="2000" kern="0" dirty="0">
              <a:solidFill>
                <a:srgbClr val="FFFF00"/>
              </a:solidFill>
            </a:endParaRPr>
          </a:p>
        </p:txBody>
      </p:sp>
      <p:sp>
        <p:nvSpPr>
          <p:cNvPr id="9" name="pvalues"/>
          <p:cNvSpPr txBox="1"/>
          <p:nvPr/>
        </p:nvSpPr>
        <p:spPr>
          <a:xfrm>
            <a:off x="1748368" y="3908121"/>
            <a:ext cx="1219200" cy="307777"/>
          </a:xfrm>
          <a:prstGeom prst="rect">
            <a:avLst/>
          </a:prstGeom>
          <a:noFill/>
        </p:spPr>
        <p:txBody>
          <a:bodyPr wrap="square" rtlCol="0">
            <a:spAutoFit/>
          </a:bodyPr>
          <a:lstStyle/>
          <a:p>
            <a:r>
              <a:rPr lang="en-US" sz="1400" b="1" dirty="0" smtClean="0">
                <a:solidFill>
                  <a:srgbClr val="FFFF00"/>
                </a:solidFill>
              </a:rPr>
              <a:t>p&lt;0.0001</a:t>
            </a:r>
            <a:endParaRPr lang="en-US" sz="1400" b="1" dirty="0">
              <a:solidFill>
                <a:srgbClr val="FFFF00"/>
              </a:solidFill>
            </a:endParaRPr>
          </a:p>
        </p:txBody>
      </p:sp>
      <p:sp>
        <p:nvSpPr>
          <p:cNvPr id="3" name="title_cohort"/>
          <p:cNvSpPr txBox="1"/>
          <p:nvPr/>
        </p:nvSpPr>
        <p:spPr>
          <a:xfrm>
            <a:off x="1828800" y="876300"/>
            <a:ext cx="5486400" cy="400110"/>
          </a:xfrm>
          <a:prstGeom prst="rect">
            <a:avLst/>
          </a:prstGeom>
          <a:noFill/>
        </p:spPr>
        <p:txBody>
          <a:bodyPr wrap="square" rtlCol="0">
            <a:spAutoFit/>
          </a:bodyPr>
          <a:lstStyle/>
          <a:p>
            <a:pPr algn="ctr"/>
            <a:r>
              <a:rPr lang="en-US" sz="2000" b="1" kern="0" smtClean="0"/>
              <a:t>(Transplants: January 1990 – June 2014)</a:t>
            </a:r>
            <a:endParaRPr lang="en-US" sz="20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83789031"/>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0" name="Title 1"/>
          <p:cNvSpPr txBox="1">
            <a:spLocks/>
          </p:cNvSpPr>
          <p:nvPr/>
        </p:nvSpPr>
        <p:spPr bwMode="auto">
          <a:xfrm>
            <a:off x="1" y="156629"/>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Kaplan-Meier Survival by Procedure Type and Era</a:t>
            </a:r>
          </a:p>
          <a:p>
            <a:r>
              <a:rPr lang="en-US" sz="2400" kern="0" dirty="0" smtClean="0"/>
              <a:t/>
            </a:r>
            <a:br>
              <a:rPr lang="en-US" sz="2400" kern="0" dirty="0" smtClean="0"/>
            </a:br>
            <a:r>
              <a:rPr lang="en-US" sz="2000" kern="0" dirty="0" smtClean="0">
                <a:solidFill>
                  <a:srgbClr val="FFFF00"/>
                </a:solidFill>
              </a:rPr>
              <a:t>Diagnosis: IIP, Single Lung</a:t>
            </a:r>
            <a:endParaRPr lang="en-US" sz="2000" kern="0" dirty="0">
              <a:solidFill>
                <a:srgbClr val="FFFF00"/>
              </a:solidFill>
            </a:endParaRPr>
          </a:p>
        </p:txBody>
      </p:sp>
      <p:sp>
        <p:nvSpPr>
          <p:cNvPr id="9" name="pvalues"/>
          <p:cNvSpPr txBox="1"/>
          <p:nvPr/>
        </p:nvSpPr>
        <p:spPr>
          <a:xfrm>
            <a:off x="1080608" y="4839876"/>
            <a:ext cx="3415192" cy="738664"/>
          </a:xfrm>
          <a:prstGeom prst="rect">
            <a:avLst/>
          </a:prstGeom>
          <a:solidFill>
            <a:schemeClr val="bg2"/>
          </a:solidFill>
        </p:spPr>
        <p:txBody>
          <a:bodyPr wrap="square" rtlCol="0">
            <a:spAutoFit/>
          </a:bodyPr>
          <a:lstStyle/>
          <a:p>
            <a:r>
              <a:rPr lang="en-US" sz="1400" b="1" dirty="0" smtClean="0">
                <a:solidFill>
                  <a:srgbClr val="FFFF00"/>
                </a:solidFill>
              </a:rPr>
              <a:t>1990-1998 vs. 1999-2008: p = 0.0007 1990-1998 vs. 2009-6/2014: p = 0.0048 1999-2008 vs. 2009-6/2014: p = 0.8583</a:t>
            </a:r>
            <a:endParaRPr lang="en-US" sz="1400" b="1" dirty="0">
              <a:solidFill>
                <a:srgbClr val="FFFF00"/>
              </a:solidFill>
            </a:endParaRPr>
          </a:p>
        </p:txBody>
      </p:sp>
      <p:sp>
        <p:nvSpPr>
          <p:cNvPr id="3" name="title_cohort"/>
          <p:cNvSpPr txBox="1"/>
          <p:nvPr/>
        </p:nvSpPr>
        <p:spPr>
          <a:xfrm>
            <a:off x="2026204" y="898878"/>
            <a:ext cx="5091592" cy="400110"/>
          </a:xfrm>
          <a:prstGeom prst="rect">
            <a:avLst/>
          </a:prstGeom>
          <a:noFill/>
        </p:spPr>
        <p:txBody>
          <a:bodyPr wrap="square" rtlCol="0">
            <a:spAutoFit/>
          </a:bodyPr>
          <a:lstStyle/>
          <a:p>
            <a:r>
              <a:rPr lang="en-US" sz="2000" b="1" kern="0" smtClean="0"/>
              <a:t>(Transplants: January 1990 – June 2014)</a:t>
            </a:r>
            <a:endParaRPr lang="en-US" sz="20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34165254"/>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0" name="Title 1"/>
          <p:cNvSpPr txBox="1">
            <a:spLocks/>
          </p:cNvSpPr>
          <p:nvPr/>
        </p:nvSpPr>
        <p:spPr bwMode="auto">
          <a:xfrm>
            <a:off x="0" y="156629"/>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Kaplan-Meier Survival by Procedure Type and Era</a:t>
            </a:r>
          </a:p>
          <a:p>
            <a:r>
              <a:rPr lang="en-US" sz="2400" kern="0" dirty="0" smtClean="0"/>
              <a:t/>
            </a:r>
            <a:br>
              <a:rPr lang="en-US" sz="2400" kern="0" dirty="0" smtClean="0"/>
            </a:br>
            <a:r>
              <a:rPr lang="en-US" sz="2000" kern="0" dirty="0" smtClean="0">
                <a:solidFill>
                  <a:srgbClr val="FFFF00"/>
                </a:solidFill>
              </a:rPr>
              <a:t>Diagnosis: IIP, Bilateral/Double Lung</a:t>
            </a:r>
            <a:endParaRPr lang="en-US" sz="2000" kern="0" dirty="0">
              <a:solidFill>
                <a:srgbClr val="FFFF00"/>
              </a:solidFill>
            </a:endParaRPr>
          </a:p>
        </p:txBody>
      </p:sp>
      <p:sp>
        <p:nvSpPr>
          <p:cNvPr id="9" name="pvalues"/>
          <p:cNvSpPr txBox="1"/>
          <p:nvPr/>
        </p:nvSpPr>
        <p:spPr>
          <a:xfrm>
            <a:off x="1066800" y="4724400"/>
            <a:ext cx="3733800" cy="738664"/>
          </a:xfrm>
          <a:prstGeom prst="rect">
            <a:avLst/>
          </a:prstGeom>
          <a:solidFill>
            <a:schemeClr val="bg2"/>
          </a:solidFill>
        </p:spPr>
        <p:txBody>
          <a:bodyPr wrap="square" rtlCol="0">
            <a:spAutoFit/>
          </a:bodyPr>
          <a:lstStyle/>
          <a:p>
            <a:r>
              <a:rPr lang="en-US" sz="1400" b="1" dirty="0" smtClean="0">
                <a:solidFill>
                  <a:srgbClr val="FFFF00"/>
                </a:solidFill>
              </a:rPr>
              <a:t>1990-1998 vs. 1999-2008: p = 0.0004</a:t>
            </a:r>
          </a:p>
          <a:p>
            <a:r>
              <a:rPr lang="en-US" sz="1400" b="1" dirty="0" smtClean="0">
                <a:solidFill>
                  <a:srgbClr val="FFFF00"/>
                </a:solidFill>
              </a:rPr>
              <a:t>1990-1998 vs. 2009-6/2014: p&lt;0.0001</a:t>
            </a:r>
          </a:p>
          <a:p>
            <a:r>
              <a:rPr lang="en-US" sz="1400" b="1" dirty="0" smtClean="0">
                <a:solidFill>
                  <a:srgbClr val="FFFF00"/>
                </a:solidFill>
              </a:rPr>
              <a:t>1999-2008 vs. 2009-6/2014: p = 0.6387</a:t>
            </a:r>
            <a:endParaRPr lang="en-US" sz="1400" b="1" dirty="0">
              <a:solidFill>
                <a:srgbClr val="FFFF00"/>
              </a:solidFill>
            </a:endParaRPr>
          </a:p>
        </p:txBody>
      </p:sp>
      <p:sp>
        <p:nvSpPr>
          <p:cNvPr id="3" name="title_cohort"/>
          <p:cNvSpPr txBox="1"/>
          <p:nvPr/>
        </p:nvSpPr>
        <p:spPr>
          <a:xfrm>
            <a:off x="1981200" y="879775"/>
            <a:ext cx="5181600" cy="400110"/>
          </a:xfrm>
          <a:prstGeom prst="rect">
            <a:avLst/>
          </a:prstGeom>
          <a:noFill/>
        </p:spPr>
        <p:txBody>
          <a:bodyPr wrap="square" rtlCol="0">
            <a:spAutoFit/>
          </a:bodyPr>
          <a:lstStyle/>
          <a:p>
            <a:pPr algn="ctr"/>
            <a:r>
              <a:rPr lang="en-US" sz="2000" b="1" kern="0" smtClean="0"/>
              <a:t>(Transplants: January 1990 – June 2014)</a:t>
            </a:r>
            <a:endParaRPr lang="en-US" sz="20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78633770"/>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0" name="Title 1"/>
          <p:cNvSpPr txBox="1">
            <a:spLocks/>
          </p:cNvSpPr>
          <p:nvPr/>
        </p:nvSpPr>
        <p:spPr bwMode="auto">
          <a:xfrm>
            <a:off x="-14111" y="169255"/>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br>
              <a:rPr lang="en-US" sz="2600" kern="0" dirty="0" smtClean="0"/>
            </a:br>
            <a:r>
              <a:rPr lang="en-US" sz="2400" kern="0" dirty="0" smtClean="0"/>
              <a:t>Kaplan-Meier Survival by Procedure Type</a:t>
            </a:r>
            <a:br>
              <a:rPr lang="en-US" sz="2400" kern="0" dirty="0" smtClean="0"/>
            </a:br>
            <a:endParaRPr lang="en-US" sz="2400" kern="0" dirty="0" smtClean="0"/>
          </a:p>
          <a:p>
            <a:r>
              <a:rPr lang="en-US" sz="2000" kern="0" dirty="0" smtClean="0">
                <a:solidFill>
                  <a:srgbClr val="FFFF00"/>
                </a:solidFill>
              </a:rPr>
              <a:t>Diagnosis</a:t>
            </a:r>
            <a:r>
              <a:rPr lang="en-US" sz="2000" kern="0" dirty="0">
                <a:solidFill>
                  <a:srgbClr val="FFFF00"/>
                </a:solidFill>
              </a:rPr>
              <a:t>: ILD-not IIP</a:t>
            </a:r>
          </a:p>
        </p:txBody>
      </p:sp>
      <p:sp>
        <p:nvSpPr>
          <p:cNvPr id="9" name="pvalues"/>
          <p:cNvSpPr txBox="1"/>
          <p:nvPr/>
        </p:nvSpPr>
        <p:spPr>
          <a:xfrm>
            <a:off x="1748368" y="4800600"/>
            <a:ext cx="1219200" cy="307777"/>
          </a:xfrm>
          <a:prstGeom prst="rect">
            <a:avLst/>
          </a:prstGeom>
          <a:noFill/>
        </p:spPr>
        <p:txBody>
          <a:bodyPr wrap="square" rtlCol="0">
            <a:spAutoFit/>
          </a:bodyPr>
          <a:lstStyle/>
          <a:p>
            <a:r>
              <a:rPr lang="en-US" sz="1400" b="1" dirty="0" smtClean="0">
                <a:solidFill>
                  <a:srgbClr val="FFFF00"/>
                </a:solidFill>
              </a:rPr>
              <a:t>p&lt;0.0001</a:t>
            </a:r>
            <a:endParaRPr lang="en-US" sz="1400" b="1" dirty="0">
              <a:solidFill>
                <a:srgbClr val="FFFF00"/>
              </a:solidFill>
            </a:endParaRPr>
          </a:p>
        </p:txBody>
      </p:sp>
      <p:sp>
        <p:nvSpPr>
          <p:cNvPr id="3" name="title_cohort"/>
          <p:cNvSpPr txBox="1"/>
          <p:nvPr/>
        </p:nvSpPr>
        <p:spPr>
          <a:xfrm>
            <a:off x="1967089" y="917771"/>
            <a:ext cx="5181600" cy="400110"/>
          </a:xfrm>
          <a:prstGeom prst="rect">
            <a:avLst/>
          </a:prstGeom>
          <a:noFill/>
        </p:spPr>
        <p:txBody>
          <a:bodyPr wrap="square" rtlCol="0">
            <a:spAutoFit/>
          </a:bodyPr>
          <a:lstStyle/>
          <a:p>
            <a:pPr algn="ctr"/>
            <a:r>
              <a:rPr lang="en-US" sz="2000" b="1" kern="0" smtClean="0"/>
              <a:t>(Transplants: January 1990 – June 2014)</a:t>
            </a:r>
            <a:endParaRPr lang="en-US" sz="20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46025984"/>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0" name="Title 1"/>
          <p:cNvSpPr txBox="1">
            <a:spLocks/>
          </p:cNvSpPr>
          <p:nvPr/>
        </p:nvSpPr>
        <p:spPr bwMode="auto">
          <a:xfrm>
            <a:off x="0" y="174036"/>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Kaplan-Meier Survival by Procedure Type and Era</a:t>
            </a:r>
            <a:br>
              <a:rPr lang="en-US" sz="2400" kern="0" dirty="0" smtClean="0"/>
            </a:br>
            <a:endParaRPr lang="en-US" sz="2400" kern="0" dirty="0" smtClean="0"/>
          </a:p>
          <a:p>
            <a:r>
              <a:rPr lang="en-US" sz="2000" kern="0" dirty="0" smtClean="0">
                <a:solidFill>
                  <a:srgbClr val="FFFF00"/>
                </a:solidFill>
              </a:rPr>
              <a:t>Diagnosis: CF, Bilateral/Double Lung</a:t>
            </a:r>
            <a:endParaRPr lang="en-US" sz="2000" kern="0" dirty="0">
              <a:solidFill>
                <a:srgbClr val="FFFF00"/>
              </a:solidFill>
            </a:endParaRPr>
          </a:p>
        </p:txBody>
      </p:sp>
      <p:sp>
        <p:nvSpPr>
          <p:cNvPr id="9" name="pvalues"/>
          <p:cNvSpPr txBox="1"/>
          <p:nvPr/>
        </p:nvSpPr>
        <p:spPr>
          <a:xfrm>
            <a:off x="1080608" y="4648200"/>
            <a:ext cx="3352800" cy="738664"/>
          </a:xfrm>
          <a:prstGeom prst="rect">
            <a:avLst/>
          </a:prstGeom>
          <a:solidFill>
            <a:schemeClr val="bg2"/>
          </a:solidFill>
        </p:spPr>
        <p:txBody>
          <a:bodyPr wrap="square" rtlCol="0">
            <a:spAutoFit/>
          </a:bodyPr>
          <a:lstStyle/>
          <a:p>
            <a:r>
              <a:rPr lang="en-US" sz="1400" b="1" dirty="0" smtClean="0">
                <a:solidFill>
                  <a:srgbClr val="FFFF00"/>
                </a:solidFill>
              </a:rPr>
              <a:t>1990-1998 vs. 1999-2008: p&lt;0.0001 1990-1998 vs. 2009-6/2014: p&lt;0.0001 1999-2008 vs. 2009-6/2014: p = 0.0108</a:t>
            </a:r>
            <a:endParaRPr lang="en-US" sz="1400" b="1" dirty="0">
              <a:solidFill>
                <a:srgbClr val="FFFF00"/>
              </a:solidFill>
            </a:endParaRPr>
          </a:p>
        </p:txBody>
      </p:sp>
      <p:sp>
        <p:nvSpPr>
          <p:cNvPr id="3" name="title_cohort"/>
          <p:cNvSpPr txBox="1"/>
          <p:nvPr/>
        </p:nvSpPr>
        <p:spPr>
          <a:xfrm>
            <a:off x="1824567" y="902211"/>
            <a:ext cx="5486400" cy="400110"/>
          </a:xfrm>
          <a:prstGeom prst="rect">
            <a:avLst/>
          </a:prstGeom>
          <a:noFill/>
        </p:spPr>
        <p:txBody>
          <a:bodyPr wrap="square" rtlCol="0">
            <a:spAutoFit/>
          </a:bodyPr>
          <a:lstStyle/>
          <a:p>
            <a:pPr algn="ctr"/>
            <a:r>
              <a:rPr lang="en-US" sz="2000" b="1" kern="0" smtClean="0"/>
              <a:t>(Transplants: January 1990 – June 2014)</a:t>
            </a:r>
            <a:endParaRPr lang="en-US" sz="20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80135614"/>
              </p:ext>
            </p:extLst>
          </p:nvPr>
        </p:nvGraphicFramePr>
        <p:xfrm>
          <a:off x="152400" y="1447800"/>
          <a:ext cx="8763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86735"/>
            <a:ext cx="4267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2" name="TextBox 11"/>
          <p:cNvSpPr txBox="1"/>
          <p:nvPr/>
        </p:nvSpPr>
        <p:spPr>
          <a:xfrm>
            <a:off x="4800600" y="5889984"/>
            <a:ext cx="41148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5" name="Group 14"/>
          <p:cNvGrpSpPr/>
          <p:nvPr/>
        </p:nvGrpSpPr>
        <p:grpSpPr>
          <a:xfrm>
            <a:off x="2" y="6180658"/>
            <a:ext cx="4715933" cy="711201"/>
            <a:chOff x="2" y="6180658"/>
            <a:chExt cx="4715933" cy="711201"/>
          </a:xfrm>
        </p:grpSpPr>
        <p:grpSp>
          <p:nvGrpSpPr>
            <p:cNvPr id="19" name="Group 18"/>
            <p:cNvGrpSpPr/>
            <p:nvPr/>
          </p:nvGrpSpPr>
          <p:grpSpPr>
            <a:xfrm>
              <a:off x="2" y="6180658"/>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4" name="Title 1"/>
          <p:cNvSpPr txBox="1">
            <a:spLocks/>
          </p:cNvSpPr>
          <p:nvPr/>
        </p:nvSpPr>
        <p:spPr bwMode="auto">
          <a:xfrm>
            <a:off x="0" y="45156"/>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300" kern="0" dirty="0" smtClean="0"/>
              <a:t>Percentage Experiencing </a:t>
            </a:r>
            <a:r>
              <a:rPr lang="en-US" sz="2300" i="1" u="sng" kern="0" dirty="0" smtClean="0"/>
              <a:t>Treated</a:t>
            </a:r>
            <a:r>
              <a:rPr lang="en-US" sz="2300" kern="0" dirty="0" smtClean="0"/>
              <a:t> Rejection between Discharge</a:t>
            </a:r>
            <a:endParaRPr lang="en-US" sz="2000" kern="0" dirty="0"/>
          </a:p>
        </p:txBody>
      </p:sp>
      <p:sp>
        <p:nvSpPr>
          <p:cNvPr id="3" name="Title 2"/>
          <p:cNvSpPr txBox="1"/>
          <p:nvPr/>
        </p:nvSpPr>
        <p:spPr>
          <a:xfrm>
            <a:off x="784578" y="1028534"/>
            <a:ext cx="3352800" cy="446276"/>
          </a:xfrm>
          <a:prstGeom prst="rect">
            <a:avLst/>
          </a:prstGeom>
          <a:noFill/>
        </p:spPr>
        <p:txBody>
          <a:bodyPr wrap="square" rtlCol="0">
            <a:spAutoFit/>
          </a:bodyPr>
          <a:lstStyle/>
          <a:p>
            <a:r>
              <a:rPr lang="en-US" sz="2300" b="1" kern="0" dirty="0"/>
              <a:t>and 1-Year </a:t>
            </a:r>
            <a:r>
              <a:rPr lang="en-US" sz="2300" b="1" kern="0" dirty="0" smtClean="0"/>
              <a:t>Follow-Up</a:t>
            </a:r>
            <a:endParaRPr lang="en-US" sz="2300" b="1" kern="0" dirty="0"/>
          </a:p>
        </p:txBody>
      </p:sp>
      <p:sp>
        <p:nvSpPr>
          <p:cNvPr id="13" name="pvalues"/>
          <p:cNvSpPr txBox="1"/>
          <p:nvPr/>
        </p:nvSpPr>
        <p:spPr>
          <a:xfrm>
            <a:off x="2590800" y="1655617"/>
            <a:ext cx="4800600" cy="492443"/>
          </a:xfrm>
          <a:prstGeom prst="rect">
            <a:avLst/>
          </a:prstGeom>
          <a:solidFill>
            <a:schemeClr val="bg2"/>
          </a:solidFill>
        </p:spPr>
        <p:txBody>
          <a:bodyPr wrap="square" rtlCol="0">
            <a:spAutoFit/>
          </a:bodyPr>
          <a:lstStyle/>
          <a:p>
            <a:r>
              <a:rPr lang="en-US" sz="1300" b="1" dirty="0">
                <a:solidFill>
                  <a:srgbClr val="FFFF00"/>
                </a:solidFill>
              </a:rPr>
              <a:t>No pair-wise comparisons were significant at &lt; 0.05 except 18-34 vs. </a:t>
            </a:r>
            <a:r>
              <a:rPr lang="en-US" sz="1300" b="1" dirty="0" smtClean="0">
                <a:solidFill>
                  <a:srgbClr val="FFFF00"/>
                </a:solidFill>
              </a:rPr>
              <a:t>all other age groups</a:t>
            </a:r>
            <a:endParaRPr lang="en-US" sz="1300" b="1" dirty="0">
              <a:solidFill>
                <a:srgbClr val="FFFF00"/>
              </a:solidFill>
            </a:endParaRPr>
          </a:p>
        </p:txBody>
      </p:sp>
      <p:sp>
        <p:nvSpPr>
          <p:cNvPr id="16" name="title_cohort"/>
          <p:cNvSpPr txBox="1"/>
          <p:nvPr/>
        </p:nvSpPr>
        <p:spPr>
          <a:xfrm>
            <a:off x="3761204" y="1058979"/>
            <a:ext cx="4686300" cy="400110"/>
          </a:xfrm>
          <a:prstGeom prst="rect">
            <a:avLst/>
          </a:prstGeom>
          <a:noFill/>
        </p:spPr>
        <p:txBody>
          <a:bodyPr wrap="square" rtlCol="0">
            <a:spAutoFit/>
          </a:bodyPr>
          <a:lstStyle/>
          <a:p>
            <a:pPr algn="ctr"/>
            <a:r>
              <a:rPr lang="en-US" sz="2000" b="1" kern="0" smtClean="0"/>
              <a:t>(Follow-ups: July 2004 – June 2015)</a:t>
            </a:r>
            <a:endParaRPr lang="en-US" sz="2000" b="1" kern="0" dirty="0"/>
          </a:p>
        </p:txBody>
      </p:sp>
    </p:spTree>
    <p:extLst>
      <p:ext uri="{BB962C8B-B14F-4D97-AF65-F5344CB8AC3E}">
        <p14:creationId xmlns:p14="http://schemas.microsoft.com/office/powerpoint/2010/main" val="25451499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51864242"/>
              </p:ext>
            </p:extLst>
          </p:nvPr>
        </p:nvGraphicFramePr>
        <p:xfrm>
          <a:off x="152400" y="1447800"/>
          <a:ext cx="8763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86735"/>
            <a:ext cx="4267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2" name="TextBox 11"/>
          <p:cNvSpPr txBox="1"/>
          <p:nvPr/>
        </p:nvSpPr>
        <p:spPr>
          <a:xfrm>
            <a:off x="4786752" y="5931692"/>
            <a:ext cx="4191000" cy="646331"/>
          </a:xfrm>
          <a:prstGeom prst="rect">
            <a:avLst/>
          </a:prstGeom>
          <a:solidFill>
            <a:schemeClr val="bg2"/>
          </a:solidFill>
          <a:ln>
            <a:solidFill>
              <a:srgbClr val="FFFF00"/>
            </a:solidFill>
          </a:ln>
        </p:spPr>
        <p:txBody>
          <a:bodyPr wrap="square" lIns="45720" rIns="45720" rtlCol="0">
            <a:spAutoFit/>
          </a:bodyPr>
          <a:lstStyle/>
          <a:p>
            <a:r>
              <a:rPr lang="en-US" sz="1200" b="1" dirty="0" smtClean="0"/>
              <a:t>No rejection = Recipient had (1) no acute rejection episodes and (2) was reported either as not hospitalized for rejection or did not receive anti-rejection agents.</a:t>
            </a:r>
            <a:endParaRPr lang="en-US" sz="1200" dirty="0"/>
          </a:p>
        </p:txBody>
      </p:sp>
      <p:grpSp>
        <p:nvGrpSpPr>
          <p:cNvPr id="18" name="Group 17"/>
          <p:cNvGrpSpPr/>
          <p:nvPr/>
        </p:nvGrpSpPr>
        <p:grpSpPr>
          <a:xfrm>
            <a:off x="2" y="6180658"/>
            <a:ext cx="4715933" cy="711201"/>
            <a:chOff x="2" y="6180658"/>
            <a:chExt cx="4715933" cy="711201"/>
          </a:xfrm>
        </p:grpSpPr>
        <p:grpSp>
          <p:nvGrpSpPr>
            <p:cNvPr id="19" name="Group 18"/>
            <p:cNvGrpSpPr/>
            <p:nvPr/>
          </p:nvGrpSpPr>
          <p:grpSpPr>
            <a:xfrm>
              <a:off x="2" y="6180658"/>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3" name="Title 1"/>
          <p:cNvSpPr txBox="1">
            <a:spLocks/>
          </p:cNvSpPr>
          <p:nvPr/>
        </p:nvSpPr>
        <p:spPr bwMode="auto">
          <a:xfrm>
            <a:off x="11289" y="-27592"/>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Percentage Experiencing </a:t>
            </a:r>
            <a:r>
              <a:rPr lang="en-US" sz="2400" i="1" u="sng" kern="0" dirty="0" smtClean="0"/>
              <a:t>Any</a:t>
            </a:r>
            <a:r>
              <a:rPr lang="en-US" sz="2400" kern="0" dirty="0" smtClean="0"/>
              <a:t> Rejection between Discharge</a:t>
            </a:r>
            <a:endParaRPr lang="en-US" sz="2000" kern="0" dirty="0"/>
          </a:p>
        </p:txBody>
      </p:sp>
      <p:sp>
        <p:nvSpPr>
          <p:cNvPr id="3" name="Title 2"/>
          <p:cNvSpPr txBox="1"/>
          <p:nvPr/>
        </p:nvSpPr>
        <p:spPr>
          <a:xfrm>
            <a:off x="624418" y="1021298"/>
            <a:ext cx="3467100" cy="461665"/>
          </a:xfrm>
          <a:prstGeom prst="rect">
            <a:avLst/>
          </a:prstGeom>
          <a:noFill/>
        </p:spPr>
        <p:txBody>
          <a:bodyPr wrap="square" rtlCol="0">
            <a:spAutoFit/>
          </a:bodyPr>
          <a:lstStyle/>
          <a:p>
            <a:pPr algn="ctr"/>
            <a:r>
              <a:rPr lang="en-US" sz="2400" b="1" kern="0" dirty="0"/>
              <a:t>and 1-Year </a:t>
            </a:r>
            <a:r>
              <a:rPr lang="en-US" sz="2400" b="1" kern="0" dirty="0" smtClean="0"/>
              <a:t>Follow-Up</a:t>
            </a:r>
            <a:endParaRPr lang="en-US" sz="2400" b="1" kern="0" dirty="0"/>
          </a:p>
        </p:txBody>
      </p:sp>
      <p:sp>
        <p:nvSpPr>
          <p:cNvPr id="15" name="pvalues"/>
          <p:cNvSpPr txBox="1"/>
          <p:nvPr/>
        </p:nvSpPr>
        <p:spPr>
          <a:xfrm>
            <a:off x="2590800" y="1655617"/>
            <a:ext cx="4800600" cy="492443"/>
          </a:xfrm>
          <a:prstGeom prst="rect">
            <a:avLst/>
          </a:prstGeom>
          <a:solidFill>
            <a:schemeClr val="bg2"/>
          </a:solidFill>
        </p:spPr>
        <p:txBody>
          <a:bodyPr wrap="square" rtlCol="0">
            <a:spAutoFit/>
          </a:bodyPr>
          <a:lstStyle/>
          <a:p>
            <a:r>
              <a:rPr lang="en-US" sz="1300" b="1" dirty="0">
                <a:solidFill>
                  <a:srgbClr val="FFFF00"/>
                </a:solidFill>
              </a:rPr>
              <a:t>No pair-wise comparisons were significant at &lt; 0.05 except 18-34 vs. 35-49, 18-34 vs. 50-59, and 18-34 vs. 60-65 </a:t>
            </a:r>
          </a:p>
        </p:txBody>
      </p:sp>
      <p:sp>
        <p:nvSpPr>
          <p:cNvPr id="14" name="title_cohort"/>
          <p:cNvSpPr txBox="1"/>
          <p:nvPr/>
        </p:nvSpPr>
        <p:spPr>
          <a:xfrm>
            <a:off x="3649134" y="1084684"/>
            <a:ext cx="5029202" cy="400110"/>
          </a:xfrm>
          <a:prstGeom prst="rect">
            <a:avLst/>
          </a:prstGeom>
          <a:noFill/>
        </p:spPr>
        <p:txBody>
          <a:bodyPr wrap="square" rtlCol="0">
            <a:spAutoFit/>
          </a:bodyPr>
          <a:lstStyle/>
          <a:p>
            <a:pPr algn="ctr"/>
            <a:r>
              <a:rPr lang="en-US" sz="2000" b="1" kern="0" smtClean="0"/>
              <a:t>(Follow-ups: July 2004 – June 2015)</a:t>
            </a:r>
            <a:endParaRPr lang="en-US" sz="2000" b="1" kern="0" dirty="0"/>
          </a:p>
        </p:txBody>
      </p:sp>
    </p:spTree>
    <p:extLst>
      <p:ext uri="{BB962C8B-B14F-4D97-AF65-F5344CB8AC3E}">
        <p14:creationId xmlns:p14="http://schemas.microsoft.com/office/powerpoint/2010/main" val="1937670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smtClean="0"/>
              <a:t>Adult Lung Transplants</a:t>
            </a:r>
            <a:r>
              <a:rPr lang="en-US" sz="2800" dirty="0" smtClean="0"/>
              <a:t/>
            </a:r>
            <a:br>
              <a:rPr lang="en-US" sz="2800" dirty="0" smtClean="0"/>
            </a:br>
            <a:r>
              <a:rPr lang="en-US" sz="2400" dirty="0" smtClean="0"/>
              <a:t>Number of Transplants by Year and Procedure Type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0553589"/>
              </p:ext>
            </p:extLst>
          </p:nvPr>
        </p:nvGraphicFramePr>
        <p:xfrm>
          <a:off x="228600" y="1371600"/>
          <a:ext cx="8610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953000" y="5722622"/>
            <a:ext cx="3733800" cy="938719"/>
          </a:xfrm>
          <a:prstGeom prst="rect">
            <a:avLst/>
          </a:prstGeom>
          <a:noFill/>
          <a:ln>
            <a:solidFill>
              <a:srgbClr val="FFFF00"/>
            </a:solidFill>
          </a:ln>
        </p:spPr>
        <p:txBody>
          <a:bodyPr wrap="square" rtlCol="0">
            <a:spAutoFit/>
          </a:bodyPr>
          <a:lstStyle/>
          <a:p>
            <a:r>
              <a:rPr lang="en-US" sz="1100" b="1" dirty="0" smtClean="0">
                <a:solidFill>
                  <a:srgbClr val="FFFF00"/>
                </a:solidFill>
              </a:rPr>
              <a:t>NOTE: This figure includes only the adult lung transplants that are reported to the ISHLT Transplant Registry.  As such, this should not be construed as representing changes in the number of adult lung transplants performed worldwide.</a:t>
            </a:r>
            <a:endParaRPr lang="en-US" sz="1100" dirty="0">
              <a:solidFill>
                <a:srgbClr val="FFFF00"/>
              </a:solidFill>
            </a:endParaRPr>
          </a:p>
        </p:txBody>
      </p:sp>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8517662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6695222"/>
              </p:ext>
            </p:extLst>
          </p:nvPr>
        </p:nvGraphicFramePr>
        <p:xfrm>
          <a:off x="152400" y="1447800"/>
          <a:ext cx="8763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86735"/>
            <a:ext cx="4267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2" name="TextBox 11"/>
          <p:cNvSpPr txBox="1"/>
          <p:nvPr/>
        </p:nvSpPr>
        <p:spPr>
          <a:xfrm>
            <a:off x="4800600" y="5943600"/>
            <a:ext cx="41148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5" name="Group 14"/>
          <p:cNvGrpSpPr/>
          <p:nvPr/>
        </p:nvGrpSpPr>
        <p:grpSpPr>
          <a:xfrm>
            <a:off x="2" y="6180658"/>
            <a:ext cx="4715933" cy="711201"/>
            <a:chOff x="2" y="6180658"/>
            <a:chExt cx="4715933" cy="711201"/>
          </a:xfrm>
        </p:grpSpPr>
        <p:grpSp>
          <p:nvGrpSpPr>
            <p:cNvPr id="19" name="Group 18"/>
            <p:cNvGrpSpPr/>
            <p:nvPr/>
          </p:nvGrpSpPr>
          <p:grpSpPr>
            <a:xfrm>
              <a:off x="2" y="6180658"/>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4" name="Title 1"/>
          <p:cNvSpPr txBox="1">
            <a:spLocks/>
          </p:cNvSpPr>
          <p:nvPr/>
        </p:nvSpPr>
        <p:spPr bwMode="auto">
          <a:xfrm>
            <a:off x="11289" y="-31044"/>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300" kern="0" dirty="0" smtClean="0"/>
              <a:t>Percentage Experiencing </a:t>
            </a:r>
            <a:r>
              <a:rPr lang="en-US" sz="2300" i="1" u="sng" kern="0" dirty="0" smtClean="0"/>
              <a:t>Treated</a:t>
            </a:r>
            <a:r>
              <a:rPr lang="en-US" sz="2300" kern="0" dirty="0" smtClean="0"/>
              <a:t> Rejection between Discharge</a:t>
            </a:r>
            <a:endParaRPr lang="en-US" sz="2000" kern="0" dirty="0"/>
          </a:p>
        </p:txBody>
      </p:sp>
      <p:sp>
        <p:nvSpPr>
          <p:cNvPr id="3" name="Title 2"/>
          <p:cNvSpPr txBox="1"/>
          <p:nvPr/>
        </p:nvSpPr>
        <p:spPr>
          <a:xfrm>
            <a:off x="797975" y="963995"/>
            <a:ext cx="3432231" cy="446276"/>
          </a:xfrm>
          <a:prstGeom prst="rect">
            <a:avLst/>
          </a:prstGeom>
          <a:noFill/>
        </p:spPr>
        <p:txBody>
          <a:bodyPr wrap="square" rtlCol="0">
            <a:spAutoFit/>
          </a:bodyPr>
          <a:lstStyle/>
          <a:p>
            <a:r>
              <a:rPr lang="en-US" sz="2300" b="1" kern="0" dirty="0"/>
              <a:t>and 1-Year </a:t>
            </a:r>
            <a:r>
              <a:rPr lang="en-US" sz="2300" b="1" kern="0" dirty="0" smtClean="0"/>
              <a:t>Follow-Up</a:t>
            </a:r>
            <a:endParaRPr lang="en-US" sz="2300" b="1" kern="0" dirty="0"/>
          </a:p>
        </p:txBody>
      </p:sp>
      <p:sp>
        <p:nvSpPr>
          <p:cNvPr id="13" name="pvalues"/>
          <p:cNvSpPr txBox="1"/>
          <p:nvPr/>
        </p:nvSpPr>
        <p:spPr>
          <a:xfrm>
            <a:off x="2491513" y="2438400"/>
            <a:ext cx="4267200" cy="292388"/>
          </a:xfrm>
          <a:prstGeom prst="rect">
            <a:avLst/>
          </a:prstGeom>
          <a:solidFill>
            <a:schemeClr val="bg2"/>
          </a:solidFill>
        </p:spPr>
        <p:txBody>
          <a:bodyPr wrap="square" rtlCol="0">
            <a:spAutoFit/>
          </a:bodyPr>
          <a:lstStyle/>
          <a:p>
            <a:r>
              <a:rPr lang="en-US" sz="1300" b="1" dirty="0">
                <a:solidFill>
                  <a:srgbClr val="FFFF00"/>
                </a:solidFill>
              </a:rPr>
              <a:t>No pair-wise comparisons were significant at &lt; 0.05</a:t>
            </a:r>
          </a:p>
        </p:txBody>
      </p:sp>
      <p:sp>
        <p:nvSpPr>
          <p:cNvPr id="16" name="title_cohort"/>
          <p:cNvSpPr txBox="1"/>
          <p:nvPr/>
        </p:nvSpPr>
        <p:spPr>
          <a:xfrm>
            <a:off x="3713894" y="995476"/>
            <a:ext cx="4797368" cy="400110"/>
          </a:xfrm>
          <a:prstGeom prst="rect">
            <a:avLst/>
          </a:prstGeom>
          <a:noFill/>
        </p:spPr>
        <p:txBody>
          <a:bodyPr wrap="square" rtlCol="0">
            <a:spAutoFit/>
          </a:bodyPr>
          <a:lstStyle/>
          <a:p>
            <a:pPr algn="ctr"/>
            <a:r>
              <a:rPr lang="en-US" sz="2000" b="1" kern="0" smtClean="0"/>
              <a:t>(Follow-ups: July 2004 – June 2015)</a:t>
            </a:r>
            <a:endParaRPr lang="en-US" sz="2000" b="1" kern="0" dirty="0"/>
          </a:p>
        </p:txBody>
      </p:sp>
    </p:spTree>
    <p:extLst>
      <p:ext uri="{BB962C8B-B14F-4D97-AF65-F5344CB8AC3E}">
        <p14:creationId xmlns:p14="http://schemas.microsoft.com/office/powerpoint/2010/main" val="18143940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29862741"/>
              </p:ext>
            </p:extLst>
          </p:nvPr>
        </p:nvGraphicFramePr>
        <p:xfrm>
          <a:off x="152400" y="1447800"/>
          <a:ext cx="8763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86735"/>
            <a:ext cx="4267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4" name="TextBox 13"/>
          <p:cNvSpPr txBox="1"/>
          <p:nvPr/>
        </p:nvSpPr>
        <p:spPr>
          <a:xfrm>
            <a:off x="4800600" y="5943600"/>
            <a:ext cx="41148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No rejection = Recipient had (1) no acute rejection episodes and (2) was reported either as not hospitalized for rejection or did not receive anti-rejection agents.</a:t>
            </a:r>
            <a:endParaRPr lang="en-US" sz="1200" dirty="0"/>
          </a:p>
        </p:txBody>
      </p:sp>
      <p:grpSp>
        <p:nvGrpSpPr>
          <p:cNvPr id="15" name="Group 14"/>
          <p:cNvGrpSpPr/>
          <p:nvPr/>
        </p:nvGrpSpPr>
        <p:grpSpPr>
          <a:xfrm>
            <a:off x="2" y="6180658"/>
            <a:ext cx="4715933" cy="711201"/>
            <a:chOff x="2" y="6180658"/>
            <a:chExt cx="4715933" cy="711201"/>
          </a:xfrm>
        </p:grpSpPr>
        <p:grpSp>
          <p:nvGrpSpPr>
            <p:cNvPr id="19" name="Group 18"/>
            <p:cNvGrpSpPr/>
            <p:nvPr/>
          </p:nvGrpSpPr>
          <p:grpSpPr>
            <a:xfrm>
              <a:off x="2" y="6180658"/>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3" name="Title 1"/>
          <p:cNvSpPr txBox="1">
            <a:spLocks/>
          </p:cNvSpPr>
          <p:nvPr/>
        </p:nvSpPr>
        <p:spPr bwMode="auto">
          <a:xfrm>
            <a:off x="7056" y="-11289"/>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300" kern="0" dirty="0" smtClean="0"/>
              <a:t>Percentage Experiencing </a:t>
            </a:r>
            <a:r>
              <a:rPr lang="en-US" sz="2300" i="1" u="sng" kern="0" dirty="0" smtClean="0"/>
              <a:t>Any</a:t>
            </a:r>
            <a:r>
              <a:rPr lang="en-US" sz="2300" kern="0" dirty="0" smtClean="0"/>
              <a:t> Rejection between Discharge and</a:t>
            </a:r>
            <a:endParaRPr lang="en-US" sz="2000" kern="0" dirty="0"/>
          </a:p>
        </p:txBody>
      </p:sp>
      <p:sp>
        <p:nvSpPr>
          <p:cNvPr id="3" name="Title 2"/>
          <p:cNvSpPr txBox="1"/>
          <p:nvPr/>
        </p:nvSpPr>
        <p:spPr>
          <a:xfrm>
            <a:off x="883356" y="960168"/>
            <a:ext cx="2963334" cy="446276"/>
          </a:xfrm>
          <a:prstGeom prst="rect">
            <a:avLst/>
          </a:prstGeom>
          <a:noFill/>
        </p:spPr>
        <p:txBody>
          <a:bodyPr wrap="square" rtlCol="0">
            <a:spAutoFit/>
          </a:bodyPr>
          <a:lstStyle/>
          <a:p>
            <a:pPr algn="ctr"/>
            <a:r>
              <a:rPr lang="en-US" sz="2300" b="1" kern="0" dirty="0"/>
              <a:t>1-Year </a:t>
            </a:r>
            <a:r>
              <a:rPr lang="en-US" sz="2300" b="1" kern="0" dirty="0" smtClean="0"/>
              <a:t>Follow-Up</a:t>
            </a:r>
            <a:endParaRPr lang="en-US" sz="2300" b="1" kern="0" dirty="0"/>
          </a:p>
        </p:txBody>
      </p:sp>
      <p:sp>
        <p:nvSpPr>
          <p:cNvPr id="16" name="title_cohort"/>
          <p:cNvSpPr txBox="1"/>
          <p:nvPr/>
        </p:nvSpPr>
        <p:spPr>
          <a:xfrm>
            <a:off x="3558822" y="983251"/>
            <a:ext cx="4831644" cy="400110"/>
          </a:xfrm>
          <a:prstGeom prst="rect">
            <a:avLst/>
          </a:prstGeom>
          <a:noFill/>
        </p:spPr>
        <p:txBody>
          <a:bodyPr wrap="square" rtlCol="0">
            <a:spAutoFit/>
          </a:bodyPr>
          <a:lstStyle/>
          <a:p>
            <a:r>
              <a:rPr lang="en-US" sz="2000" b="1" kern="0" smtClean="0"/>
              <a:t>(Follow-ups: July 2004 – June 2015)</a:t>
            </a:r>
            <a:endParaRPr lang="en-US" sz="2000" b="1" kern="0" dirty="0"/>
          </a:p>
        </p:txBody>
      </p:sp>
      <p:sp>
        <p:nvSpPr>
          <p:cNvPr id="17" name="pvalues"/>
          <p:cNvSpPr txBox="1"/>
          <p:nvPr/>
        </p:nvSpPr>
        <p:spPr>
          <a:xfrm>
            <a:off x="2491513" y="2438400"/>
            <a:ext cx="4267200" cy="292388"/>
          </a:xfrm>
          <a:prstGeom prst="rect">
            <a:avLst/>
          </a:prstGeom>
          <a:solidFill>
            <a:schemeClr val="bg2"/>
          </a:solidFill>
        </p:spPr>
        <p:txBody>
          <a:bodyPr wrap="square" rtlCol="0">
            <a:spAutoFit/>
          </a:bodyPr>
          <a:lstStyle/>
          <a:p>
            <a:r>
              <a:rPr lang="en-US" sz="1300" b="1" dirty="0">
                <a:solidFill>
                  <a:srgbClr val="FFFF00"/>
                </a:solidFill>
              </a:rPr>
              <a:t>No pair-wise comparisons were significant at &lt; 0.05</a:t>
            </a:r>
          </a:p>
        </p:txBody>
      </p:sp>
    </p:spTree>
    <p:extLst>
      <p:ext uri="{BB962C8B-B14F-4D97-AF65-F5344CB8AC3E}">
        <p14:creationId xmlns:p14="http://schemas.microsoft.com/office/powerpoint/2010/main" val="27924731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31487705"/>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0" name="Title 1"/>
          <p:cNvSpPr txBox="1">
            <a:spLocks/>
          </p:cNvSpPr>
          <p:nvPr/>
        </p:nvSpPr>
        <p:spPr bwMode="auto">
          <a:xfrm>
            <a:off x="0" y="156629"/>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Kaplan-Meier Survival</a:t>
            </a:r>
            <a:r>
              <a:rPr lang="en-US" sz="2200" kern="0" dirty="0" smtClean="0"/>
              <a:t> by Donor/Recipient CMV Status</a:t>
            </a:r>
            <a:r>
              <a:rPr lang="en-US" sz="2400" kern="0" dirty="0" smtClean="0"/>
              <a:t/>
            </a:r>
            <a:br>
              <a:rPr lang="en-US" sz="2400" kern="0" dirty="0" smtClean="0"/>
            </a:br>
            <a:endParaRPr lang="en-US" sz="2000" kern="0" dirty="0">
              <a:solidFill>
                <a:srgbClr val="FFFF00"/>
              </a:solidFill>
            </a:endParaRPr>
          </a:p>
        </p:txBody>
      </p:sp>
      <p:sp>
        <p:nvSpPr>
          <p:cNvPr id="9" name="pvalues"/>
          <p:cNvSpPr txBox="1"/>
          <p:nvPr/>
        </p:nvSpPr>
        <p:spPr>
          <a:xfrm>
            <a:off x="1143000" y="4800600"/>
            <a:ext cx="3962400" cy="523220"/>
          </a:xfrm>
          <a:prstGeom prst="rect">
            <a:avLst/>
          </a:prstGeom>
          <a:solidFill>
            <a:schemeClr val="bg2"/>
          </a:solidFill>
        </p:spPr>
        <p:txBody>
          <a:bodyPr wrap="square" rtlCol="0">
            <a:spAutoFit/>
          </a:bodyPr>
          <a:lstStyle/>
          <a:p>
            <a:r>
              <a:rPr lang="pt-BR" sz="1400" b="1" dirty="0">
                <a:solidFill>
                  <a:srgbClr val="FFFF00"/>
                </a:solidFill>
              </a:rPr>
              <a:t>All pair-wise comparisons were significant at p &lt; 0.05 except D(+)/R(+) vs. D(+)/R</a:t>
            </a:r>
            <a:r>
              <a:rPr lang="pt-BR" sz="1400" b="1" dirty="0" smtClean="0">
                <a:solidFill>
                  <a:srgbClr val="FFFF00"/>
                </a:solidFill>
              </a:rPr>
              <a:t>(-)</a:t>
            </a:r>
            <a:endParaRPr lang="en-US" sz="1400" b="1" dirty="0">
              <a:solidFill>
                <a:srgbClr val="FFFF00"/>
              </a:solidFill>
            </a:endParaRPr>
          </a:p>
        </p:txBody>
      </p:sp>
      <p:sp>
        <p:nvSpPr>
          <p:cNvPr id="3" name="title_cohort"/>
          <p:cNvSpPr txBox="1"/>
          <p:nvPr/>
        </p:nvSpPr>
        <p:spPr>
          <a:xfrm>
            <a:off x="2041878" y="996470"/>
            <a:ext cx="5257800" cy="400110"/>
          </a:xfrm>
          <a:prstGeom prst="rect">
            <a:avLst/>
          </a:prstGeom>
          <a:noFill/>
        </p:spPr>
        <p:txBody>
          <a:bodyPr wrap="square" rtlCol="0">
            <a:spAutoFit/>
          </a:bodyPr>
          <a:lstStyle/>
          <a:p>
            <a:r>
              <a:rPr lang="en-US" sz="2000" b="1" kern="0" smtClean="0"/>
              <a:t>(Transplants: January 2004 – June 2014)</a:t>
            </a:r>
            <a:endParaRPr lang="en-US" sz="2000" b="1" kern="0" dirty="0">
              <a:solidFill>
                <a:srgbClr val="FFFF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Functional and Employment Status and Rehospitalization Post Transplant</a:t>
            </a:r>
            <a:endParaRPr lang="en-US" sz="4000" dirty="0"/>
          </a:p>
        </p:txBody>
      </p:sp>
      <p:grpSp>
        <p:nvGrpSpPr>
          <p:cNvPr id="8" name="Group 7"/>
          <p:cNvGrpSpPr/>
          <p:nvPr/>
        </p:nvGrpSpPr>
        <p:grpSpPr>
          <a:xfrm>
            <a:off x="2" y="6180658"/>
            <a:ext cx="4715933" cy="711201"/>
            <a:chOff x="2" y="6180658"/>
            <a:chExt cx="4715933" cy="711201"/>
          </a:xfrm>
        </p:grpSpPr>
        <p:grpSp>
          <p:nvGrpSpPr>
            <p:cNvPr id="11" name="Group 10"/>
            <p:cNvGrpSpPr/>
            <p:nvPr/>
          </p:nvGrpSpPr>
          <p:grpSpPr>
            <a:xfrm>
              <a:off x="2" y="6180658"/>
              <a:ext cx="4715932" cy="711201"/>
              <a:chOff x="1" y="6067776"/>
              <a:chExt cx="4952999" cy="790224"/>
            </a:xfrm>
          </p:grpSpPr>
          <p:pic>
            <p:nvPicPr>
              <p:cNvPr id="16" name="Picture 15"/>
              <p:cNvPicPr>
                <a:picLocks noChangeAspect="1"/>
              </p:cNvPicPr>
              <p:nvPr/>
            </p:nvPicPr>
            <p:blipFill>
              <a:blip r:embed="rId2"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98356890"/>
              </p:ext>
            </p:extLst>
          </p:nvPr>
        </p:nvGraphicFramePr>
        <p:xfrm>
          <a:off x="152400" y="1426064"/>
          <a:ext cx="87630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2" y="6180658"/>
            <a:ext cx="4715933" cy="711201"/>
            <a:chOff x="2" y="6180658"/>
            <a:chExt cx="4715933" cy="711201"/>
          </a:xfrm>
        </p:grpSpPr>
        <p:grpSp>
          <p:nvGrpSpPr>
            <p:cNvPr id="14" name="Group 13"/>
            <p:cNvGrpSpPr/>
            <p:nvPr/>
          </p:nvGrpSpPr>
          <p:grpSpPr>
            <a:xfrm>
              <a:off x="2" y="6180658"/>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1" name="Title 1"/>
          <p:cNvSpPr txBox="1">
            <a:spLocks/>
          </p:cNvSpPr>
          <p:nvPr/>
        </p:nvSpPr>
        <p:spPr bwMode="auto">
          <a:xfrm>
            <a:off x="5645" y="168343"/>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400" kern="0" dirty="0" smtClean="0"/>
              <a:t/>
            </a:r>
            <a:br>
              <a:rPr lang="en-US" sz="2400" kern="0" dirty="0" smtClean="0"/>
            </a:br>
            <a:r>
              <a:rPr lang="en-US" sz="2400" kern="0" dirty="0" smtClean="0"/>
              <a:t>Functional Status of Surviving Recipients </a:t>
            </a:r>
            <a:br>
              <a:rPr lang="en-US" sz="2400" kern="0" dirty="0" smtClean="0"/>
            </a:br>
            <a:endParaRPr lang="en-US" sz="2000" kern="0" dirty="0"/>
          </a:p>
        </p:txBody>
      </p:sp>
      <p:sp>
        <p:nvSpPr>
          <p:cNvPr id="3" name="title_cohort"/>
          <p:cNvSpPr txBox="1"/>
          <p:nvPr/>
        </p:nvSpPr>
        <p:spPr>
          <a:xfrm>
            <a:off x="2091267" y="1014665"/>
            <a:ext cx="5181600" cy="400110"/>
          </a:xfrm>
          <a:prstGeom prst="rect">
            <a:avLst/>
          </a:prstGeom>
          <a:noFill/>
        </p:spPr>
        <p:txBody>
          <a:bodyPr wrap="square" rtlCol="0">
            <a:spAutoFit/>
          </a:bodyPr>
          <a:lstStyle/>
          <a:p>
            <a:r>
              <a:rPr lang="en-US" sz="2000" b="1" kern="0" smtClean="0"/>
              <a:t>(Follow-ups: January 2009 – June 2015)</a:t>
            </a:r>
            <a:endParaRPr lang="en-US" sz="2000" b="1" kern="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329433485"/>
              </p:ext>
            </p:extLst>
          </p:nvPr>
        </p:nvGraphicFramePr>
        <p:xfrm>
          <a:off x="152400" y="1447800"/>
          <a:ext cx="87630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2" y="6180658"/>
            <a:ext cx="4715933" cy="711201"/>
            <a:chOff x="2" y="6180658"/>
            <a:chExt cx="4715933" cy="711201"/>
          </a:xfrm>
        </p:grpSpPr>
        <p:grpSp>
          <p:nvGrpSpPr>
            <p:cNvPr id="14" name="Group 13"/>
            <p:cNvGrpSpPr/>
            <p:nvPr/>
          </p:nvGrpSpPr>
          <p:grpSpPr>
            <a:xfrm>
              <a:off x="2" y="6180658"/>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9" name="Title 1"/>
          <p:cNvSpPr txBox="1">
            <a:spLocks/>
          </p:cNvSpPr>
          <p:nvPr/>
        </p:nvSpPr>
        <p:spPr bwMode="auto">
          <a:xfrm>
            <a:off x="0" y="146756"/>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400" kern="0" dirty="0" smtClean="0"/>
              <a:t/>
            </a:r>
            <a:br>
              <a:rPr lang="en-US" sz="2400" kern="0" dirty="0" smtClean="0"/>
            </a:br>
            <a:r>
              <a:rPr lang="en-US" sz="2400" kern="0" dirty="0" smtClean="0"/>
              <a:t>Employment Status of Surviving Recipients </a:t>
            </a:r>
            <a:br>
              <a:rPr lang="en-US" sz="2400" kern="0" dirty="0" smtClean="0"/>
            </a:br>
            <a:endParaRPr lang="en-US" sz="2000" kern="0" dirty="0"/>
          </a:p>
        </p:txBody>
      </p:sp>
      <p:sp>
        <p:nvSpPr>
          <p:cNvPr id="3" name="title_cohort"/>
          <p:cNvSpPr txBox="1"/>
          <p:nvPr/>
        </p:nvSpPr>
        <p:spPr>
          <a:xfrm>
            <a:off x="1912056" y="1016856"/>
            <a:ext cx="5334000" cy="400110"/>
          </a:xfrm>
          <a:prstGeom prst="rect">
            <a:avLst/>
          </a:prstGeom>
          <a:noFill/>
        </p:spPr>
        <p:txBody>
          <a:bodyPr wrap="square" rtlCol="0">
            <a:spAutoFit/>
          </a:bodyPr>
          <a:lstStyle/>
          <a:p>
            <a:pPr algn="ctr"/>
            <a:r>
              <a:rPr lang="en-US" sz="2000" b="1" kern="0" smtClean="0"/>
              <a:t>(Follow-ups: January 2009 – June 2015)</a:t>
            </a:r>
            <a:endParaRPr lang="en-US" sz="2000" b="1" kern="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180371375"/>
              </p:ext>
            </p:extLst>
          </p:nvPr>
        </p:nvGraphicFramePr>
        <p:xfrm>
          <a:off x="152400" y="1447800"/>
          <a:ext cx="8763000" cy="4792974"/>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80658"/>
            <a:ext cx="4715933" cy="711201"/>
            <a:chOff x="2" y="6180658"/>
            <a:chExt cx="4715933" cy="711201"/>
          </a:xfrm>
        </p:grpSpPr>
        <p:grpSp>
          <p:nvGrpSpPr>
            <p:cNvPr id="14" name="Group 13"/>
            <p:cNvGrpSpPr/>
            <p:nvPr/>
          </p:nvGrpSpPr>
          <p:grpSpPr>
            <a:xfrm>
              <a:off x="2" y="6180658"/>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1" name="Title 1"/>
          <p:cNvSpPr txBox="1">
            <a:spLocks/>
          </p:cNvSpPr>
          <p:nvPr/>
        </p:nvSpPr>
        <p:spPr bwMode="auto">
          <a:xfrm>
            <a:off x="0" y="150557"/>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400" kern="0" dirty="0" smtClean="0"/>
              <a:t/>
            </a:r>
            <a:br>
              <a:rPr lang="en-US" sz="2400" kern="0" dirty="0" smtClean="0"/>
            </a:br>
            <a:r>
              <a:rPr lang="en-US" sz="2400" kern="0" dirty="0" err="1" smtClean="0"/>
              <a:t>Rehospitalization</a:t>
            </a:r>
            <a:r>
              <a:rPr lang="en-US" sz="2400" kern="0" dirty="0" smtClean="0"/>
              <a:t> Post Transplant of Surviving Recipients </a:t>
            </a:r>
            <a:r>
              <a:rPr lang="en-US" sz="2600" kern="0" dirty="0" smtClean="0"/>
              <a:t/>
            </a:r>
            <a:br>
              <a:rPr lang="en-US" sz="2600" kern="0" dirty="0" smtClean="0"/>
            </a:br>
            <a:endParaRPr lang="en-US" sz="2000" kern="0" dirty="0"/>
          </a:p>
        </p:txBody>
      </p:sp>
      <p:sp>
        <p:nvSpPr>
          <p:cNvPr id="3" name="title_cohort"/>
          <p:cNvSpPr txBox="1"/>
          <p:nvPr/>
        </p:nvSpPr>
        <p:spPr>
          <a:xfrm>
            <a:off x="2094991" y="1015707"/>
            <a:ext cx="5105400" cy="400110"/>
          </a:xfrm>
          <a:prstGeom prst="rect">
            <a:avLst/>
          </a:prstGeom>
          <a:noFill/>
        </p:spPr>
        <p:txBody>
          <a:bodyPr wrap="square" rtlCol="0">
            <a:spAutoFit/>
          </a:bodyPr>
          <a:lstStyle/>
          <a:p>
            <a:r>
              <a:rPr lang="en-US" sz="2000" b="1" kern="0" smtClean="0"/>
              <a:t>(Follow-ups: January 2009 – June 2015)</a:t>
            </a:r>
            <a:endParaRPr lang="en-US" sz="2000" b="1" kern="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Induction and Maintenance Immunosuppression</a:t>
            </a:r>
            <a:endParaRPr lang="en-US" sz="4000" dirty="0"/>
          </a:p>
        </p:txBody>
      </p:sp>
      <p:grpSp>
        <p:nvGrpSpPr>
          <p:cNvPr id="10" name="Group 9"/>
          <p:cNvGrpSpPr/>
          <p:nvPr/>
        </p:nvGrpSpPr>
        <p:grpSpPr>
          <a:xfrm>
            <a:off x="2" y="6180658"/>
            <a:ext cx="4715933" cy="711201"/>
            <a:chOff x="2" y="6180658"/>
            <a:chExt cx="4715933" cy="711201"/>
          </a:xfrm>
        </p:grpSpPr>
        <p:grpSp>
          <p:nvGrpSpPr>
            <p:cNvPr id="11" name="Group 10"/>
            <p:cNvGrpSpPr/>
            <p:nvPr/>
          </p:nvGrpSpPr>
          <p:grpSpPr>
            <a:xfrm>
              <a:off x="2" y="6180658"/>
              <a:ext cx="4715932" cy="711201"/>
              <a:chOff x="1" y="6067776"/>
              <a:chExt cx="4952999" cy="790224"/>
            </a:xfrm>
          </p:grpSpPr>
          <p:pic>
            <p:nvPicPr>
              <p:cNvPr id="16" name="Picture 15"/>
              <p:cNvPicPr>
                <a:picLocks noChangeAspect="1"/>
              </p:cNvPicPr>
              <p:nvPr/>
            </p:nvPicPr>
            <p:blipFill>
              <a:blip r:embed="rId2"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822767740"/>
              </p:ext>
            </p:extLst>
          </p:nvPr>
        </p:nvGraphicFramePr>
        <p:xfrm>
          <a:off x="152400" y="1600200"/>
          <a:ext cx="8763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5486400" y="610618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pSp>
        <p:nvGrpSpPr>
          <p:cNvPr id="14" name="Group 13"/>
          <p:cNvGrpSpPr/>
          <p:nvPr/>
        </p:nvGrpSpPr>
        <p:grpSpPr>
          <a:xfrm>
            <a:off x="2" y="6180658"/>
            <a:ext cx="4715933" cy="711201"/>
            <a:chOff x="2" y="6180658"/>
            <a:chExt cx="4715933" cy="711201"/>
          </a:xfrm>
        </p:grpSpPr>
        <p:grpSp>
          <p:nvGrpSpPr>
            <p:cNvPr id="16" name="Group 15"/>
            <p:cNvGrpSpPr/>
            <p:nvPr/>
          </p:nvGrpSpPr>
          <p:grpSpPr>
            <a:xfrm>
              <a:off x="2" y="6180658"/>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7"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1" name="Title 1"/>
          <p:cNvSpPr txBox="1">
            <a:spLocks/>
          </p:cNvSpPr>
          <p:nvPr/>
        </p:nvSpPr>
        <p:spPr bwMode="auto">
          <a:xfrm>
            <a:off x="-3332" y="229579"/>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t>Adult Lung Transplants</a:t>
            </a:r>
            <a:r>
              <a:rPr lang="en-US" sz="2400" kern="0" dirty="0" smtClean="0"/>
              <a:t/>
            </a:r>
            <a:br>
              <a:rPr lang="en-US" sz="2400" kern="0" dirty="0" smtClean="0"/>
            </a:br>
            <a:r>
              <a:rPr lang="en-US" sz="2400" kern="0" dirty="0" smtClean="0"/>
              <a:t>Induction Immunosuppression</a:t>
            </a:r>
            <a:br>
              <a:rPr lang="en-US" sz="2400" kern="0" dirty="0" smtClean="0"/>
            </a:br>
            <a:r>
              <a:rPr lang="en-US" sz="2000" i="1" kern="0" dirty="0" smtClean="0">
                <a:solidFill>
                  <a:srgbClr val="FFFF00"/>
                </a:solidFill>
              </a:rPr>
              <a:t>Analysis limited to patients receiving prednisone</a:t>
            </a:r>
            <a:r>
              <a:rPr lang="en-US" sz="2400" kern="0" dirty="0" smtClean="0"/>
              <a:t/>
            </a:r>
            <a:br>
              <a:rPr lang="en-US" sz="2400" kern="0" dirty="0" smtClean="0"/>
            </a:br>
            <a:endParaRPr lang="en-US" sz="2000" kern="0" dirty="0"/>
          </a:p>
        </p:txBody>
      </p:sp>
      <p:sp>
        <p:nvSpPr>
          <p:cNvPr id="3" name="title_cohort"/>
          <p:cNvSpPr txBox="1"/>
          <p:nvPr/>
        </p:nvSpPr>
        <p:spPr>
          <a:xfrm>
            <a:off x="1905000" y="1233957"/>
            <a:ext cx="5334000" cy="400110"/>
          </a:xfrm>
          <a:prstGeom prst="rect">
            <a:avLst/>
          </a:prstGeom>
          <a:noFill/>
        </p:spPr>
        <p:txBody>
          <a:bodyPr wrap="square" rtlCol="0">
            <a:spAutoFit/>
          </a:bodyPr>
          <a:lstStyle/>
          <a:p>
            <a:pPr algn="ctr"/>
            <a:r>
              <a:rPr lang="en-US" sz="2000" b="1" kern="0" smtClean="0"/>
              <a:t>(Transplants: January 2004 – June 2015)</a:t>
            </a:r>
            <a:endParaRPr lang="en-US" sz="2000" b="1" kern="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34182848"/>
              </p:ext>
            </p:extLst>
          </p:nvPr>
        </p:nvGraphicFramePr>
        <p:xfrm>
          <a:off x="228600" y="16002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5486400" y="610618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sp>
        <p:nvSpPr>
          <p:cNvPr id="10" name="Title 1"/>
          <p:cNvSpPr txBox="1">
            <a:spLocks/>
          </p:cNvSpPr>
          <p:nvPr/>
        </p:nvSpPr>
        <p:spPr bwMode="auto">
          <a:xfrm>
            <a:off x="228600" y="311383"/>
            <a:ext cx="8610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Induction Immunosuppression</a:t>
            </a:r>
            <a:br>
              <a:rPr lang="en-US" sz="2400" kern="0" dirty="0" smtClean="0"/>
            </a:br>
            <a:r>
              <a:rPr lang="en-US" sz="2000" i="1" kern="0" dirty="0" smtClean="0">
                <a:solidFill>
                  <a:srgbClr val="FFFF00"/>
                </a:solidFill>
              </a:rPr>
              <a:t>Analysis limited to patients receiving prednisone</a:t>
            </a:r>
            <a:br>
              <a:rPr lang="en-US" sz="2000" i="1" kern="0" dirty="0" smtClean="0">
                <a:solidFill>
                  <a:srgbClr val="FFFF00"/>
                </a:solidFill>
              </a:rPr>
            </a:br>
            <a:endParaRPr lang="en-US" sz="2000" kern="0" dirty="0"/>
          </a:p>
        </p:txBody>
      </p:sp>
      <p:sp>
        <p:nvSpPr>
          <p:cNvPr id="3" name="title_cohort"/>
          <p:cNvSpPr txBox="1"/>
          <p:nvPr/>
        </p:nvSpPr>
        <p:spPr>
          <a:xfrm>
            <a:off x="1074757" y="1300655"/>
            <a:ext cx="7010400" cy="400110"/>
          </a:xfrm>
          <a:prstGeom prst="rect">
            <a:avLst/>
          </a:prstGeom>
          <a:noFill/>
        </p:spPr>
        <p:txBody>
          <a:bodyPr wrap="square" rtlCol="0">
            <a:spAutoFit/>
          </a:bodyPr>
          <a:lstStyle/>
          <a:p>
            <a:r>
              <a:rPr lang="en-US" sz="2000" b="1" kern="0" dirty="0"/>
              <a:t>(Transplants: 2004, 2009 and January </a:t>
            </a:r>
            <a:r>
              <a:rPr lang="en-US" sz="2000" b="1" kern="0" dirty="0" smtClean="0"/>
              <a:t>2015 </a:t>
            </a:r>
            <a:r>
              <a:rPr lang="en-US" sz="2000" b="1" kern="0" dirty="0"/>
              <a:t>– June </a:t>
            </a:r>
            <a:r>
              <a:rPr lang="en-US" sz="2000" b="1" kern="0" dirty="0" smtClean="0"/>
              <a:t>2015)</a:t>
            </a:r>
            <a:endParaRPr lang="en-US" sz="2000" b="1" kern="0" dirty="0"/>
          </a:p>
        </p:txBody>
      </p:sp>
      <p:grpSp>
        <p:nvGrpSpPr>
          <p:cNvPr id="11" name="Group 10"/>
          <p:cNvGrpSpPr/>
          <p:nvPr/>
        </p:nvGrpSpPr>
        <p:grpSpPr>
          <a:xfrm>
            <a:off x="2" y="6180658"/>
            <a:ext cx="4715933" cy="711201"/>
            <a:chOff x="2" y="6180658"/>
            <a:chExt cx="4715933" cy="711201"/>
          </a:xfrm>
        </p:grpSpPr>
        <p:grpSp>
          <p:nvGrpSpPr>
            <p:cNvPr id="12" name="Group 11"/>
            <p:cNvGrpSpPr/>
            <p:nvPr/>
          </p:nvGrpSpPr>
          <p:grpSpPr>
            <a:xfrm>
              <a:off x="2" y="6180658"/>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9"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010028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smtClean="0"/>
              <a:t>Adult Lung Retransplants</a:t>
            </a:r>
            <a:r>
              <a:rPr lang="en-US" sz="2800" dirty="0" smtClean="0"/>
              <a:t/>
            </a:r>
            <a:br>
              <a:rPr lang="en-US" sz="2800" dirty="0" smtClean="0"/>
            </a:br>
            <a:r>
              <a:rPr lang="en-US" sz="2400" dirty="0" smtClean="0"/>
              <a:t>Retransplants by Year and Location</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05937601"/>
              </p:ext>
            </p:extLst>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80658"/>
            <a:ext cx="4715933" cy="711201"/>
            <a:chOff x="2" y="6180658"/>
            <a:chExt cx="4715933" cy="711201"/>
          </a:xfrm>
        </p:grpSpPr>
        <p:grpSp>
          <p:nvGrpSpPr>
            <p:cNvPr id="13" name="Group 12"/>
            <p:cNvGrpSpPr/>
            <p:nvPr/>
          </p:nvGrpSpPr>
          <p:grpSpPr>
            <a:xfrm>
              <a:off x="2" y="6180658"/>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2049042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680833686"/>
              </p:ext>
            </p:extLst>
          </p:nvPr>
        </p:nvGraphicFramePr>
        <p:xfrm>
          <a:off x="152400" y="1542832"/>
          <a:ext cx="8763000" cy="4697942"/>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80658"/>
            <a:ext cx="4715933" cy="711201"/>
            <a:chOff x="2" y="6180658"/>
            <a:chExt cx="4715933" cy="711201"/>
          </a:xfrm>
        </p:grpSpPr>
        <p:grpSp>
          <p:nvGrpSpPr>
            <p:cNvPr id="14" name="Group 13"/>
            <p:cNvGrpSpPr/>
            <p:nvPr/>
          </p:nvGrpSpPr>
          <p:grpSpPr>
            <a:xfrm>
              <a:off x="2" y="6180658"/>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2" name="Title 1"/>
          <p:cNvSpPr txBox="1">
            <a:spLocks/>
          </p:cNvSpPr>
          <p:nvPr/>
        </p:nvSpPr>
        <p:spPr bwMode="auto">
          <a:xfrm>
            <a:off x="-11289" y="30585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400" kern="0" dirty="0" smtClean="0"/>
              <a:t/>
            </a:r>
            <a:br>
              <a:rPr lang="en-US" sz="2400" kern="0" dirty="0" smtClean="0"/>
            </a:br>
            <a:r>
              <a:rPr lang="en-US" sz="2400" kern="0" dirty="0" smtClean="0"/>
              <a:t>Induction Immunosuppression</a:t>
            </a:r>
            <a:br>
              <a:rPr lang="en-US" sz="2400" kern="0" dirty="0" smtClean="0"/>
            </a:br>
            <a:r>
              <a:rPr lang="en-US" sz="2000" i="1" kern="0" dirty="0" smtClean="0">
                <a:solidFill>
                  <a:srgbClr val="FFFF00"/>
                </a:solidFill>
              </a:rPr>
              <a:t>Analysis limited to patients receiving prednisone</a:t>
            </a:r>
            <a:r>
              <a:rPr lang="en-US" sz="2000" kern="0" dirty="0" smtClean="0"/>
              <a:t/>
            </a:r>
            <a:br>
              <a:rPr lang="en-US" sz="2000" kern="0" dirty="0" smtClean="0"/>
            </a:br>
            <a:endParaRPr lang="en-US" sz="2000" kern="0" dirty="0"/>
          </a:p>
        </p:txBody>
      </p:sp>
      <p:sp>
        <p:nvSpPr>
          <p:cNvPr id="13" name="title_cohort"/>
          <p:cNvSpPr txBox="1"/>
          <p:nvPr/>
        </p:nvSpPr>
        <p:spPr>
          <a:xfrm>
            <a:off x="1714500" y="1210437"/>
            <a:ext cx="5715000" cy="400110"/>
          </a:xfrm>
          <a:prstGeom prst="rect">
            <a:avLst/>
          </a:prstGeom>
          <a:noFill/>
        </p:spPr>
        <p:txBody>
          <a:bodyPr wrap="square" rtlCol="0">
            <a:spAutoFit/>
          </a:bodyPr>
          <a:lstStyle/>
          <a:p>
            <a:pPr algn="ctr"/>
            <a:r>
              <a:rPr lang="en-US" sz="2000" b="1" kern="0" dirty="0" smtClean="0"/>
              <a:t>(Transplants: 2004 – December 2014)</a:t>
            </a:r>
            <a:endParaRPr lang="en-US" sz="2000" b="1" kern="0" dirty="0"/>
          </a:p>
        </p:txBody>
      </p:sp>
      <p:sp>
        <p:nvSpPr>
          <p:cNvPr id="18" name="TextBox 17"/>
          <p:cNvSpPr txBox="1"/>
          <p:nvPr/>
        </p:nvSpPr>
        <p:spPr>
          <a:xfrm>
            <a:off x="5486400" y="610618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spTree>
    <p:extLst>
      <p:ext uri="{BB962C8B-B14F-4D97-AF65-F5344CB8AC3E}">
        <p14:creationId xmlns:p14="http://schemas.microsoft.com/office/powerpoint/2010/main" val="3840131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69934977"/>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0" name="Title 1"/>
          <p:cNvSpPr txBox="1">
            <a:spLocks/>
          </p:cNvSpPr>
          <p:nvPr/>
        </p:nvSpPr>
        <p:spPr bwMode="auto">
          <a:xfrm>
            <a:off x="0" y="45156"/>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Survival by Induction Usage Conditional on Survival to 14</a:t>
            </a:r>
            <a:endParaRPr lang="en-US" sz="2000" kern="0" dirty="0"/>
          </a:p>
        </p:txBody>
      </p:sp>
      <p:sp>
        <p:nvSpPr>
          <p:cNvPr id="3" name="Title 2"/>
          <p:cNvSpPr txBox="1"/>
          <p:nvPr/>
        </p:nvSpPr>
        <p:spPr>
          <a:xfrm>
            <a:off x="1673295" y="953207"/>
            <a:ext cx="1229361" cy="461665"/>
          </a:xfrm>
          <a:prstGeom prst="rect">
            <a:avLst/>
          </a:prstGeom>
          <a:noFill/>
        </p:spPr>
        <p:txBody>
          <a:bodyPr wrap="square" rtlCol="0">
            <a:spAutoFit/>
          </a:bodyPr>
          <a:lstStyle/>
          <a:p>
            <a:pPr algn="ctr"/>
            <a:r>
              <a:rPr lang="en-US" sz="2400" b="1" kern="0" dirty="0" smtClean="0"/>
              <a:t>Days</a:t>
            </a:r>
            <a:endParaRPr lang="en-US" sz="2400" b="1" kern="0" dirty="0"/>
          </a:p>
        </p:txBody>
      </p:sp>
      <p:sp>
        <p:nvSpPr>
          <p:cNvPr id="9" name="pvalues"/>
          <p:cNvSpPr txBox="1"/>
          <p:nvPr/>
        </p:nvSpPr>
        <p:spPr>
          <a:xfrm>
            <a:off x="1905000" y="3962400"/>
            <a:ext cx="2057400" cy="323165"/>
          </a:xfrm>
          <a:prstGeom prst="rect">
            <a:avLst/>
          </a:prstGeom>
          <a:noFill/>
        </p:spPr>
        <p:txBody>
          <a:bodyPr wrap="square" rtlCol="0">
            <a:spAutoFit/>
          </a:bodyPr>
          <a:lstStyle/>
          <a:p>
            <a:pPr algn="ctr"/>
            <a:r>
              <a:rPr lang="en-US" sz="1500" b="1" smtClean="0">
                <a:solidFill>
                  <a:srgbClr val="FFFF00"/>
                </a:solidFill>
              </a:rPr>
              <a:t>p&lt;0.0001</a:t>
            </a:r>
            <a:endParaRPr lang="en-US" sz="1500" b="1" dirty="0">
              <a:solidFill>
                <a:srgbClr val="FFFF00"/>
              </a:solidFill>
            </a:endParaRPr>
          </a:p>
        </p:txBody>
      </p:sp>
      <p:sp>
        <p:nvSpPr>
          <p:cNvPr id="12" name="title_cohort"/>
          <p:cNvSpPr txBox="1"/>
          <p:nvPr/>
        </p:nvSpPr>
        <p:spPr>
          <a:xfrm>
            <a:off x="2641297" y="1002984"/>
            <a:ext cx="4791775" cy="400110"/>
          </a:xfrm>
          <a:prstGeom prst="rect">
            <a:avLst/>
          </a:prstGeom>
          <a:noFill/>
        </p:spPr>
        <p:txBody>
          <a:bodyPr wrap="square" rtlCol="0">
            <a:spAutoFit/>
          </a:bodyPr>
          <a:lstStyle/>
          <a:p>
            <a:r>
              <a:rPr lang="en-US" sz="2000" b="1" kern="0" smtClean="0"/>
              <a:t>(Transplants: April 1994 – June 2014)</a:t>
            </a:r>
            <a:endParaRPr lang="en-US" sz="2000" b="1" kern="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02359514"/>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0" name="Title 1"/>
          <p:cNvSpPr txBox="1">
            <a:spLocks/>
          </p:cNvSpPr>
          <p:nvPr/>
        </p:nvSpPr>
        <p:spPr bwMode="auto">
          <a:xfrm>
            <a:off x="0" y="45156"/>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Survival by Induction Usage Conditional on Survival to 14</a:t>
            </a:r>
            <a:endParaRPr lang="en-US" sz="2000" kern="0" dirty="0"/>
          </a:p>
        </p:txBody>
      </p:sp>
      <p:sp>
        <p:nvSpPr>
          <p:cNvPr id="3" name="Title 2"/>
          <p:cNvSpPr txBox="1"/>
          <p:nvPr/>
        </p:nvSpPr>
        <p:spPr>
          <a:xfrm>
            <a:off x="1630941" y="961155"/>
            <a:ext cx="990600" cy="461665"/>
          </a:xfrm>
          <a:prstGeom prst="rect">
            <a:avLst/>
          </a:prstGeom>
          <a:noFill/>
        </p:spPr>
        <p:txBody>
          <a:bodyPr wrap="square" rtlCol="0">
            <a:spAutoFit/>
          </a:bodyPr>
          <a:lstStyle/>
          <a:p>
            <a:r>
              <a:rPr lang="en-US" sz="2400" b="1" kern="0" dirty="0" smtClean="0"/>
              <a:t>Days</a:t>
            </a:r>
            <a:endParaRPr lang="en-US" sz="2400" b="1" kern="0" dirty="0"/>
          </a:p>
        </p:txBody>
      </p:sp>
      <p:sp>
        <p:nvSpPr>
          <p:cNvPr id="9" name="pvalues"/>
          <p:cNvSpPr txBox="1"/>
          <p:nvPr/>
        </p:nvSpPr>
        <p:spPr>
          <a:xfrm>
            <a:off x="3048000" y="3810000"/>
            <a:ext cx="2057400" cy="323165"/>
          </a:xfrm>
          <a:prstGeom prst="rect">
            <a:avLst/>
          </a:prstGeom>
          <a:noFill/>
        </p:spPr>
        <p:txBody>
          <a:bodyPr wrap="square" rtlCol="0">
            <a:spAutoFit/>
          </a:bodyPr>
          <a:lstStyle/>
          <a:p>
            <a:pPr algn="ctr"/>
            <a:r>
              <a:rPr lang="en-US" sz="1500" b="1" smtClean="0">
                <a:solidFill>
                  <a:srgbClr val="FFFF00"/>
                </a:solidFill>
              </a:rPr>
              <a:t>p&lt;0.0001</a:t>
            </a:r>
            <a:endParaRPr lang="en-US" sz="1500" b="1" dirty="0">
              <a:solidFill>
                <a:srgbClr val="FFFF00"/>
              </a:solidFill>
            </a:endParaRPr>
          </a:p>
        </p:txBody>
      </p:sp>
      <p:sp>
        <p:nvSpPr>
          <p:cNvPr id="12" name="title_cohort"/>
          <p:cNvSpPr txBox="1"/>
          <p:nvPr/>
        </p:nvSpPr>
        <p:spPr>
          <a:xfrm>
            <a:off x="2448280" y="1003221"/>
            <a:ext cx="5105399" cy="400110"/>
          </a:xfrm>
          <a:prstGeom prst="rect">
            <a:avLst/>
          </a:prstGeom>
          <a:noFill/>
        </p:spPr>
        <p:txBody>
          <a:bodyPr wrap="square" rtlCol="0">
            <a:spAutoFit/>
          </a:bodyPr>
          <a:lstStyle/>
          <a:p>
            <a:r>
              <a:rPr lang="en-US" sz="2000" b="1" kern="0" smtClean="0"/>
              <a:t>(Transplants: January 2004 – June 2014)</a:t>
            </a:r>
            <a:endParaRPr lang="en-US" sz="2000" b="1" kern="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90885340"/>
              </p:ext>
            </p:extLst>
          </p:nvPr>
        </p:nvGraphicFramePr>
        <p:xfrm>
          <a:off x="228600" y="15240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029200" y="6243935"/>
            <a:ext cx="3886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b="1" dirty="0">
              <a:solidFill>
                <a:srgbClr val="FFFF00"/>
              </a:solidFill>
            </a:endParaRPr>
          </a:p>
        </p:txBody>
      </p:sp>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1" name="Title 1"/>
          <p:cNvSpPr txBox="1">
            <a:spLocks/>
          </p:cNvSpPr>
          <p:nvPr/>
        </p:nvSpPr>
        <p:spPr bwMode="auto">
          <a:xfrm>
            <a:off x="234245" y="292569"/>
            <a:ext cx="8610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Maintenance Immunosuppression at Time of Follow-up</a:t>
            </a:r>
            <a:r>
              <a:rPr lang="en-US" sz="3200" i="1" kern="0" dirty="0" smtClean="0">
                <a:solidFill>
                  <a:srgbClr val="FFFF00"/>
                </a:solidFill>
              </a:rPr>
              <a:t/>
            </a:r>
            <a:br>
              <a:rPr lang="en-US" sz="3200" i="1" kern="0" dirty="0" smtClean="0">
                <a:solidFill>
                  <a:srgbClr val="FFFF00"/>
                </a:solidFill>
              </a:rPr>
            </a:br>
            <a:r>
              <a:rPr lang="en-US" sz="2000" i="1" kern="0" dirty="0" smtClean="0">
                <a:solidFill>
                  <a:srgbClr val="FFFF00"/>
                </a:solidFill>
              </a:rPr>
              <a:t>Analysis limited to patients receiving prednisone</a:t>
            </a:r>
            <a:br>
              <a:rPr lang="en-US" sz="2000" i="1" kern="0" dirty="0" smtClean="0">
                <a:solidFill>
                  <a:srgbClr val="FFFF00"/>
                </a:solidFill>
              </a:rPr>
            </a:br>
            <a:endParaRPr lang="en-US" sz="2000" kern="0" dirty="0"/>
          </a:p>
        </p:txBody>
      </p:sp>
      <p:sp>
        <p:nvSpPr>
          <p:cNvPr id="3" name="title_cohort"/>
          <p:cNvSpPr txBox="1"/>
          <p:nvPr/>
        </p:nvSpPr>
        <p:spPr>
          <a:xfrm>
            <a:off x="2049835" y="1193815"/>
            <a:ext cx="5105400" cy="400110"/>
          </a:xfrm>
          <a:prstGeom prst="rect">
            <a:avLst/>
          </a:prstGeom>
          <a:noFill/>
        </p:spPr>
        <p:txBody>
          <a:bodyPr wrap="square" rtlCol="0">
            <a:spAutoFit/>
          </a:bodyPr>
          <a:lstStyle/>
          <a:p>
            <a:r>
              <a:rPr lang="en-US" sz="2000" b="1" kern="0" smtClean="0"/>
              <a:t>(Follow-ups: January 2004 – June 2015)</a:t>
            </a:r>
            <a:endParaRPr lang="en-US" sz="2000" b="1" kern="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878249569"/>
              </p:ext>
            </p:extLst>
          </p:nvPr>
        </p:nvGraphicFramePr>
        <p:xfrm>
          <a:off x="152400" y="1542832"/>
          <a:ext cx="8763000" cy="4697942"/>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80658"/>
            <a:ext cx="4715933" cy="711201"/>
            <a:chOff x="2" y="6180658"/>
            <a:chExt cx="4715933" cy="711201"/>
          </a:xfrm>
        </p:grpSpPr>
        <p:grpSp>
          <p:nvGrpSpPr>
            <p:cNvPr id="14" name="Group 13"/>
            <p:cNvGrpSpPr/>
            <p:nvPr/>
          </p:nvGrpSpPr>
          <p:grpSpPr>
            <a:xfrm>
              <a:off x="2" y="6180658"/>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8" name="TextBox 17"/>
          <p:cNvSpPr txBox="1"/>
          <p:nvPr/>
        </p:nvSpPr>
        <p:spPr>
          <a:xfrm>
            <a:off x="5486400" y="6255377"/>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sp>
        <p:nvSpPr>
          <p:cNvPr id="11" name="TextBox 1"/>
          <p:cNvSpPr txBox="1"/>
          <p:nvPr/>
        </p:nvSpPr>
        <p:spPr>
          <a:xfrm>
            <a:off x="1981200" y="5691493"/>
            <a:ext cx="2131512" cy="28983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FFFF00"/>
                </a:solidFill>
              </a:rPr>
              <a:t>1-Year Follow-Up</a:t>
            </a:r>
            <a:endParaRPr lang="en-US" sz="1600" b="1" dirty="0">
              <a:solidFill>
                <a:srgbClr val="FFFF00"/>
              </a:solidFill>
            </a:endParaRPr>
          </a:p>
        </p:txBody>
      </p:sp>
      <p:sp>
        <p:nvSpPr>
          <p:cNvPr id="19" name="TextBox 1"/>
          <p:cNvSpPr txBox="1"/>
          <p:nvPr/>
        </p:nvSpPr>
        <p:spPr>
          <a:xfrm>
            <a:off x="5941512" y="5663505"/>
            <a:ext cx="2131600" cy="28983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FFFF00"/>
                </a:solidFill>
              </a:rPr>
              <a:t>5-Year Follow-Up </a:t>
            </a:r>
            <a:endParaRPr lang="en-US" sz="1600" dirty="0">
              <a:solidFill>
                <a:srgbClr val="FFFF00"/>
              </a:solidFill>
            </a:endParaRPr>
          </a:p>
        </p:txBody>
      </p:sp>
      <p:sp>
        <p:nvSpPr>
          <p:cNvPr id="20" name="pvalues"/>
          <p:cNvSpPr txBox="1"/>
          <p:nvPr/>
        </p:nvSpPr>
        <p:spPr>
          <a:xfrm>
            <a:off x="990600" y="2009201"/>
            <a:ext cx="7772419" cy="381534"/>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smtClean="0">
                <a:solidFill>
                  <a:schemeClr val="tx1"/>
                </a:solidFill>
              </a:rPr>
              <a:t>Consecutive bars within each drug type represent follow-ups in years from 2002 through 6/2015</a:t>
            </a:r>
            <a:endParaRPr lang="en-US" sz="1300" b="1" dirty="0">
              <a:solidFill>
                <a:schemeClr val="tx1"/>
              </a:solidFill>
            </a:endParaRPr>
          </a:p>
        </p:txBody>
      </p:sp>
      <p:sp>
        <p:nvSpPr>
          <p:cNvPr id="21" name="Title 1"/>
          <p:cNvSpPr txBox="1">
            <a:spLocks/>
          </p:cNvSpPr>
          <p:nvPr/>
        </p:nvSpPr>
        <p:spPr bwMode="auto">
          <a:xfrm>
            <a:off x="152400" y="387623"/>
            <a:ext cx="8610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defRPr/>
            </a:pPr>
            <a:r>
              <a:rPr kumimoji="0" lang="en-US" sz="2600" b="1" i="0" u="none" strike="noStrike" kern="0" cap="none" spc="0" normalizeH="0" baseline="0" noProof="0" dirty="0" smtClean="0">
                <a:ln>
                  <a:noFill/>
                </a:ln>
                <a:solidFill>
                  <a:schemeClr val="tx1"/>
                </a:solidFill>
                <a:effectLst/>
                <a:uLnTx/>
                <a:uFillTx/>
                <a:latin typeface="+mj-lt"/>
                <a:ea typeface="+mj-ea"/>
                <a:cs typeface="+mj-cs"/>
              </a:rPr>
              <a:t>Adult Lung </a:t>
            </a:r>
            <a:r>
              <a:rPr lang="en-US" sz="2600" b="1" dirty="0" smtClean="0"/>
              <a:t>Transplants</a:t>
            </a:r>
            <a:r>
              <a:rPr kumimoji="0" lang="en-US" sz="2800" b="1" i="0" u="none" strike="noStrike" kern="0" cap="none" spc="0" normalizeH="0" baseline="0" noProof="0" dirty="0" smtClean="0">
                <a:ln>
                  <a:noFill/>
                </a:ln>
                <a:solidFill>
                  <a:schemeClr val="tx1"/>
                </a:solidFill>
                <a:effectLst/>
                <a:uLnTx/>
                <a:uFillTx/>
                <a:latin typeface="+mj-lt"/>
                <a:ea typeface="+mj-ea"/>
                <a:cs typeface="+mj-cs"/>
              </a:rPr>
              <a:t/>
            </a:r>
            <a:br>
              <a:rPr kumimoji="0" lang="en-US" sz="2800" b="1" i="0" u="none" strike="noStrike" kern="0" cap="none" spc="0" normalizeH="0" baseline="0" noProof="0" dirty="0" smtClean="0">
                <a:ln>
                  <a:noFill/>
                </a:ln>
                <a:solidFill>
                  <a:schemeClr val="tx1"/>
                </a:solidFill>
                <a:effectLst/>
                <a:uLnTx/>
                <a:uFillTx/>
                <a:latin typeface="+mj-lt"/>
                <a:ea typeface="+mj-ea"/>
                <a:cs typeface="+mj-cs"/>
              </a:rPr>
            </a:br>
            <a:r>
              <a:rPr kumimoji="0" lang="en-US" sz="2400" b="1" i="0" u="none" strike="noStrike" kern="0" cap="none" spc="0" normalizeH="0" baseline="0" noProof="0" dirty="0" smtClean="0">
                <a:ln>
                  <a:noFill/>
                </a:ln>
                <a:solidFill>
                  <a:schemeClr val="tx1"/>
                </a:solidFill>
                <a:effectLst/>
                <a:uLnTx/>
                <a:uFillTx/>
                <a:latin typeface="+mj-lt"/>
                <a:ea typeface="+mj-ea"/>
                <a:cs typeface="+mj-cs"/>
              </a:rPr>
              <a:t>Maintenance Immunosuppression at Time of Follow-up</a:t>
            </a:r>
            <a:r>
              <a:rPr kumimoji="0" lang="en-US" sz="3200" b="1" i="1" u="none" strike="noStrike" kern="0" cap="none" spc="0" normalizeH="0" baseline="0" noProof="0" dirty="0" smtClean="0">
                <a:ln>
                  <a:noFill/>
                </a:ln>
                <a:solidFill>
                  <a:srgbClr val="FFFF00"/>
                </a:solidFill>
                <a:effectLst/>
                <a:uLnTx/>
                <a:uFillTx/>
                <a:latin typeface="+mj-lt"/>
                <a:ea typeface="+mj-ea"/>
                <a:cs typeface="+mj-cs"/>
              </a:rPr>
              <a:t/>
            </a:r>
            <a:br>
              <a:rPr kumimoji="0" lang="en-US" sz="3200" b="1" i="1" u="none" strike="noStrike" kern="0" cap="none" spc="0" normalizeH="0" baseline="0" noProof="0" dirty="0" smtClean="0">
                <a:ln>
                  <a:noFill/>
                </a:ln>
                <a:solidFill>
                  <a:srgbClr val="FFFF00"/>
                </a:solidFill>
                <a:effectLst/>
                <a:uLnTx/>
                <a:uFillTx/>
                <a:latin typeface="+mj-lt"/>
                <a:ea typeface="+mj-ea"/>
                <a:cs typeface="+mj-cs"/>
              </a:rPr>
            </a:br>
            <a:r>
              <a:rPr kumimoji="0" lang="en-US" sz="2000" b="1" i="1" u="none" strike="noStrike" kern="0" cap="none" spc="0" normalizeH="0" baseline="0" noProof="0" dirty="0" smtClean="0">
                <a:ln>
                  <a:noFill/>
                </a:ln>
                <a:solidFill>
                  <a:srgbClr val="FFFF00"/>
                </a:solidFill>
                <a:effectLst/>
                <a:uLnTx/>
                <a:uFillTx/>
                <a:latin typeface="+mj-lt"/>
                <a:ea typeface="+mj-ea"/>
                <a:cs typeface="+mj-cs"/>
              </a:rPr>
              <a:t>Analysis limited to patients receiving prednisone</a:t>
            </a:r>
            <a:br>
              <a:rPr kumimoji="0" lang="en-US" sz="2000" b="1" i="1" u="none" strike="noStrike" kern="0" cap="none" spc="0" normalizeH="0" baseline="0" noProof="0" dirty="0" smtClean="0">
                <a:ln>
                  <a:noFill/>
                </a:ln>
                <a:solidFill>
                  <a:srgbClr val="FFFF00"/>
                </a:solidFill>
                <a:effectLst/>
                <a:uLnTx/>
                <a:uFillTx/>
                <a:latin typeface="+mj-lt"/>
                <a:ea typeface="+mj-ea"/>
                <a:cs typeface="+mj-cs"/>
              </a:rPr>
            </a:br>
            <a:endParaRPr kumimoji="0" lang="en-US" sz="2000" b="1" i="0" u="none" strike="noStrike" kern="0" cap="none" spc="0" normalizeH="0" baseline="0" noProof="0" dirty="0">
              <a:ln>
                <a:noFill/>
              </a:ln>
              <a:solidFill>
                <a:schemeClr val="tx1"/>
              </a:solidFill>
              <a:effectLst/>
              <a:uLnTx/>
              <a:uFillTx/>
              <a:latin typeface="+mj-lt"/>
              <a:ea typeface="+mj-ea"/>
              <a:cs typeface="+mj-cs"/>
            </a:endParaRPr>
          </a:p>
        </p:txBody>
      </p:sp>
      <p:sp>
        <p:nvSpPr>
          <p:cNvPr id="22" name="title_cohort"/>
          <p:cNvSpPr txBox="1"/>
          <p:nvPr/>
        </p:nvSpPr>
        <p:spPr>
          <a:xfrm>
            <a:off x="1828800" y="1288198"/>
            <a:ext cx="5257800" cy="400110"/>
          </a:xfrm>
          <a:prstGeom prst="rect">
            <a:avLst/>
          </a:prstGeom>
          <a:noFill/>
        </p:spPr>
        <p:txBody>
          <a:bodyPr wrap="square" rtlCol="0">
            <a:spAutoFit/>
          </a:bodyPr>
          <a:lstStyle/>
          <a:p>
            <a:pPr lvl="0" algn="ctr" fontAlgn="base">
              <a:spcBef>
                <a:spcPct val="0"/>
              </a:spcBef>
              <a:spcAft>
                <a:spcPct val="0"/>
              </a:spcAft>
              <a:defRPr/>
            </a:pPr>
            <a:r>
              <a:rPr lang="en-US" sz="2000" b="1" kern="0" smtClean="0"/>
              <a:t>(Follow-ups: January 2004 – June 2015)</a:t>
            </a:r>
            <a:endParaRPr lang="en-US" sz="2000" b="1" kern="0" dirty="0"/>
          </a:p>
        </p:txBody>
      </p:sp>
      <p:sp>
        <p:nvSpPr>
          <p:cNvPr id="23" name="TextBox 22"/>
          <p:cNvSpPr txBox="1"/>
          <p:nvPr/>
        </p:nvSpPr>
        <p:spPr>
          <a:xfrm>
            <a:off x="1667934" y="5956485"/>
            <a:ext cx="6096000" cy="307777"/>
          </a:xfrm>
          <a:prstGeom prst="rect">
            <a:avLst/>
          </a:prstGeom>
          <a:noFill/>
        </p:spPr>
        <p:txBody>
          <a:bodyPr wrap="square" rtlCol="0">
            <a:spAutoFit/>
          </a:bodyPr>
          <a:lstStyle/>
          <a:p>
            <a:pPr algn="ctr"/>
            <a:r>
              <a:rPr lang="en-US" sz="1400" b="1" dirty="0" smtClean="0"/>
              <a:t>NOTE: Different patients are analyzed in Year 1 and Year 5</a:t>
            </a:r>
            <a:endParaRPr lang="en-US" sz="1400" b="1" dirty="0"/>
          </a:p>
        </p:txBody>
      </p:sp>
    </p:spTree>
    <p:extLst>
      <p:ext uri="{BB962C8B-B14F-4D97-AF65-F5344CB8AC3E}">
        <p14:creationId xmlns:p14="http://schemas.microsoft.com/office/powerpoint/2010/main" val="9841774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76837653"/>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334000" y="6243935"/>
            <a:ext cx="3505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b="1" dirty="0">
              <a:solidFill>
                <a:srgbClr val="FFFF00"/>
              </a:solidFill>
            </a:endParaRPr>
          </a:p>
        </p:txBody>
      </p:sp>
      <p:sp>
        <p:nvSpPr>
          <p:cNvPr id="11" name="TextBox 10"/>
          <p:cNvSpPr txBox="1"/>
          <p:nvPr/>
        </p:nvSpPr>
        <p:spPr>
          <a:xfrm>
            <a:off x="2057400" y="5940623"/>
            <a:ext cx="6096000" cy="307777"/>
          </a:xfrm>
          <a:prstGeom prst="rect">
            <a:avLst/>
          </a:prstGeom>
          <a:noFill/>
        </p:spPr>
        <p:txBody>
          <a:bodyPr wrap="square" rtlCol="0">
            <a:spAutoFit/>
          </a:bodyPr>
          <a:lstStyle/>
          <a:p>
            <a:r>
              <a:rPr lang="en-US" sz="1400" b="1" dirty="0" smtClean="0">
                <a:solidFill>
                  <a:srgbClr val="FFFF00"/>
                </a:solidFill>
              </a:rPr>
              <a:t>NOTE: Different patients are analyzed in each time frame</a:t>
            </a:r>
          </a:p>
        </p:txBody>
      </p:sp>
      <p:sp>
        <p:nvSpPr>
          <p:cNvPr id="12" name="Title 1"/>
          <p:cNvSpPr txBox="1">
            <a:spLocks/>
          </p:cNvSpPr>
          <p:nvPr/>
        </p:nvSpPr>
        <p:spPr bwMode="auto">
          <a:xfrm>
            <a:off x="0" y="291680"/>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300" kern="0" dirty="0" smtClean="0"/>
              <a:t>Maintenance Immunosuppression at Time of 1 Year Follow-up</a:t>
            </a:r>
            <a:r>
              <a:rPr lang="en-US" sz="2400" kern="0" dirty="0" smtClean="0"/>
              <a:t/>
            </a:r>
            <a:br>
              <a:rPr lang="en-US" sz="2400" kern="0" dirty="0" smtClean="0"/>
            </a:br>
            <a:r>
              <a:rPr lang="en-US" sz="2000" i="1" kern="0" dirty="0" smtClean="0">
                <a:solidFill>
                  <a:srgbClr val="FFFF00"/>
                </a:solidFill>
              </a:rPr>
              <a:t>Analysis limited to patients receiving prednisone</a:t>
            </a:r>
            <a:br>
              <a:rPr lang="en-US" sz="2000" i="1" kern="0" dirty="0" smtClean="0">
                <a:solidFill>
                  <a:srgbClr val="FFFF00"/>
                </a:solidFill>
              </a:rPr>
            </a:br>
            <a:endParaRPr lang="en-US" sz="2000" kern="0" dirty="0"/>
          </a:p>
        </p:txBody>
      </p:sp>
      <p:sp>
        <p:nvSpPr>
          <p:cNvPr id="3" name="title_cohort"/>
          <p:cNvSpPr txBox="1"/>
          <p:nvPr/>
        </p:nvSpPr>
        <p:spPr>
          <a:xfrm>
            <a:off x="1389945" y="1271825"/>
            <a:ext cx="6477000" cy="400110"/>
          </a:xfrm>
          <a:prstGeom prst="rect">
            <a:avLst/>
          </a:prstGeom>
          <a:noFill/>
        </p:spPr>
        <p:txBody>
          <a:bodyPr wrap="square" rtlCol="0">
            <a:spAutoFit/>
          </a:bodyPr>
          <a:lstStyle/>
          <a:p>
            <a:r>
              <a:rPr lang="en-US" sz="2000" b="1" kern="0" dirty="0"/>
              <a:t>(Follow-ups: 2004, 2009 and July </a:t>
            </a:r>
            <a:r>
              <a:rPr lang="en-US" sz="2000" b="1" kern="0" dirty="0" smtClean="0"/>
              <a:t>2014 </a:t>
            </a:r>
            <a:r>
              <a:rPr lang="en-US" sz="2000" b="1" kern="0" dirty="0"/>
              <a:t>– June </a:t>
            </a:r>
            <a:r>
              <a:rPr lang="en-US" sz="2000" b="1" kern="0" dirty="0" smtClean="0"/>
              <a:t>2015)</a:t>
            </a:r>
            <a:endParaRPr lang="en-US" sz="2000" b="1" kern="0" dirty="0"/>
          </a:p>
        </p:txBody>
      </p:sp>
      <p:grpSp>
        <p:nvGrpSpPr>
          <p:cNvPr id="13" name="Group 12"/>
          <p:cNvGrpSpPr/>
          <p:nvPr/>
        </p:nvGrpSpPr>
        <p:grpSpPr>
          <a:xfrm>
            <a:off x="2" y="6180658"/>
            <a:ext cx="4715933" cy="711201"/>
            <a:chOff x="2" y="6180658"/>
            <a:chExt cx="4715933" cy="711201"/>
          </a:xfrm>
        </p:grpSpPr>
        <p:grpSp>
          <p:nvGrpSpPr>
            <p:cNvPr id="14" name="Group 13"/>
            <p:cNvGrpSpPr/>
            <p:nvPr/>
          </p:nvGrpSpPr>
          <p:grpSpPr>
            <a:xfrm>
              <a:off x="2" y="6180658"/>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5308068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4411687"/>
              </p:ext>
            </p:extLst>
          </p:nvPr>
        </p:nvGraphicFramePr>
        <p:xfrm>
          <a:off x="3048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562600" y="6172200"/>
            <a:ext cx="35814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b="1" dirty="0">
              <a:solidFill>
                <a:srgbClr val="FFFF00"/>
              </a:solidFill>
            </a:endParaRPr>
          </a:p>
        </p:txBody>
      </p:sp>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1" name="Title 1"/>
          <p:cNvSpPr txBox="1">
            <a:spLocks/>
          </p:cNvSpPr>
          <p:nvPr/>
        </p:nvSpPr>
        <p:spPr bwMode="auto">
          <a:xfrm>
            <a:off x="228600" y="237907"/>
            <a:ext cx="8610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400" kern="0" dirty="0" smtClean="0"/>
              <a:t/>
            </a:r>
            <a:br>
              <a:rPr lang="en-US" sz="2400" kern="0" dirty="0" smtClean="0"/>
            </a:br>
            <a:r>
              <a:rPr lang="en-US" sz="2400" kern="0" dirty="0" smtClean="0"/>
              <a:t>Maintenance Immunosuppression at Time of Follow-up</a:t>
            </a:r>
            <a:br>
              <a:rPr lang="en-US" sz="2400" kern="0" dirty="0" smtClean="0"/>
            </a:br>
            <a:r>
              <a:rPr lang="en-US" sz="2000" i="1" kern="0" dirty="0" smtClean="0">
                <a:solidFill>
                  <a:srgbClr val="FFFF00"/>
                </a:solidFill>
              </a:rPr>
              <a:t>Analysis limited to patients receiving prednisone</a:t>
            </a:r>
            <a:br>
              <a:rPr lang="en-US" sz="2000" i="1" kern="0" dirty="0" smtClean="0">
                <a:solidFill>
                  <a:srgbClr val="FFFF00"/>
                </a:solidFill>
              </a:rPr>
            </a:br>
            <a:endParaRPr lang="en-US" sz="2000" kern="0" dirty="0"/>
          </a:p>
        </p:txBody>
      </p:sp>
      <p:sp>
        <p:nvSpPr>
          <p:cNvPr id="13" name="median_survival"/>
          <p:cNvSpPr txBox="1"/>
          <p:nvPr/>
        </p:nvSpPr>
        <p:spPr>
          <a:xfrm>
            <a:off x="5686663" y="5487043"/>
            <a:ext cx="3124184" cy="38102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smtClean="0">
                <a:solidFill>
                  <a:srgbClr val="FFFF00"/>
                </a:solidFill>
                <a:latin typeface="Arial"/>
              </a:rPr>
              <a:t>5 Year Follow-up (N=5,895)</a:t>
            </a:r>
            <a:endParaRPr lang="en-US" sz="1600" dirty="0">
              <a:solidFill>
                <a:srgbClr val="FFFF00"/>
              </a:solidFill>
            </a:endParaRPr>
          </a:p>
        </p:txBody>
      </p:sp>
      <p:sp>
        <p:nvSpPr>
          <p:cNvPr id="12" name="pvalues"/>
          <p:cNvSpPr txBox="1"/>
          <p:nvPr/>
        </p:nvSpPr>
        <p:spPr>
          <a:xfrm>
            <a:off x="1340514" y="5487043"/>
            <a:ext cx="3200474" cy="38102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smtClean="0">
                <a:solidFill>
                  <a:srgbClr val="FFFF00"/>
                </a:solidFill>
                <a:latin typeface="+mn-lt"/>
                <a:ea typeface="+mn-ea"/>
                <a:cs typeface="+mn-cs"/>
              </a:rPr>
              <a:t>1 Year Follow-up (N=14,363)</a:t>
            </a:r>
            <a:endParaRPr lang="en-US" sz="1600" dirty="0">
              <a:solidFill>
                <a:srgbClr val="FFFF00"/>
              </a:solidFill>
            </a:endParaRPr>
          </a:p>
        </p:txBody>
      </p:sp>
      <p:sp>
        <p:nvSpPr>
          <p:cNvPr id="3" name="title_cohort"/>
          <p:cNvSpPr txBox="1"/>
          <p:nvPr/>
        </p:nvSpPr>
        <p:spPr>
          <a:xfrm>
            <a:off x="1714500" y="1206353"/>
            <a:ext cx="5638800" cy="400110"/>
          </a:xfrm>
          <a:prstGeom prst="rect">
            <a:avLst/>
          </a:prstGeom>
          <a:noFill/>
        </p:spPr>
        <p:txBody>
          <a:bodyPr wrap="square" rtlCol="0">
            <a:spAutoFit/>
          </a:bodyPr>
          <a:lstStyle/>
          <a:p>
            <a:pPr algn="ctr"/>
            <a:r>
              <a:rPr lang="en-US" sz="2000" b="1" kern="0" dirty="0" smtClean="0"/>
              <a:t>(Follow-ups: January 2004  – June 2015)</a:t>
            </a:r>
            <a:endParaRPr lang="en-US" sz="2000" b="1" kern="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122401640"/>
              </p:ext>
            </p:extLst>
          </p:nvPr>
        </p:nvGraphicFramePr>
        <p:xfrm>
          <a:off x="152400" y="1600200"/>
          <a:ext cx="87630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243935"/>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p>
        </p:txBody>
      </p:sp>
      <p:sp>
        <p:nvSpPr>
          <p:cNvPr id="12" name="TextBox 11"/>
          <p:cNvSpPr txBox="1"/>
          <p:nvPr/>
        </p:nvSpPr>
        <p:spPr>
          <a:xfrm>
            <a:off x="1752600" y="5884660"/>
            <a:ext cx="5943600" cy="323165"/>
          </a:xfrm>
          <a:prstGeom prst="rect">
            <a:avLst/>
          </a:prstGeom>
          <a:noFill/>
        </p:spPr>
        <p:txBody>
          <a:bodyPr wrap="square" rtlCol="0">
            <a:spAutoFit/>
          </a:bodyPr>
          <a:lstStyle/>
          <a:p>
            <a:pPr algn="ctr"/>
            <a:r>
              <a:rPr lang="en-US" sz="1500" b="1" dirty="0" smtClean="0">
                <a:solidFill>
                  <a:srgbClr val="FFFF00"/>
                </a:solidFill>
              </a:rPr>
              <a:t>NOTE: Different patients are analyzed in Year 1 and Year 5</a:t>
            </a:r>
          </a:p>
        </p:txBody>
      </p:sp>
      <p:grpSp>
        <p:nvGrpSpPr>
          <p:cNvPr id="17" name="Group 16"/>
          <p:cNvGrpSpPr/>
          <p:nvPr/>
        </p:nvGrpSpPr>
        <p:grpSpPr>
          <a:xfrm>
            <a:off x="2" y="6180658"/>
            <a:ext cx="4715933" cy="711201"/>
            <a:chOff x="2" y="6180658"/>
            <a:chExt cx="4715933" cy="711201"/>
          </a:xfrm>
        </p:grpSpPr>
        <p:grpSp>
          <p:nvGrpSpPr>
            <p:cNvPr id="18" name="Group 17"/>
            <p:cNvGrpSpPr/>
            <p:nvPr/>
          </p:nvGrpSpPr>
          <p:grpSpPr>
            <a:xfrm>
              <a:off x="2" y="6180658"/>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9"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1" name="Title 1"/>
          <p:cNvSpPr txBox="1">
            <a:spLocks/>
          </p:cNvSpPr>
          <p:nvPr/>
        </p:nvSpPr>
        <p:spPr bwMode="auto">
          <a:xfrm>
            <a:off x="0" y="23940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t>Adult Lung Transplants</a:t>
            </a:r>
            <a:r>
              <a:rPr lang="en-US" sz="2400" kern="0" dirty="0" smtClean="0"/>
              <a:t/>
            </a:r>
            <a:br>
              <a:rPr lang="en-US" sz="2400" kern="0" dirty="0" smtClean="0"/>
            </a:br>
            <a:r>
              <a:rPr lang="en-US" sz="2400" kern="0" dirty="0" smtClean="0"/>
              <a:t>Maintenance Immunosuppression Drug Combinations at</a:t>
            </a:r>
          </a:p>
          <a:p>
            <a:pPr>
              <a:lnSpc>
                <a:spcPct val="90000"/>
              </a:lnSpc>
            </a:pPr>
            <a:endParaRPr lang="en-US" sz="2400" kern="0" dirty="0" smtClean="0"/>
          </a:p>
          <a:p>
            <a:pPr>
              <a:lnSpc>
                <a:spcPct val="90000"/>
              </a:lnSpc>
            </a:pPr>
            <a:r>
              <a:rPr lang="en-US" sz="2400" kern="0" dirty="0" smtClean="0"/>
              <a:t> </a:t>
            </a:r>
            <a:r>
              <a:rPr lang="en-US" sz="2000" i="1" kern="0" dirty="0" smtClean="0">
                <a:solidFill>
                  <a:srgbClr val="FFFF00"/>
                </a:solidFill>
              </a:rPr>
              <a:t>Analysis limited to patients receiving prednisone</a:t>
            </a:r>
            <a:endParaRPr lang="en-US" sz="1900" kern="0" dirty="0"/>
          </a:p>
        </p:txBody>
      </p:sp>
      <p:sp>
        <p:nvSpPr>
          <p:cNvPr id="4" name="Title 2"/>
          <p:cNvSpPr txBox="1"/>
          <p:nvPr/>
        </p:nvSpPr>
        <p:spPr>
          <a:xfrm>
            <a:off x="745426" y="883245"/>
            <a:ext cx="3024913" cy="461665"/>
          </a:xfrm>
          <a:prstGeom prst="rect">
            <a:avLst/>
          </a:prstGeom>
          <a:noFill/>
        </p:spPr>
        <p:txBody>
          <a:bodyPr wrap="square" rtlCol="0">
            <a:spAutoFit/>
          </a:bodyPr>
          <a:lstStyle/>
          <a:p>
            <a:r>
              <a:rPr lang="en-US" sz="2400" b="1" kern="0" dirty="0"/>
              <a:t>Time of </a:t>
            </a:r>
            <a:r>
              <a:rPr lang="en-US" sz="2400" b="1" kern="0" dirty="0" smtClean="0"/>
              <a:t>Follow-up</a:t>
            </a:r>
            <a:endParaRPr lang="en-US" sz="2400" b="1" dirty="0"/>
          </a:p>
        </p:txBody>
      </p:sp>
      <p:sp>
        <p:nvSpPr>
          <p:cNvPr id="16" name="title_cohort"/>
          <p:cNvSpPr txBox="1"/>
          <p:nvPr/>
        </p:nvSpPr>
        <p:spPr>
          <a:xfrm>
            <a:off x="3441775" y="914400"/>
            <a:ext cx="5562600"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kern="0" dirty="0" smtClean="0"/>
              <a:t>(Follow-ups: January 2004  – June 2015)</a:t>
            </a:r>
            <a:endParaRPr lang="en-US" sz="2000" b="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19820223"/>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0" name="Title 1"/>
          <p:cNvSpPr txBox="1">
            <a:spLocks/>
          </p:cNvSpPr>
          <p:nvPr/>
        </p:nvSpPr>
        <p:spPr bwMode="auto">
          <a:xfrm>
            <a:off x="2822" y="238947"/>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000" kern="0" dirty="0" smtClean="0"/>
              <a:t>Kaplan-Meier Survival by Maintenance Immunosuppression Combinations</a:t>
            </a:r>
          </a:p>
          <a:p>
            <a:r>
              <a:rPr lang="en-US" sz="2000" kern="0" dirty="0" smtClean="0"/>
              <a:t/>
            </a:r>
            <a:br>
              <a:rPr lang="en-US" sz="2000" kern="0" dirty="0" smtClean="0"/>
            </a:br>
            <a:r>
              <a:rPr lang="en-US" sz="2000" i="1" kern="0" dirty="0" smtClean="0">
                <a:solidFill>
                  <a:srgbClr val="FFFF00"/>
                </a:solidFill>
              </a:rPr>
              <a:t>Analysis limited to patients receiving prednisone </a:t>
            </a:r>
            <a:endParaRPr lang="en-US" sz="2000" kern="0" dirty="0"/>
          </a:p>
        </p:txBody>
      </p:sp>
      <p:sp>
        <p:nvSpPr>
          <p:cNvPr id="3" name="Title 2"/>
          <p:cNvSpPr txBox="1"/>
          <p:nvPr/>
        </p:nvSpPr>
        <p:spPr>
          <a:xfrm>
            <a:off x="19756" y="829295"/>
            <a:ext cx="4253090" cy="400110"/>
          </a:xfrm>
          <a:prstGeom prst="rect">
            <a:avLst/>
          </a:prstGeom>
          <a:noFill/>
        </p:spPr>
        <p:txBody>
          <a:bodyPr wrap="square" rtlCol="0">
            <a:spAutoFit/>
          </a:bodyPr>
          <a:lstStyle/>
          <a:p>
            <a:r>
              <a:rPr lang="en-US" sz="2000" b="1" kern="0" dirty="0"/>
              <a:t>Conditional on Survival to 1 </a:t>
            </a:r>
            <a:r>
              <a:rPr lang="en-US" sz="2000" b="1" kern="0" dirty="0" smtClean="0"/>
              <a:t>Year</a:t>
            </a:r>
            <a:endParaRPr lang="en-US" sz="2000" b="1" dirty="0"/>
          </a:p>
        </p:txBody>
      </p:sp>
      <p:sp>
        <p:nvSpPr>
          <p:cNvPr id="9" name="pvalues"/>
          <p:cNvSpPr txBox="1"/>
          <p:nvPr/>
        </p:nvSpPr>
        <p:spPr>
          <a:xfrm>
            <a:off x="6172200" y="1981200"/>
            <a:ext cx="2057400" cy="323165"/>
          </a:xfrm>
          <a:prstGeom prst="rect">
            <a:avLst/>
          </a:prstGeom>
          <a:noFill/>
        </p:spPr>
        <p:txBody>
          <a:bodyPr wrap="square" rtlCol="0">
            <a:spAutoFit/>
          </a:bodyPr>
          <a:lstStyle/>
          <a:p>
            <a:pPr algn="ctr"/>
            <a:r>
              <a:rPr lang="en-US" sz="1500" b="1" smtClean="0">
                <a:solidFill>
                  <a:srgbClr val="FFFF00"/>
                </a:solidFill>
              </a:rPr>
              <a:t>p = 0.0001</a:t>
            </a:r>
            <a:endParaRPr lang="en-US" sz="1500" b="1" dirty="0">
              <a:solidFill>
                <a:srgbClr val="FFFF00"/>
              </a:solidFill>
            </a:endParaRPr>
          </a:p>
        </p:txBody>
      </p:sp>
      <p:sp>
        <p:nvSpPr>
          <p:cNvPr id="12" name="title_cohort"/>
          <p:cNvSpPr txBox="1"/>
          <p:nvPr/>
        </p:nvSpPr>
        <p:spPr>
          <a:xfrm>
            <a:off x="3982155" y="839642"/>
            <a:ext cx="5243690" cy="400110"/>
          </a:xfrm>
          <a:prstGeom prst="rect">
            <a:avLst/>
          </a:prstGeom>
          <a:noFill/>
        </p:spPr>
        <p:txBody>
          <a:bodyPr wrap="square" rtlCol="0">
            <a:spAutoFit/>
          </a:bodyPr>
          <a:lstStyle/>
          <a:p>
            <a:pPr algn="ctr"/>
            <a:r>
              <a:rPr lang="en-US" sz="2000" b="1" kern="0" smtClean="0"/>
              <a:t>(Transplants: January 2004 – June 2014)</a:t>
            </a:r>
            <a:endParaRPr lang="en-US" sz="2000" b="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6446549"/>
              </p:ext>
            </p:extLst>
          </p:nvPr>
        </p:nvGraphicFramePr>
        <p:xfrm>
          <a:off x="152400" y="1828800"/>
          <a:ext cx="8610600" cy="44196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0" name="Title 1"/>
          <p:cNvSpPr txBox="1">
            <a:spLocks/>
          </p:cNvSpPr>
          <p:nvPr/>
        </p:nvSpPr>
        <p:spPr bwMode="auto">
          <a:xfrm>
            <a:off x="8467" y="224839"/>
            <a:ext cx="91440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000" kern="0" dirty="0" smtClean="0"/>
              <a:t>Kaplan-Meier Survival by Maintenance Immunosuppression Combinations </a:t>
            </a:r>
          </a:p>
          <a:p>
            <a:endParaRPr lang="en-US" sz="2000" kern="0" dirty="0"/>
          </a:p>
          <a:p>
            <a:r>
              <a:rPr lang="en-US" sz="2000" kern="0" dirty="0" smtClean="0"/>
              <a:t> </a:t>
            </a:r>
            <a:r>
              <a:rPr lang="en-US" sz="2000" i="1" kern="0" dirty="0" smtClean="0">
                <a:solidFill>
                  <a:srgbClr val="FFFF00"/>
                </a:solidFill>
              </a:rPr>
              <a:t>Analysis limited to patients receiving prednisone </a:t>
            </a:r>
            <a:br>
              <a:rPr lang="en-US" sz="2000" i="1" kern="0" dirty="0" smtClean="0">
                <a:solidFill>
                  <a:srgbClr val="FFFF00"/>
                </a:solidFill>
              </a:rPr>
            </a:br>
            <a:r>
              <a:rPr lang="en-US" sz="2000" kern="0" dirty="0" smtClean="0">
                <a:solidFill>
                  <a:srgbClr val="FFFF00"/>
                </a:solidFill>
              </a:rPr>
              <a:t>Diagnosis: COPD</a:t>
            </a:r>
            <a:endParaRPr lang="en-US" sz="2000" kern="0" dirty="0">
              <a:solidFill>
                <a:srgbClr val="FFFF00"/>
              </a:solidFill>
            </a:endParaRPr>
          </a:p>
        </p:txBody>
      </p:sp>
      <p:sp>
        <p:nvSpPr>
          <p:cNvPr id="3" name="Title 2"/>
          <p:cNvSpPr txBox="1"/>
          <p:nvPr/>
        </p:nvSpPr>
        <p:spPr>
          <a:xfrm>
            <a:off x="11289" y="838200"/>
            <a:ext cx="4191000" cy="400110"/>
          </a:xfrm>
          <a:prstGeom prst="rect">
            <a:avLst/>
          </a:prstGeom>
          <a:noFill/>
        </p:spPr>
        <p:txBody>
          <a:bodyPr wrap="square" rtlCol="0">
            <a:spAutoFit/>
          </a:bodyPr>
          <a:lstStyle/>
          <a:p>
            <a:r>
              <a:rPr lang="en-US" sz="2000" b="1" kern="0" dirty="0"/>
              <a:t>Conditional on Survival to 1 </a:t>
            </a:r>
            <a:r>
              <a:rPr lang="en-US" sz="2000" b="1" kern="0" dirty="0" smtClean="0"/>
              <a:t>Year</a:t>
            </a:r>
            <a:endParaRPr lang="en-US" sz="2000" b="1" dirty="0"/>
          </a:p>
        </p:txBody>
      </p:sp>
      <p:sp>
        <p:nvSpPr>
          <p:cNvPr id="9" name="pvalues"/>
          <p:cNvSpPr txBox="1"/>
          <p:nvPr/>
        </p:nvSpPr>
        <p:spPr>
          <a:xfrm>
            <a:off x="6248400" y="2362200"/>
            <a:ext cx="2057400" cy="323165"/>
          </a:xfrm>
          <a:prstGeom prst="rect">
            <a:avLst/>
          </a:prstGeom>
          <a:noFill/>
        </p:spPr>
        <p:txBody>
          <a:bodyPr wrap="square" rtlCol="0">
            <a:spAutoFit/>
          </a:bodyPr>
          <a:lstStyle/>
          <a:p>
            <a:pPr algn="ctr"/>
            <a:r>
              <a:rPr lang="en-US" sz="1500" b="1" smtClean="0">
                <a:solidFill>
                  <a:srgbClr val="FFFF00"/>
                </a:solidFill>
              </a:rPr>
              <a:t>p = 0.0012</a:t>
            </a:r>
            <a:endParaRPr lang="en-US" sz="1500" b="1" dirty="0">
              <a:solidFill>
                <a:srgbClr val="FFFF00"/>
              </a:solidFill>
            </a:endParaRPr>
          </a:p>
        </p:txBody>
      </p:sp>
      <p:sp>
        <p:nvSpPr>
          <p:cNvPr id="12" name="title_cohort"/>
          <p:cNvSpPr txBox="1"/>
          <p:nvPr/>
        </p:nvSpPr>
        <p:spPr>
          <a:xfrm>
            <a:off x="4031544" y="838200"/>
            <a:ext cx="5143500" cy="400110"/>
          </a:xfrm>
          <a:prstGeom prst="rect">
            <a:avLst/>
          </a:prstGeom>
          <a:noFill/>
        </p:spPr>
        <p:txBody>
          <a:bodyPr wrap="square" rtlCol="0">
            <a:spAutoFit/>
          </a:bodyPr>
          <a:lstStyle/>
          <a:p>
            <a:pPr algn="ctr"/>
            <a:r>
              <a:rPr lang="en-US" sz="2000" b="1" kern="0" smtClean="0"/>
              <a:t>(Transplants: January 2004 – June 2014)</a:t>
            </a:r>
            <a:endParaRPr lang="en-US" sz="20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03025784"/>
              </p:ext>
            </p:extLst>
          </p:nvPr>
        </p:nvGraphicFramePr>
        <p:xfrm>
          <a:off x="3048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80658"/>
            <a:ext cx="4715933" cy="711201"/>
            <a:chOff x="2" y="6180658"/>
            <a:chExt cx="4715933" cy="711201"/>
          </a:xfrm>
        </p:grpSpPr>
        <p:grpSp>
          <p:nvGrpSpPr>
            <p:cNvPr id="13" name="Group 12"/>
            <p:cNvGrpSpPr/>
            <p:nvPr/>
          </p:nvGrpSpPr>
          <p:grpSpPr>
            <a:xfrm>
              <a:off x="2" y="6180658"/>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7" name="Title 1"/>
          <p:cNvSpPr txBox="1">
            <a:spLocks/>
          </p:cNvSpPr>
          <p:nvPr/>
        </p:nvSpPr>
        <p:spPr bwMode="auto">
          <a:xfrm>
            <a:off x="222956" y="160858"/>
            <a:ext cx="8686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Retransplants</a:t>
            </a:r>
            <a:r>
              <a:rPr lang="en-US" sz="3600" kern="0" dirty="0" smtClean="0"/>
              <a:t/>
            </a:r>
            <a:br>
              <a:rPr lang="en-US" sz="3600" kern="0" dirty="0" smtClean="0"/>
            </a:br>
            <a:r>
              <a:rPr lang="en-US" sz="2400" kern="0" dirty="0" smtClean="0"/>
              <a:t>Retransplants by Inter-transplant Interval </a:t>
            </a:r>
            <a:br>
              <a:rPr lang="en-US" sz="2400" kern="0" dirty="0" smtClean="0"/>
            </a:br>
            <a:endParaRPr lang="en-US" sz="2000" kern="0" dirty="0"/>
          </a:p>
        </p:txBody>
      </p:sp>
      <p:sp>
        <p:nvSpPr>
          <p:cNvPr id="3" name="title_cohort"/>
          <p:cNvSpPr txBox="1"/>
          <p:nvPr/>
        </p:nvSpPr>
        <p:spPr>
          <a:xfrm>
            <a:off x="1714500" y="903748"/>
            <a:ext cx="5715000" cy="400110"/>
          </a:xfrm>
          <a:prstGeom prst="rect">
            <a:avLst/>
          </a:prstGeom>
          <a:noFill/>
        </p:spPr>
        <p:txBody>
          <a:bodyPr wrap="square" rtlCol="0">
            <a:spAutoFit/>
          </a:bodyPr>
          <a:lstStyle/>
          <a:p>
            <a:pPr algn="ctr"/>
            <a:r>
              <a:rPr lang="en-US" sz="2000" b="1" kern="0" smtClean="0"/>
              <a:t>(Retransplants: January 1990 – June 2015)</a:t>
            </a:r>
            <a:endParaRPr lang="en-US" sz="2000" b="1" kern="0" dirty="0"/>
          </a:p>
        </p:txBody>
      </p:sp>
    </p:spTree>
    <p:extLst>
      <p:ext uri="{BB962C8B-B14F-4D97-AF65-F5344CB8AC3E}">
        <p14:creationId xmlns:p14="http://schemas.microsoft.com/office/powerpoint/2010/main" val="17746228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5397561"/>
              </p:ext>
            </p:extLst>
          </p:nvPr>
        </p:nvGraphicFramePr>
        <p:xfrm>
          <a:off x="152400" y="1828800"/>
          <a:ext cx="8763000" cy="44196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0" name="Title 1"/>
          <p:cNvSpPr txBox="1">
            <a:spLocks/>
          </p:cNvSpPr>
          <p:nvPr/>
        </p:nvSpPr>
        <p:spPr bwMode="auto">
          <a:xfrm>
            <a:off x="0" y="228600"/>
            <a:ext cx="91440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br>
              <a:rPr lang="en-US" sz="2600" kern="0" dirty="0" smtClean="0"/>
            </a:br>
            <a:r>
              <a:rPr lang="en-US" sz="2000" kern="0" dirty="0" smtClean="0"/>
              <a:t>Kaplan-Meier Survival by Maintenance Immunosuppression Combinations </a:t>
            </a:r>
          </a:p>
          <a:p>
            <a:endParaRPr lang="en-US" sz="2000" kern="0" dirty="0"/>
          </a:p>
          <a:p>
            <a:r>
              <a:rPr lang="en-US" sz="2000" kern="0" dirty="0" smtClean="0"/>
              <a:t> </a:t>
            </a:r>
            <a:r>
              <a:rPr lang="en-US" sz="2000" i="1" kern="0" dirty="0" smtClean="0">
                <a:solidFill>
                  <a:srgbClr val="FFFF00"/>
                </a:solidFill>
              </a:rPr>
              <a:t>Analysis limited to patients receiving prednisone </a:t>
            </a:r>
            <a:br>
              <a:rPr lang="en-US" sz="2000" i="1" kern="0" dirty="0" smtClean="0">
                <a:solidFill>
                  <a:srgbClr val="FFFF00"/>
                </a:solidFill>
              </a:rPr>
            </a:br>
            <a:r>
              <a:rPr lang="en-US" sz="2000" kern="0" dirty="0" smtClean="0">
                <a:solidFill>
                  <a:srgbClr val="FFFF00"/>
                </a:solidFill>
              </a:rPr>
              <a:t>Diagnosis: IIP</a:t>
            </a:r>
            <a:endParaRPr lang="en-US" sz="2000" kern="0" dirty="0">
              <a:solidFill>
                <a:srgbClr val="FFFF00"/>
              </a:solidFill>
            </a:endParaRPr>
          </a:p>
        </p:txBody>
      </p:sp>
      <p:sp>
        <p:nvSpPr>
          <p:cNvPr id="3" name="Title 2"/>
          <p:cNvSpPr txBox="1"/>
          <p:nvPr/>
        </p:nvSpPr>
        <p:spPr>
          <a:xfrm>
            <a:off x="-228600" y="834634"/>
            <a:ext cx="4648200" cy="400110"/>
          </a:xfrm>
          <a:prstGeom prst="rect">
            <a:avLst/>
          </a:prstGeom>
          <a:noFill/>
        </p:spPr>
        <p:txBody>
          <a:bodyPr wrap="square" rtlCol="0">
            <a:spAutoFit/>
          </a:bodyPr>
          <a:lstStyle/>
          <a:p>
            <a:pPr algn="ctr"/>
            <a:r>
              <a:rPr lang="en-US" sz="2000" b="1" kern="0" dirty="0"/>
              <a:t>Conditional on Survival to 1 </a:t>
            </a:r>
            <a:r>
              <a:rPr lang="en-US" sz="2000" b="1" kern="0" dirty="0" smtClean="0"/>
              <a:t>Year</a:t>
            </a:r>
            <a:endParaRPr lang="en-US" sz="2000" b="1" dirty="0"/>
          </a:p>
        </p:txBody>
      </p:sp>
      <p:sp>
        <p:nvSpPr>
          <p:cNvPr id="9" name="pvalues"/>
          <p:cNvSpPr txBox="1"/>
          <p:nvPr/>
        </p:nvSpPr>
        <p:spPr>
          <a:xfrm>
            <a:off x="5943600" y="2209800"/>
            <a:ext cx="2057400" cy="323165"/>
          </a:xfrm>
          <a:prstGeom prst="rect">
            <a:avLst/>
          </a:prstGeom>
          <a:noFill/>
        </p:spPr>
        <p:txBody>
          <a:bodyPr wrap="square" rtlCol="0">
            <a:spAutoFit/>
          </a:bodyPr>
          <a:lstStyle/>
          <a:p>
            <a:pPr algn="ctr"/>
            <a:r>
              <a:rPr lang="en-US" sz="1500" b="1" smtClean="0">
                <a:solidFill>
                  <a:srgbClr val="FFFF00"/>
                </a:solidFill>
              </a:rPr>
              <a:t>p = 0.0222</a:t>
            </a:r>
            <a:endParaRPr lang="en-US" sz="1500" b="1" dirty="0">
              <a:solidFill>
                <a:srgbClr val="FFFF00"/>
              </a:solidFill>
            </a:endParaRPr>
          </a:p>
        </p:txBody>
      </p:sp>
      <p:sp>
        <p:nvSpPr>
          <p:cNvPr id="12" name="title_cohort"/>
          <p:cNvSpPr txBox="1"/>
          <p:nvPr/>
        </p:nvSpPr>
        <p:spPr>
          <a:xfrm>
            <a:off x="4038600" y="838734"/>
            <a:ext cx="5105400" cy="400110"/>
          </a:xfrm>
          <a:prstGeom prst="rect">
            <a:avLst/>
          </a:prstGeom>
          <a:noFill/>
        </p:spPr>
        <p:txBody>
          <a:bodyPr wrap="square" rtlCol="0">
            <a:spAutoFit/>
          </a:bodyPr>
          <a:lstStyle/>
          <a:p>
            <a:pPr algn="ctr"/>
            <a:r>
              <a:rPr lang="en-US" sz="2000" b="1" kern="0" smtClean="0"/>
              <a:t>(Transplants: January 2004 – June 2014)</a:t>
            </a:r>
            <a:endParaRPr lang="en-US" sz="2000" b="1"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77036149"/>
              </p:ext>
            </p:extLst>
          </p:nvPr>
        </p:nvGraphicFramePr>
        <p:xfrm>
          <a:off x="152400" y="1828800"/>
          <a:ext cx="8610600" cy="44196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0" name="Title 1"/>
          <p:cNvSpPr txBox="1">
            <a:spLocks/>
          </p:cNvSpPr>
          <p:nvPr/>
        </p:nvSpPr>
        <p:spPr bwMode="auto">
          <a:xfrm>
            <a:off x="4251" y="215428"/>
            <a:ext cx="91440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000" kern="0" dirty="0" smtClean="0"/>
              <a:t>Kaplan-Meier Survival by Maintenance Immunosuppression Combinations </a:t>
            </a:r>
          </a:p>
          <a:p>
            <a:endParaRPr lang="en-US" sz="2000" kern="0" dirty="0"/>
          </a:p>
          <a:p>
            <a:r>
              <a:rPr lang="en-US" sz="2000" kern="0" dirty="0" smtClean="0"/>
              <a:t> </a:t>
            </a:r>
            <a:r>
              <a:rPr lang="en-US" sz="2000" i="1" kern="0" dirty="0" smtClean="0">
                <a:solidFill>
                  <a:srgbClr val="FFFF00"/>
                </a:solidFill>
              </a:rPr>
              <a:t>Analysis limited to patients receiving prednisone </a:t>
            </a:r>
            <a:br>
              <a:rPr lang="en-US" sz="2000" i="1" kern="0" dirty="0" smtClean="0">
                <a:solidFill>
                  <a:srgbClr val="FFFF00"/>
                </a:solidFill>
              </a:rPr>
            </a:br>
            <a:r>
              <a:rPr lang="en-US" sz="2000" kern="0" dirty="0" smtClean="0">
                <a:solidFill>
                  <a:srgbClr val="FFFF00"/>
                </a:solidFill>
              </a:rPr>
              <a:t>Diagnosis: CF</a:t>
            </a:r>
            <a:endParaRPr lang="en-US" sz="2000" kern="0" dirty="0">
              <a:solidFill>
                <a:srgbClr val="FFFF00"/>
              </a:solidFill>
            </a:endParaRPr>
          </a:p>
        </p:txBody>
      </p:sp>
      <p:sp>
        <p:nvSpPr>
          <p:cNvPr id="3" name="Title 2"/>
          <p:cNvSpPr txBox="1"/>
          <p:nvPr/>
        </p:nvSpPr>
        <p:spPr>
          <a:xfrm>
            <a:off x="22578" y="824412"/>
            <a:ext cx="4267200" cy="400110"/>
          </a:xfrm>
          <a:prstGeom prst="rect">
            <a:avLst/>
          </a:prstGeom>
          <a:noFill/>
        </p:spPr>
        <p:txBody>
          <a:bodyPr wrap="square" rtlCol="0">
            <a:spAutoFit/>
          </a:bodyPr>
          <a:lstStyle/>
          <a:p>
            <a:r>
              <a:rPr lang="en-US" sz="2000" b="1" kern="0" dirty="0"/>
              <a:t>Conditional on Survival to 1 </a:t>
            </a:r>
            <a:r>
              <a:rPr lang="en-US" sz="2000" b="1" kern="0" dirty="0" smtClean="0"/>
              <a:t>Year</a:t>
            </a:r>
            <a:endParaRPr lang="en-US" sz="2000" b="1" dirty="0"/>
          </a:p>
        </p:txBody>
      </p:sp>
      <p:sp>
        <p:nvSpPr>
          <p:cNvPr id="9" name="pvalues"/>
          <p:cNvSpPr txBox="1"/>
          <p:nvPr/>
        </p:nvSpPr>
        <p:spPr>
          <a:xfrm>
            <a:off x="4553673" y="2286000"/>
            <a:ext cx="2057400" cy="323165"/>
          </a:xfrm>
          <a:prstGeom prst="rect">
            <a:avLst/>
          </a:prstGeom>
          <a:noFill/>
        </p:spPr>
        <p:txBody>
          <a:bodyPr wrap="square" rtlCol="0">
            <a:spAutoFit/>
          </a:bodyPr>
          <a:lstStyle/>
          <a:p>
            <a:pPr algn="ctr"/>
            <a:r>
              <a:rPr lang="en-US" sz="1500" b="1" smtClean="0">
                <a:solidFill>
                  <a:srgbClr val="FFFF00"/>
                </a:solidFill>
              </a:rPr>
              <a:t>p = 0.5294</a:t>
            </a:r>
            <a:endParaRPr lang="en-US" sz="1500" b="1" dirty="0">
              <a:solidFill>
                <a:srgbClr val="FFFF00"/>
              </a:solidFill>
            </a:endParaRPr>
          </a:p>
        </p:txBody>
      </p:sp>
      <p:sp>
        <p:nvSpPr>
          <p:cNvPr id="12" name="title_cohort"/>
          <p:cNvSpPr txBox="1"/>
          <p:nvPr/>
        </p:nvSpPr>
        <p:spPr>
          <a:xfrm>
            <a:off x="4004733" y="834861"/>
            <a:ext cx="5181600" cy="400110"/>
          </a:xfrm>
          <a:prstGeom prst="rect">
            <a:avLst/>
          </a:prstGeom>
          <a:noFill/>
        </p:spPr>
        <p:txBody>
          <a:bodyPr wrap="square" rtlCol="0">
            <a:spAutoFit/>
          </a:bodyPr>
          <a:lstStyle/>
          <a:p>
            <a:pPr algn="ctr"/>
            <a:r>
              <a:rPr lang="en-US" sz="2000" b="1" kern="0" smtClean="0"/>
              <a:t>(Transplants: January 2004 – June 2014)</a:t>
            </a:r>
            <a:endParaRPr lang="en-US" sz="2000" b="1"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53008349"/>
              </p:ext>
            </p:extLst>
          </p:nvPr>
        </p:nvGraphicFramePr>
        <p:xfrm>
          <a:off x="152400" y="1219200"/>
          <a:ext cx="8763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91200"/>
            <a:ext cx="44958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p>
        </p:txBody>
      </p:sp>
      <p:sp>
        <p:nvSpPr>
          <p:cNvPr id="12" name="TextBox 11"/>
          <p:cNvSpPr txBox="1"/>
          <p:nvPr/>
        </p:nvSpPr>
        <p:spPr>
          <a:xfrm>
            <a:off x="4876800" y="5867400"/>
            <a:ext cx="41148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8" name="Group 17"/>
          <p:cNvGrpSpPr/>
          <p:nvPr/>
        </p:nvGrpSpPr>
        <p:grpSpPr>
          <a:xfrm>
            <a:off x="2" y="6180658"/>
            <a:ext cx="4715933" cy="711201"/>
            <a:chOff x="2" y="6180658"/>
            <a:chExt cx="4715933" cy="711201"/>
          </a:xfrm>
        </p:grpSpPr>
        <p:grpSp>
          <p:nvGrpSpPr>
            <p:cNvPr id="19" name="Group 18"/>
            <p:cNvGrpSpPr/>
            <p:nvPr/>
          </p:nvGrpSpPr>
          <p:grpSpPr>
            <a:xfrm>
              <a:off x="2" y="6180658"/>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4" name="Title 1"/>
          <p:cNvSpPr txBox="1">
            <a:spLocks/>
          </p:cNvSpPr>
          <p:nvPr/>
        </p:nvSpPr>
        <p:spPr bwMode="auto">
          <a:xfrm>
            <a:off x="-3332" y="-11289"/>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000" kern="0" dirty="0" smtClean="0"/>
              <a:t>Percentage Experiencing </a:t>
            </a:r>
            <a:r>
              <a:rPr lang="en-US" sz="2000" i="1" u="sng" kern="0" dirty="0" smtClean="0"/>
              <a:t>Treated</a:t>
            </a:r>
            <a:r>
              <a:rPr lang="en-US" sz="2000" kern="0" dirty="0" smtClean="0"/>
              <a:t> Rejection between Discharge and 1-</a:t>
            </a:r>
          </a:p>
        </p:txBody>
      </p:sp>
      <p:sp>
        <p:nvSpPr>
          <p:cNvPr id="3" name="Title 2"/>
          <p:cNvSpPr txBox="1"/>
          <p:nvPr/>
        </p:nvSpPr>
        <p:spPr>
          <a:xfrm>
            <a:off x="183444" y="883198"/>
            <a:ext cx="4648200" cy="400110"/>
          </a:xfrm>
          <a:prstGeom prst="rect">
            <a:avLst/>
          </a:prstGeom>
          <a:noFill/>
        </p:spPr>
        <p:txBody>
          <a:bodyPr wrap="square" rtlCol="0">
            <a:spAutoFit/>
          </a:bodyPr>
          <a:lstStyle/>
          <a:p>
            <a:r>
              <a:rPr lang="en-US" sz="2000" b="1" kern="0" dirty="0"/>
              <a:t>Year Follow-Up by Type of </a:t>
            </a:r>
            <a:r>
              <a:rPr lang="en-US" sz="2000" b="1" kern="0" dirty="0" smtClean="0"/>
              <a:t>Induction</a:t>
            </a:r>
            <a:endParaRPr lang="en-US" sz="2000" b="1" kern="0" dirty="0"/>
          </a:p>
        </p:txBody>
      </p:sp>
      <p:sp>
        <p:nvSpPr>
          <p:cNvPr id="13" name="pvalues"/>
          <p:cNvSpPr txBox="1"/>
          <p:nvPr/>
        </p:nvSpPr>
        <p:spPr>
          <a:xfrm>
            <a:off x="2286000" y="2209800"/>
            <a:ext cx="6172200" cy="492443"/>
          </a:xfrm>
          <a:prstGeom prst="rect">
            <a:avLst/>
          </a:prstGeom>
          <a:solidFill>
            <a:schemeClr val="bg2"/>
          </a:solidFill>
        </p:spPr>
        <p:txBody>
          <a:bodyPr wrap="square" rtlCol="0">
            <a:spAutoFit/>
          </a:bodyPr>
          <a:lstStyle/>
          <a:p>
            <a:r>
              <a:rPr lang="en-US" sz="1300" b="1" dirty="0">
                <a:solidFill>
                  <a:srgbClr val="FFFF00"/>
                </a:solidFill>
              </a:rPr>
              <a:t>No pair-wise comparisons were significant at p &lt; 0.05 except No induction vs. IL-2R, Polyclonal </a:t>
            </a:r>
            <a:r>
              <a:rPr lang="en-US" sz="1300" b="1" dirty="0" smtClean="0">
                <a:solidFill>
                  <a:srgbClr val="FFFF00"/>
                </a:solidFill>
              </a:rPr>
              <a:t>vs</a:t>
            </a:r>
            <a:r>
              <a:rPr lang="en-US" sz="1300" b="1" dirty="0">
                <a:solidFill>
                  <a:srgbClr val="FFFF00"/>
                </a:solidFill>
              </a:rPr>
              <a:t>. Alemtuzumab </a:t>
            </a:r>
            <a:r>
              <a:rPr lang="en-US" sz="1300" b="1" dirty="0" smtClean="0">
                <a:solidFill>
                  <a:srgbClr val="FFFF00"/>
                </a:solidFill>
              </a:rPr>
              <a:t>and </a:t>
            </a:r>
            <a:r>
              <a:rPr lang="en-US" sz="1300" b="1" dirty="0">
                <a:solidFill>
                  <a:srgbClr val="FFFF00"/>
                </a:solidFill>
              </a:rPr>
              <a:t>IL-2R vs. Alemtuzumab </a:t>
            </a:r>
          </a:p>
        </p:txBody>
      </p:sp>
      <p:sp>
        <p:nvSpPr>
          <p:cNvPr id="15" name="title_cohort"/>
          <p:cNvSpPr txBox="1"/>
          <p:nvPr/>
        </p:nvSpPr>
        <p:spPr>
          <a:xfrm>
            <a:off x="4667955" y="892140"/>
            <a:ext cx="4430889" cy="384721"/>
          </a:xfrm>
          <a:prstGeom prst="rect">
            <a:avLst/>
          </a:prstGeom>
          <a:noFill/>
        </p:spPr>
        <p:txBody>
          <a:bodyPr wrap="square" rtlCol="0">
            <a:spAutoFit/>
          </a:bodyPr>
          <a:lstStyle/>
          <a:p>
            <a:r>
              <a:rPr lang="en-US" sz="1900" b="1" kern="0" smtClean="0"/>
              <a:t>(Follow-ups: July 2004 – June 2015)</a:t>
            </a:r>
            <a:endParaRPr lang="en-US" sz="1900" b="1" kern="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11868073"/>
              </p:ext>
            </p:extLst>
          </p:nvPr>
        </p:nvGraphicFramePr>
        <p:xfrm>
          <a:off x="152400" y="1219200"/>
          <a:ext cx="8763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91200"/>
            <a:ext cx="44958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p>
        </p:txBody>
      </p:sp>
      <p:sp>
        <p:nvSpPr>
          <p:cNvPr id="12" name="TextBox 11"/>
          <p:cNvSpPr txBox="1"/>
          <p:nvPr/>
        </p:nvSpPr>
        <p:spPr>
          <a:xfrm>
            <a:off x="4800600" y="5983069"/>
            <a:ext cx="4191000" cy="646331"/>
          </a:xfrm>
          <a:prstGeom prst="rect">
            <a:avLst/>
          </a:prstGeom>
          <a:solidFill>
            <a:schemeClr val="bg2"/>
          </a:solidFill>
          <a:ln>
            <a:solidFill>
              <a:srgbClr val="FFFF00"/>
            </a:solidFill>
          </a:ln>
        </p:spPr>
        <p:txBody>
          <a:bodyPr wrap="square" lIns="45720" rIns="45720" rtlCol="0">
            <a:spAutoFit/>
          </a:bodyPr>
          <a:lstStyle/>
          <a:p>
            <a:r>
              <a:rPr lang="en-US" sz="1200" b="1" dirty="0" smtClean="0"/>
              <a:t>No rejection = Recipient had (</a:t>
            </a:r>
            <a:r>
              <a:rPr lang="en-US" sz="1200" b="1" dirty="0"/>
              <a:t>1</a:t>
            </a:r>
            <a:r>
              <a:rPr lang="en-US" sz="1200" b="1" dirty="0" smtClean="0"/>
              <a:t>) no acute rejection episodes and (</a:t>
            </a:r>
            <a:r>
              <a:rPr lang="en-US" sz="1200" b="1" dirty="0"/>
              <a:t>2</a:t>
            </a:r>
            <a:r>
              <a:rPr lang="en-US" sz="1200" b="1" dirty="0" smtClean="0"/>
              <a:t>) was reported either as not hospitalized for rejection or did not receive anti-rejection agents.</a:t>
            </a:r>
            <a:endParaRPr lang="en-US" sz="1200" dirty="0"/>
          </a:p>
        </p:txBody>
      </p:sp>
      <p:grpSp>
        <p:nvGrpSpPr>
          <p:cNvPr id="18" name="Group 17"/>
          <p:cNvGrpSpPr/>
          <p:nvPr/>
        </p:nvGrpSpPr>
        <p:grpSpPr>
          <a:xfrm>
            <a:off x="2" y="6180658"/>
            <a:ext cx="4715933" cy="711201"/>
            <a:chOff x="2" y="6180658"/>
            <a:chExt cx="4715933" cy="711201"/>
          </a:xfrm>
        </p:grpSpPr>
        <p:grpSp>
          <p:nvGrpSpPr>
            <p:cNvPr id="19" name="Group 18"/>
            <p:cNvGrpSpPr/>
            <p:nvPr/>
          </p:nvGrpSpPr>
          <p:grpSpPr>
            <a:xfrm>
              <a:off x="2" y="6180658"/>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3" name="Title 1"/>
          <p:cNvSpPr txBox="1">
            <a:spLocks/>
          </p:cNvSpPr>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000" kern="0" dirty="0" smtClean="0"/>
              <a:t>Percentage Experiencing </a:t>
            </a:r>
            <a:r>
              <a:rPr lang="en-US" sz="2000" i="1" u="sng" kern="0" dirty="0" smtClean="0"/>
              <a:t>Any</a:t>
            </a:r>
            <a:r>
              <a:rPr lang="en-US" sz="2000" kern="0" dirty="0" smtClean="0"/>
              <a:t> Rejection between Discharge and 1-Year</a:t>
            </a:r>
            <a:endParaRPr lang="en-US" sz="1900" kern="0" dirty="0"/>
          </a:p>
        </p:txBody>
      </p:sp>
      <p:sp>
        <p:nvSpPr>
          <p:cNvPr id="3" name="Title 2"/>
          <p:cNvSpPr txBox="1"/>
          <p:nvPr/>
        </p:nvSpPr>
        <p:spPr>
          <a:xfrm>
            <a:off x="457200" y="877228"/>
            <a:ext cx="4038600" cy="400110"/>
          </a:xfrm>
          <a:prstGeom prst="rect">
            <a:avLst/>
          </a:prstGeom>
          <a:noFill/>
        </p:spPr>
        <p:txBody>
          <a:bodyPr wrap="square" rtlCol="0">
            <a:spAutoFit/>
          </a:bodyPr>
          <a:lstStyle/>
          <a:p>
            <a:pPr algn="ctr"/>
            <a:r>
              <a:rPr lang="en-US" sz="2000" b="1" kern="0" dirty="0"/>
              <a:t>Follow-Up by Type of </a:t>
            </a:r>
            <a:r>
              <a:rPr lang="en-US" sz="2000" b="1" kern="0" dirty="0" smtClean="0"/>
              <a:t>Induction</a:t>
            </a:r>
            <a:endParaRPr lang="en-US" sz="2000" b="1" kern="0" dirty="0"/>
          </a:p>
        </p:txBody>
      </p:sp>
      <p:sp>
        <p:nvSpPr>
          <p:cNvPr id="17" name="pvalues"/>
          <p:cNvSpPr txBox="1"/>
          <p:nvPr/>
        </p:nvSpPr>
        <p:spPr>
          <a:xfrm>
            <a:off x="2286000" y="2209800"/>
            <a:ext cx="5181600" cy="492443"/>
          </a:xfrm>
          <a:prstGeom prst="rect">
            <a:avLst/>
          </a:prstGeom>
          <a:solidFill>
            <a:schemeClr val="bg2"/>
          </a:solidFill>
        </p:spPr>
        <p:txBody>
          <a:bodyPr wrap="square" rtlCol="0">
            <a:spAutoFit/>
          </a:bodyPr>
          <a:lstStyle/>
          <a:p>
            <a:r>
              <a:rPr lang="en-US" sz="1300" b="1" dirty="0">
                <a:solidFill>
                  <a:srgbClr val="FFFF00"/>
                </a:solidFill>
              </a:rPr>
              <a:t>No pair-wise comparisons were significant at p &lt; 0.05 except No induction vs. IL-2R and IL-2R vs. Alemtuzumab </a:t>
            </a:r>
          </a:p>
        </p:txBody>
      </p:sp>
      <p:sp>
        <p:nvSpPr>
          <p:cNvPr id="14" name="title_cohort"/>
          <p:cNvSpPr txBox="1"/>
          <p:nvPr/>
        </p:nvSpPr>
        <p:spPr>
          <a:xfrm>
            <a:off x="4320822" y="888517"/>
            <a:ext cx="4343400" cy="384721"/>
          </a:xfrm>
          <a:prstGeom prst="rect">
            <a:avLst/>
          </a:prstGeom>
          <a:noFill/>
        </p:spPr>
        <p:txBody>
          <a:bodyPr wrap="square" rtlCol="0">
            <a:spAutoFit/>
          </a:bodyPr>
          <a:lstStyle/>
          <a:p>
            <a:pPr algn="ctr"/>
            <a:r>
              <a:rPr lang="en-US" sz="1900" b="1" kern="0" smtClean="0"/>
              <a:t>(Follow-ups: July 2004 – June 2015)</a:t>
            </a:r>
            <a:endParaRPr lang="en-US" sz="1900" b="1" kern="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82172366"/>
              </p:ext>
            </p:extLst>
          </p:nvPr>
        </p:nvGraphicFramePr>
        <p:xfrm>
          <a:off x="152400" y="1600200"/>
          <a:ext cx="8763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91200"/>
            <a:ext cx="44958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p>
        </p:txBody>
      </p:sp>
      <p:sp>
        <p:nvSpPr>
          <p:cNvPr id="12" name="TextBox 11"/>
          <p:cNvSpPr txBox="1"/>
          <p:nvPr/>
        </p:nvSpPr>
        <p:spPr>
          <a:xfrm>
            <a:off x="4876800" y="5867400"/>
            <a:ext cx="41148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26" name="Group 25"/>
          <p:cNvGrpSpPr/>
          <p:nvPr/>
        </p:nvGrpSpPr>
        <p:grpSpPr>
          <a:xfrm>
            <a:off x="2" y="6180658"/>
            <a:ext cx="4715933" cy="711201"/>
            <a:chOff x="2" y="6180658"/>
            <a:chExt cx="4715933" cy="711201"/>
          </a:xfrm>
        </p:grpSpPr>
        <p:grpSp>
          <p:nvGrpSpPr>
            <p:cNvPr id="27" name="Group 26"/>
            <p:cNvGrpSpPr/>
            <p:nvPr/>
          </p:nvGrpSpPr>
          <p:grpSpPr>
            <a:xfrm>
              <a:off x="2" y="6180658"/>
              <a:ext cx="4715932" cy="711201"/>
              <a:chOff x="1" y="6067776"/>
              <a:chExt cx="4952999" cy="790224"/>
            </a:xfrm>
          </p:grpSpPr>
          <p:pic>
            <p:nvPicPr>
              <p:cNvPr id="29" name="Picture 28"/>
              <p:cNvPicPr>
                <a:picLocks noChangeAspect="1"/>
              </p:cNvPicPr>
              <p:nvPr/>
            </p:nvPicPr>
            <p:blipFill>
              <a:blip r:embed="rId4" cstate="print"/>
              <a:stretch>
                <a:fillRect/>
              </a:stretch>
            </p:blipFill>
            <p:spPr>
              <a:xfrm>
                <a:off x="1" y="6172200"/>
                <a:ext cx="4952999" cy="685800"/>
              </a:xfrm>
              <a:prstGeom prst="rect">
                <a:avLst/>
              </a:prstGeom>
            </p:spPr>
          </p:pic>
          <p:sp>
            <p:nvSpPr>
              <p:cNvPr id="3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8"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3" name="Title 1"/>
          <p:cNvSpPr txBox="1">
            <a:spLocks/>
          </p:cNvSpPr>
          <p:nvPr/>
        </p:nvSpPr>
        <p:spPr bwMode="auto">
          <a:xfrm>
            <a:off x="0" y="168531"/>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000" kern="0" dirty="0" smtClean="0"/>
              <a:t>Percentage Experiencing </a:t>
            </a:r>
            <a:r>
              <a:rPr lang="en-US" sz="2000" i="1" u="sng" kern="0" dirty="0" smtClean="0"/>
              <a:t>Treated</a:t>
            </a:r>
            <a:r>
              <a:rPr lang="en-US" sz="2000" kern="0" dirty="0" smtClean="0"/>
              <a:t> Rejection between Discharge and 1-Year Follow-Up by Maintenance Immunosuppression</a:t>
            </a:r>
            <a:br>
              <a:rPr lang="en-US" sz="2000" kern="0" dirty="0" smtClean="0"/>
            </a:br>
            <a:endParaRPr lang="en-US" sz="1900" kern="0" dirty="0"/>
          </a:p>
        </p:txBody>
      </p:sp>
      <p:sp>
        <p:nvSpPr>
          <p:cNvPr id="14" name="pvalues"/>
          <p:cNvSpPr txBox="1"/>
          <p:nvPr/>
        </p:nvSpPr>
        <p:spPr>
          <a:xfrm>
            <a:off x="4644869" y="2531376"/>
            <a:ext cx="3707713" cy="492443"/>
          </a:xfrm>
          <a:prstGeom prst="rect">
            <a:avLst/>
          </a:prstGeom>
          <a:solidFill>
            <a:srgbClr val="000000"/>
          </a:solid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a:solidFill>
                  <a:srgbClr val="FFFF00"/>
                </a:solidFill>
              </a:rPr>
              <a:t>All pair-wise comparisons were significant at p &lt; 0.05 except </a:t>
            </a:r>
            <a:r>
              <a:rPr lang="en-US" sz="1300" b="1" dirty="0" err="1">
                <a:solidFill>
                  <a:srgbClr val="FFFF00"/>
                </a:solidFill>
              </a:rPr>
              <a:t>CyA</a:t>
            </a:r>
            <a:r>
              <a:rPr lang="en-US" sz="1300" b="1" dirty="0">
                <a:solidFill>
                  <a:srgbClr val="FFFF00"/>
                </a:solidFill>
              </a:rPr>
              <a:t> + MMF/MPA vs. TAC + AZA</a:t>
            </a:r>
          </a:p>
        </p:txBody>
      </p:sp>
      <p:sp>
        <p:nvSpPr>
          <p:cNvPr id="3" name="title_cohort"/>
          <p:cNvSpPr txBox="1"/>
          <p:nvPr/>
        </p:nvSpPr>
        <p:spPr>
          <a:xfrm>
            <a:off x="2429934" y="1142843"/>
            <a:ext cx="4572000" cy="384721"/>
          </a:xfrm>
          <a:prstGeom prst="rect">
            <a:avLst/>
          </a:prstGeom>
          <a:noFill/>
        </p:spPr>
        <p:txBody>
          <a:bodyPr wrap="square" rtlCol="0">
            <a:spAutoFit/>
          </a:bodyPr>
          <a:lstStyle/>
          <a:p>
            <a:r>
              <a:rPr lang="en-US" sz="1900" b="1" kern="0" smtClean="0"/>
              <a:t>(Follow-ups: July 2004 – June 2015)</a:t>
            </a:r>
            <a:endParaRPr lang="en-US" sz="1900" b="1" kern="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76876464"/>
              </p:ext>
            </p:extLst>
          </p:nvPr>
        </p:nvGraphicFramePr>
        <p:xfrm>
          <a:off x="152400" y="1600200"/>
          <a:ext cx="8763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91200"/>
            <a:ext cx="44958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p>
        </p:txBody>
      </p:sp>
      <p:sp>
        <p:nvSpPr>
          <p:cNvPr id="12" name="TextBox 11"/>
          <p:cNvSpPr txBox="1"/>
          <p:nvPr/>
        </p:nvSpPr>
        <p:spPr>
          <a:xfrm>
            <a:off x="4876800" y="6059269"/>
            <a:ext cx="4191000" cy="646331"/>
          </a:xfrm>
          <a:prstGeom prst="rect">
            <a:avLst/>
          </a:prstGeom>
          <a:solidFill>
            <a:schemeClr val="bg2"/>
          </a:solidFill>
          <a:ln>
            <a:solidFill>
              <a:srgbClr val="FFFF00"/>
            </a:solidFill>
          </a:ln>
        </p:spPr>
        <p:txBody>
          <a:bodyPr wrap="square" lIns="45720" rIns="45720" rtlCol="0">
            <a:spAutoFit/>
          </a:bodyPr>
          <a:lstStyle/>
          <a:p>
            <a:r>
              <a:rPr lang="en-US" sz="1200" b="1" dirty="0" smtClean="0"/>
              <a:t>No rejection = Recipient had (1) no acute rejection episodes and (2) was reported either as not hospitalized for rejection or did not receive anti-rejection agents.</a:t>
            </a:r>
            <a:endParaRPr lang="en-US" sz="1200" dirty="0"/>
          </a:p>
        </p:txBody>
      </p:sp>
      <p:grpSp>
        <p:nvGrpSpPr>
          <p:cNvPr id="16" name="Group 15"/>
          <p:cNvGrpSpPr/>
          <p:nvPr/>
        </p:nvGrpSpPr>
        <p:grpSpPr>
          <a:xfrm>
            <a:off x="2" y="6180658"/>
            <a:ext cx="4715933" cy="711201"/>
            <a:chOff x="2" y="6180658"/>
            <a:chExt cx="4715933" cy="711201"/>
          </a:xfrm>
        </p:grpSpPr>
        <p:grpSp>
          <p:nvGrpSpPr>
            <p:cNvPr id="17" name="Group 16"/>
            <p:cNvGrpSpPr/>
            <p:nvPr/>
          </p:nvGrpSpPr>
          <p:grpSpPr>
            <a:xfrm>
              <a:off x="2" y="6180658"/>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8"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4" name="Title 1"/>
          <p:cNvSpPr txBox="1">
            <a:spLocks/>
          </p:cNvSpPr>
          <p:nvPr/>
        </p:nvSpPr>
        <p:spPr bwMode="auto">
          <a:xfrm>
            <a:off x="-2823" y="157106"/>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000" kern="0" dirty="0" smtClean="0"/>
              <a:t>Percentage Experiencing </a:t>
            </a:r>
            <a:r>
              <a:rPr lang="en-US" sz="2000" i="1" u="sng" kern="0" dirty="0" smtClean="0"/>
              <a:t>Any</a:t>
            </a:r>
            <a:r>
              <a:rPr lang="en-US" sz="2000" kern="0" dirty="0" smtClean="0"/>
              <a:t> Rejection between Discharge and 1-Year Follow-Up by Maintenance Immunosuppression</a:t>
            </a:r>
            <a:br>
              <a:rPr lang="en-US" sz="2000" kern="0" dirty="0" smtClean="0"/>
            </a:br>
            <a:endParaRPr lang="en-US" sz="1900" kern="0" dirty="0"/>
          </a:p>
        </p:txBody>
      </p:sp>
      <p:sp>
        <p:nvSpPr>
          <p:cNvPr id="13" name="pvalues"/>
          <p:cNvSpPr txBox="1"/>
          <p:nvPr/>
        </p:nvSpPr>
        <p:spPr>
          <a:xfrm>
            <a:off x="4744156" y="2438400"/>
            <a:ext cx="3809977" cy="492443"/>
          </a:xfrm>
          <a:prstGeom prst="rect">
            <a:avLst/>
          </a:prstGeom>
          <a:solidFill>
            <a:srgbClr val="000000"/>
          </a:solid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a:solidFill>
                  <a:srgbClr val="FFFF00"/>
                </a:solidFill>
              </a:rPr>
              <a:t>All pair-wise comparisons were significant at    p &lt; 0.05 except </a:t>
            </a:r>
            <a:r>
              <a:rPr lang="en-US" sz="1300" b="1" dirty="0" err="1">
                <a:solidFill>
                  <a:srgbClr val="FFFF00"/>
                </a:solidFill>
              </a:rPr>
              <a:t>CyA</a:t>
            </a:r>
            <a:r>
              <a:rPr lang="en-US" sz="1300" b="1" dirty="0">
                <a:solidFill>
                  <a:srgbClr val="FFFF00"/>
                </a:solidFill>
              </a:rPr>
              <a:t> + MMF/MPA vs. TAC + AZA</a:t>
            </a:r>
          </a:p>
        </p:txBody>
      </p:sp>
      <p:sp>
        <p:nvSpPr>
          <p:cNvPr id="3" name="title_cohort"/>
          <p:cNvSpPr txBox="1"/>
          <p:nvPr/>
        </p:nvSpPr>
        <p:spPr>
          <a:xfrm>
            <a:off x="2428522" y="1152448"/>
            <a:ext cx="4382889" cy="384721"/>
          </a:xfrm>
          <a:prstGeom prst="rect">
            <a:avLst/>
          </a:prstGeom>
          <a:noFill/>
        </p:spPr>
        <p:txBody>
          <a:bodyPr wrap="square" rtlCol="0">
            <a:spAutoFit/>
          </a:bodyPr>
          <a:lstStyle/>
          <a:p>
            <a:r>
              <a:rPr lang="en-US" sz="1900" b="1" kern="0" smtClean="0"/>
              <a:t>(Follow-ups: July 2004 – June 2015)</a:t>
            </a:r>
            <a:endParaRPr lang="en-US" sz="1900" b="1" kern="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Post Transplant Morbidities</a:t>
            </a:r>
            <a:endParaRPr lang="en-US" sz="4000" dirty="0"/>
          </a:p>
        </p:txBody>
      </p:sp>
      <p:grpSp>
        <p:nvGrpSpPr>
          <p:cNvPr id="8" name="Group 7"/>
          <p:cNvGrpSpPr/>
          <p:nvPr/>
        </p:nvGrpSpPr>
        <p:grpSpPr>
          <a:xfrm>
            <a:off x="2" y="6180658"/>
            <a:ext cx="4715933" cy="711201"/>
            <a:chOff x="2" y="6180658"/>
            <a:chExt cx="4715933" cy="711201"/>
          </a:xfrm>
        </p:grpSpPr>
        <p:grpSp>
          <p:nvGrpSpPr>
            <p:cNvPr id="11" name="Group 10"/>
            <p:cNvGrpSpPr/>
            <p:nvPr/>
          </p:nvGrpSpPr>
          <p:grpSpPr>
            <a:xfrm>
              <a:off x="2" y="6180658"/>
              <a:ext cx="4715932" cy="711201"/>
              <a:chOff x="1" y="6067776"/>
              <a:chExt cx="4952999" cy="790224"/>
            </a:xfrm>
          </p:grpSpPr>
          <p:pic>
            <p:nvPicPr>
              <p:cNvPr id="16" name="Picture 15"/>
              <p:cNvPicPr>
                <a:picLocks noChangeAspect="1"/>
              </p:cNvPicPr>
              <p:nvPr/>
            </p:nvPicPr>
            <p:blipFill>
              <a:blip r:embed="rId2"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2454172735"/>
              </p:ext>
            </p:extLst>
          </p:nvPr>
        </p:nvGraphicFramePr>
        <p:xfrm>
          <a:off x="381000" y="1424321"/>
          <a:ext cx="8458200" cy="4595480"/>
        </p:xfrm>
        <a:graphic>
          <a:graphicData uri="http://schemas.openxmlformats.org/drawingml/2006/table">
            <a:tbl>
              <a:tblPr bandRow="1">
                <a:tableStyleId>{5C22544A-7EE6-4342-B048-85BDC9FD1C3A}</a:tableStyleId>
              </a:tblPr>
              <a:tblGrid>
                <a:gridCol w="3505200"/>
                <a:gridCol w="1238250"/>
                <a:gridCol w="1238250"/>
                <a:gridCol w="1238250"/>
                <a:gridCol w="1238250"/>
              </a:tblGrid>
              <a:tr h="477617">
                <a:tc rowSpan="2">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Outcome</a:t>
                      </a: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algn="ctr" defTabSz="914400" rtl="0" eaLnBrk="1" latinLnBrk="0" hangingPunct="1">
                        <a:spcBef>
                          <a:spcPts val="0"/>
                        </a:spcBef>
                        <a:spcAft>
                          <a:spcPts val="0"/>
                        </a:spcAft>
                      </a:pPr>
                      <a:r>
                        <a:rPr lang="en-US" sz="1500" b="1" u="none" strike="noStrike" kern="1200" dirty="0" smtClean="0">
                          <a:solidFill>
                            <a:srgbClr val="FFFF00"/>
                          </a:solidFill>
                          <a:latin typeface="+mn-lt"/>
                          <a:ea typeface="Times New Roman"/>
                          <a:cs typeface="Times New Roman"/>
                        </a:rPr>
                        <a:t>Transplants: January 1994 – December 2003</a:t>
                      </a:r>
                      <a:endParaRPr lang="en-US" sz="1500" b="1" u="none" strike="noStrike" kern="1200"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u="none" strike="noStrike" kern="1200" dirty="0" smtClean="0">
                          <a:solidFill>
                            <a:srgbClr val="FFFF00"/>
                          </a:solidFill>
                          <a:latin typeface="+mn-lt"/>
                          <a:ea typeface="Times New Roman"/>
                          <a:cs typeface="Times New Roman"/>
                        </a:rPr>
                        <a:t>Transplants: January 2004 – June 2014</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955234">
                <a:tc v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1 </a:t>
                      </a:r>
                      <a:r>
                        <a:rPr lang="en-US" sz="1500" b="1" u="sng" strike="noStrike" dirty="0">
                          <a:solidFill>
                            <a:srgbClr val="FFFF00"/>
                          </a:solidFill>
                          <a:latin typeface="+mn-lt"/>
                          <a:ea typeface="Times New Roman"/>
                          <a:cs typeface="Times New Roman"/>
                        </a:rPr>
                        <a:t>Year</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1 </a:t>
                      </a:r>
                      <a:r>
                        <a:rPr lang="en-US" sz="1500" b="1" u="sng" strike="noStrike" dirty="0">
                          <a:solidFill>
                            <a:srgbClr val="FFFF00"/>
                          </a:solidFill>
                          <a:latin typeface="+mn-lt"/>
                          <a:ea typeface="Times New Roman"/>
                          <a:cs typeface="Times New Roman"/>
                        </a:rPr>
                        <a:t>Year</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6127">
                <a:tc>
                  <a:txBody>
                    <a:bodyPr/>
                    <a:lstStyle/>
                    <a:p>
                      <a:pPr marL="0" marR="0">
                        <a:spcBef>
                          <a:spcPts val="0"/>
                        </a:spcBef>
                        <a:spcAft>
                          <a:spcPts val="0"/>
                        </a:spcAft>
                      </a:pPr>
                      <a:r>
                        <a:rPr lang="en-US" sz="1500" b="1" dirty="0">
                          <a:solidFill>
                            <a:srgbClr val="FFFFFF"/>
                          </a:solidFill>
                          <a:latin typeface="+mn-lt"/>
                          <a:ea typeface="Times New Roman"/>
                          <a:cs typeface="Times New Roman"/>
                        </a:rPr>
                        <a:t>Hypertension </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52.2%</a:t>
                      </a:r>
                    </a:p>
                  </a:txBody>
                  <a:tcPr marL="9525" marR="9525" marT="9525"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7,033)</a:t>
                      </a:r>
                    </a:p>
                  </a:txBody>
                  <a:tcPr marL="9525" marR="9525" marT="9525"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51.4%</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11,430)</a:t>
                      </a:r>
                    </a:p>
                  </a:txBody>
                  <a:tcPr marL="9525" marR="9525" marT="9525"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376127">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26.2%</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7,107)</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20.6%</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14,429)</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43111">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Creatinine </a:t>
                      </a:r>
                      <a:r>
                        <a:rPr lang="en-US" sz="1500" b="1" i="1" dirty="0" smtClean="0">
                          <a:solidFill>
                            <a:srgbClr val="FFFFFF"/>
                          </a:solidFill>
                          <a:latin typeface="+mn-lt"/>
                          <a:ea typeface="Times New Roman"/>
                          <a:cs typeface="Times New Roman"/>
                        </a:rPr>
                        <a:t>≤ </a:t>
                      </a:r>
                      <a:r>
                        <a:rPr lang="en-US" sz="1500" b="1" i="1" dirty="0">
                          <a:solidFill>
                            <a:srgbClr val="FFFFFF"/>
                          </a:solidFill>
                          <a:latin typeface="+mn-lt"/>
                          <a:ea typeface="Times New Roman"/>
                          <a:cs typeface="Times New Roman"/>
                        </a:rPr>
                        <a:t>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16.8%</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 </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14.8%</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2961">
                <a:tc>
                  <a:txBody>
                    <a:bodyPr/>
                    <a:lstStyle/>
                    <a:p>
                      <a:pPr marL="0" marR="0">
                        <a:spcBef>
                          <a:spcPts val="0"/>
                        </a:spcBef>
                        <a:spcAft>
                          <a:spcPts val="0"/>
                        </a:spcAft>
                      </a:pPr>
                      <a:r>
                        <a:rPr lang="en-US" sz="1500" b="1" i="1" dirty="0">
                          <a:solidFill>
                            <a:srgbClr val="FFFFFF"/>
                          </a:solidFill>
                          <a:latin typeface="+mn-lt"/>
                          <a:ea typeface="Times New Roman"/>
                          <a:cs typeface="Times New Roman"/>
                        </a:rPr>
                        <a:t>        Creatinine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7.6%</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 </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3.9%</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2961">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1.9%</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 </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1.8%</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2961">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0.0%</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 </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0.1%</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76127">
                <a:tc>
                  <a:txBody>
                    <a:bodyPr/>
                    <a:lstStyle/>
                    <a:p>
                      <a:pPr marL="0" marR="0">
                        <a:spcBef>
                          <a:spcPts val="0"/>
                        </a:spcBef>
                        <a:spcAft>
                          <a:spcPts val="0"/>
                        </a:spcAft>
                      </a:pPr>
                      <a:r>
                        <a:rPr lang="en-US" sz="1500" b="1" kern="0" dirty="0">
                          <a:solidFill>
                            <a:srgbClr val="FFFFFF"/>
                          </a:solidFill>
                          <a:latin typeface="+mn-lt"/>
                          <a:ea typeface="Times New Roman"/>
                          <a:cs typeface="Times New Roman"/>
                        </a:rPr>
                        <a:t>Hyperlipidemia</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19.1%</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7,419)</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31.5%</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11,717)</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76127">
                <a:tc>
                  <a:txBody>
                    <a:bodyPr/>
                    <a:lstStyle/>
                    <a:p>
                      <a:pPr marL="0" marR="0">
                        <a:spcBef>
                          <a:spcPts val="0"/>
                        </a:spcBef>
                        <a:spcAft>
                          <a:spcPts val="0"/>
                        </a:spcAft>
                      </a:pPr>
                      <a:r>
                        <a:rPr lang="en-US" sz="1500" b="1" dirty="0">
                          <a:solidFill>
                            <a:srgbClr val="FFFFFF"/>
                          </a:solidFill>
                          <a:latin typeface="+mn-lt"/>
                          <a:ea typeface="Times New Roman"/>
                          <a:cs typeface="Times New Roman"/>
                        </a:rPr>
                        <a:t>Diabetes</a:t>
                      </a:r>
                      <a:endParaRPr lang="en-US" sz="15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22.6%</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7,059)</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22.2%</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14,994)</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76127">
                <a:tc>
                  <a:txBody>
                    <a:bodyPr/>
                    <a:lstStyle/>
                    <a:p>
                      <a:pPr marL="0" marR="0">
                        <a:spcBef>
                          <a:spcPts val="0"/>
                        </a:spcBef>
                        <a:spcAft>
                          <a:spcPts val="0"/>
                        </a:spcAft>
                      </a:pPr>
                      <a:r>
                        <a:rPr lang="en-US" sz="1500" b="1" dirty="0">
                          <a:solidFill>
                            <a:srgbClr val="FFFFFF"/>
                          </a:solidFill>
                          <a:latin typeface="+mn-lt"/>
                          <a:ea typeface="Times New Roman"/>
                          <a:cs typeface="Times New Roman"/>
                        </a:rPr>
                        <a:t>Bronchiolitis Obliterans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8.7%</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6,601)</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9.5%</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j-lt"/>
                        </a:rPr>
                        <a:t>(N = 14,146)</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9" name="Title 1"/>
          <p:cNvSpPr txBox="1">
            <a:spLocks/>
          </p:cNvSpPr>
          <p:nvPr/>
        </p:nvSpPr>
        <p:spPr bwMode="auto">
          <a:xfrm>
            <a:off x="11289" y="-3104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400" kern="0" dirty="0" smtClean="0"/>
              <a:t/>
            </a:r>
            <a:br>
              <a:rPr lang="en-US" sz="2400" kern="0" dirty="0" smtClean="0"/>
            </a:br>
            <a:r>
              <a:rPr lang="en-US" sz="2400" kern="0" dirty="0" smtClean="0"/>
              <a:t>Cumulative Morbidity Rates in </a:t>
            </a:r>
            <a:r>
              <a:rPr lang="en-US" sz="2400" u="sng" kern="0" dirty="0" smtClean="0"/>
              <a:t>Survivors</a:t>
            </a:r>
            <a:r>
              <a:rPr lang="en-US" sz="2400" kern="0" dirty="0" smtClean="0"/>
              <a:t> within 1 Year Post</a:t>
            </a:r>
            <a:endParaRPr lang="en-US" sz="2000" kern="0" dirty="0"/>
          </a:p>
        </p:txBody>
      </p:sp>
      <p:sp>
        <p:nvSpPr>
          <p:cNvPr id="3" name="Title 2"/>
          <p:cNvSpPr txBox="1"/>
          <p:nvPr/>
        </p:nvSpPr>
        <p:spPr>
          <a:xfrm>
            <a:off x="1415909" y="883675"/>
            <a:ext cx="1838961" cy="461665"/>
          </a:xfrm>
          <a:prstGeom prst="rect">
            <a:avLst/>
          </a:prstGeom>
          <a:noFill/>
        </p:spPr>
        <p:txBody>
          <a:bodyPr wrap="square" rtlCol="0">
            <a:spAutoFit/>
          </a:bodyPr>
          <a:lstStyle/>
          <a:p>
            <a:pPr algn="ctr"/>
            <a:r>
              <a:rPr lang="en-US" sz="2400" b="1" kern="0" dirty="0" smtClean="0"/>
              <a:t>Transplant</a:t>
            </a:r>
            <a:endParaRPr lang="en-US" sz="2400" b="1" kern="0" dirty="0"/>
          </a:p>
        </p:txBody>
      </p:sp>
      <p:sp>
        <p:nvSpPr>
          <p:cNvPr id="11" name="title_cohort"/>
          <p:cNvSpPr txBox="1"/>
          <p:nvPr/>
        </p:nvSpPr>
        <p:spPr>
          <a:xfrm>
            <a:off x="3048000" y="914452"/>
            <a:ext cx="5181600" cy="400110"/>
          </a:xfrm>
          <a:prstGeom prst="rect">
            <a:avLst/>
          </a:prstGeom>
          <a:noFill/>
        </p:spPr>
        <p:txBody>
          <a:bodyPr wrap="square" rtlCol="0">
            <a:spAutoFit/>
          </a:bodyPr>
          <a:lstStyle/>
          <a:p>
            <a:pPr algn="ctr"/>
            <a:r>
              <a:rPr lang="en-US" sz="2000" b="1" kern="0" dirty="0" smtClean="0"/>
              <a:t>(Transplants: January </a:t>
            </a:r>
            <a:r>
              <a:rPr lang="en-US" sz="2000" b="1" kern="0" dirty="0"/>
              <a:t>1994 – June </a:t>
            </a:r>
            <a:r>
              <a:rPr lang="en-US" sz="2000" b="1" kern="0" dirty="0" smtClean="0"/>
              <a:t>2014)</a:t>
            </a:r>
            <a:endParaRPr lang="en-US" sz="2000" b="1" kern="0" dirty="0"/>
          </a:p>
        </p:txBody>
      </p:sp>
      <p:grpSp>
        <p:nvGrpSpPr>
          <p:cNvPr id="18" name="Group 17"/>
          <p:cNvGrpSpPr/>
          <p:nvPr/>
        </p:nvGrpSpPr>
        <p:grpSpPr>
          <a:xfrm>
            <a:off x="2" y="6180658"/>
            <a:ext cx="4715933" cy="711201"/>
            <a:chOff x="2" y="6180658"/>
            <a:chExt cx="4715933" cy="711201"/>
          </a:xfrm>
        </p:grpSpPr>
        <p:grpSp>
          <p:nvGrpSpPr>
            <p:cNvPr id="19" name="Group 18"/>
            <p:cNvGrpSpPr/>
            <p:nvPr/>
          </p:nvGrpSpPr>
          <p:grpSpPr>
            <a:xfrm>
              <a:off x="2" y="6180658"/>
              <a:ext cx="4715932" cy="711201"/>
              <a:chOff x="1" y="6067776"/>
              <a:chExt cx="4952999" cy="790224"/>
            </a:xfrm>
          </p:grpSpPr>
          <p:pic>
            <p:nvPicPr>
              <p:cNvPr id="21" name="Picture 20"/>
              <p:cNvPicPr>
                <a:picLocks noChangeAspect="1"/>
              </p:cNvPicPr>
              <p:nvPr/>
            </p:nvPicPr>
            <p:blipFill>
              <a:blip r:embed="rId3"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587167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625060432"/>
              </p:ext>
            </p:extLst>
          </p:nvPr>
        </p:nvGraphicFramePr>
        <p:xfrm>
          <a:off x="381000" y="1424321"/>
          <a:ext cx="8458200" cy="4595480"/>
        </p:xfrm>
        <a:graphic>
          <a:graphicData uri="http://schemas.openxmlformats.org/drawingml/2006/table">
            <a:tbl>
              <a:tblPr bandRow="1">
                <a:tableStyleId>{5C22544A-7EE6-4342-B048-85BDC9FD1C3A}</a:tableStyleId>
              </a:tblPr>
              <a:tblGrid>
                <a:gridCol w="3505200"/>
                <a:gridCol w="1238250"/>
                <a:gridCol w="1238250"/>
                <a:gridCol w="1238250"/>
                <a:gridCol w="1238250"/>
              </a:tblGrid>
              <a:tr h="477617">
                <a:tc rowSpan="2">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Outcome</a:t>
                      </a: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algn="ctr" defTabSz="914400" rtl="0" eaLnBrk="1" latinLnBrk="0" hangingPunct="1">
                        <a:spcBef>
                          <a:spcPts val="0"/>
                        </a:spcBef>
                        <a:spcAft>
                          <a:spcPts val="0"/>
                        </a:spcAft>
                      </a:pPr>
                      <a:r>
                        <a:rPr lang="en-US" sz="1500" b="1" u="none" strike="noStrike" kern="1200" dirty="0" smtClean="0">
                          <a:solidFill>
                            <a:srgbClr val="FFFF00"/>
                          </a:solidFill>
                          <a:latin typeface="+mn-lt"/>
                          <a:ea typeface="Times New Roman"/>
                          <a:cs typeface="Times New Roman"/>
                        </a:rPr>
                        <a:t>Primary </a:t>
                      </a:r>
                      <a:endParaRPr lang="en-US" sz="1500" b="1" u="none" strike="noStrike" kern="1200"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u="none" strike="noStrike" kern="1200" dirty="0" smtClean="0">
                          <a:solidFill>
                            <a:srgbClr val="FFFF00"/>
                          </a:solidFill>
                          <a:latin typeface="+mn-lt"/>
                          <a:ea typeface="Times New Roman"/>
                          <a:cs typeface="Times New Roman"/>
                        </a:rPr>
                        <a:t>First Retransplant</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955234">
                <a:tc v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1 </a:t>
                      </a:r>
                      <a:r>
                        <a:rPr lang="en-US" sz="1500" b="1" u="sng" strike="noStrike" dirty="0">
                          <a:solidFill>
                            <a:srgbClr val="FFFF00"/>
                          </a:solidFill>
                          <a:latin typeface="+mn-lt"/>
                          <a:ea typeface="Times New Roman"/>
                          <a:cs typeface="Times New Roman"/>
                        </a:rPr>
                        <a:t>Year</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1 </a:t>
                      </a:r>
                      <a:r>
                        <a:rPr lang="en-US" sz="1500" b="1" u="sng" strike="noStrike" dirty="0">
                          <a:solidFill>
                            <a:srgbClr val="FFFF00"/>
                          </a:solidFill>
                          <a:latin typeface="+mn-lt"/>
                          <a:ea typeface="Times New Roman"/>
                          <a:cs typeface="Times New Roman"/>
                        </a:rPr>
                        <a:t>Year</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6127">
                <a:tc>
                  <a:txBody>
                    <a:bodyPr/>
                    <a:lstStyle/>
                    <a:p>
                      <a:pPr marL="0" marR="0">
                        <a:spcBef>
                          <a:spcPts val="0"/>
                        </a:spcBef>
                        <a:spcAft>
                          <a:spcPts val="0"/>
                        </a:spcAft>
                      </a:pPr>
                      <a:r>
                        <a:rPr lang="en-US" sz="1500" b="1" dirty="0">
                          <a:solidFill>
                            <a:srgbClr val="FFFFFF"/>
                          </a:solidFill>
                          <a:latin typeface="+mn-lt"/>
                          <a:ea typeface="Times New Roman"/>
                          <a:cs typeface="Times New Roman"/>
                        </a:rPr>
                        <a:t>Hypertension </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52.0%</a:t>
                      </a:r>
                    </a:p>
                  </a:txBody>
                  <a:tcPr marL="9525" marR="9525" marT="9525"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16,754)</a:t>
                      </a:r>
                    </a:p>
                  </a:txBody>
                  <a:tcPr marL="9525" marR="9525" marT="9525"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58.4%</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546)</a:t>
                      </a:r>
                    </a:p>
                  </a:txBody>
                  <a:tcPr marL="9525" marR="9525" marT="9525"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376127">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21.3%</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19,528)</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24.9%</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651)</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43111">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Creatinine </a:t>
                      </a:r>
                      <a:r>
                        <a:rPr lang="en-US" sz="1500" b="1" i="1" dirty="0" smtClean="0">
                          <a:solidFill>
                            <a:srgbClr val="FFFFFF"/>
                          </a:solidFill>
                          <a:latin typeface="+mn-lt"/>
                          <a:ea typeface="Times New Roman"/>
                          <a:cs typeface="Times New Roman"/>
                        </a:rPr>
                        <a:t>≤ </a:t>
                      </a:r>
                      <a:r>
                        <a:rPr lang="en-US" sz="1500" b="1" i="1" dirty="0">
                          <a:solidFill>
                            <a:srgbClr val="FFFFFF"/>
                          </a:solidFill>
                          <a:latin typeface="+mn-lt"/>
                          <a:ea typeface="Times New Roman"/>
                          <a:cs typeface="Times New Roman"/>
                        </a:rPr>
                        <a:t>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15.5%</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 </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15.5%</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2961">
                <a:tc>
                  <a:txBody>
                    <a:bodyPr/>
                    <a:lstStyle/>
                    <a:p>
                      <a:pPr marL="0" marR="0">
                        <a:spcBef>
                          <a:spcPts val="0"/>
                        </a:spcBef>
                        <a:spcAft>
                          <a:spcPts val="0"/>
                        </a:spcAft>
                      </a:pPr>
                      <a:r>
                        <a:rPr lang="en-US" sz="1500" b="1" i="1" dirty="0">
                          <a:solidFill>
                            <a:srgbClr val="FFFFFF"/>
                          </a:solidFill>
                          <a:latin typeface="+mn-lt"/>
                          <a:ea typeface="Times New Roman"/>
                          <a:cs typeface="Times New Roman"/>
                        </a:rPr>
                        <a:t>        Creatinine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4.6%</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 </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6.5%</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2961">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1.2%</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 </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2.3%</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2961">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0.1%</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 </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0.6%</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76127">
                <a:tc>
                  <a:txBody>
                    <a:bodyPr/>
                    <a:lstStyle/>
                    <a:p>
                      <a:pPr marL="0" marR="0">
                        <a:spcBef>
                          <a:spcPts val="0"/>
                        </a:spcBef>
                        <a:spcAft>
                          <a:spcPts val="0"/>
                        </a:spcAft>
                      </a:pPr>
                      <a:r>
                        <a:rPr lang="en-US" sz="1500" b="1" kern="0" dirty="0">
                          <a:solidFill>
                            <a:srgbClr val="FFFFFF"/>
                          </a:solidFill>
                          <a:latin typeface="+mn-lt"/>
                          <a:ea typeface="Times New Roman"/>
                          <a:cs typeface="Times New Roman"/>
                        </a:rPr>
                        <a:t>Hyperlipidemia</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27.7%</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17,234)</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28.0%</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565)</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76127">
                <a:tc>
                  <a:txBody>
                    <a:bodyPr/>
                    <a:lstStyle/>
                    <a:p>
                      <a:pPr marL="0" marR="0">
                        <a:spcBef>
                          <a:spcPts val="0"/>
                        </a:spcBef>
                        <a:spcAft>
                          <a:spcPts val="0"/>
                        </a:spcAft>
                      </a:pPr>
                      <a:r>
                        <a:rPr lang="en-US" sz="1500" b="1" dirty="0">
                          <a:solidFill>
                            <a:srgbClr val="FFFFFF"/>
                          </a:solidFill>
                          <a:latin typeface="+mn-lt"/>
                          <a:ea typeface="Times New Roman"/>
                          <a:cs typeface="Times New Roman"/>
                        </a:rPr>
                        <a:t>Diabetes</a:t>
                      </a:r>
                      <a:endParaRPr lang="en-US" sz="15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22.0%</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20,020)</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20.2%</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672)</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76127">
                <a:tc>
                  <a:txBody>
                    <a:bodyPr/>
                    <a:lstStyle/>
                    <a:p>
                      <a:pPr marL="0" marR="0">
                        <a:spcBef>
                          <a:spcPts val="0"/>
                        </a:spcBef>
                        <a:spcAft>
                          <a:spcPts val="0"/>
                        </a:spcAft>
                      </a:pPr>
                      <a:r>
                        <a:rPr lang="en-US" sz="1500" b="1" dirty="0">
                          <a:solidFill>
                            <a:srgbClr val="FFFFFF"/>
                          </a:solidFill>
                          <a:latin typeface="+mn-lt"/>
                          <a:ea typeface="Times New Roman"/>
                          <a:cs typeface="Times New Roman"/>
                        </a:rPr>
                        <a:t>Bronchiolitis Obliterans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8.8%</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18,919)</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15.0%</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j-lt"/>
                        </a:rPr>
                        <a:t>(N = 635)</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9" name="Title 1"/>
          <p:cNvSpPr txBox="1">
            <a:spLocks/>
          </p:cNvSpPr>
          <p:nvPr/>
        </p:nvSpPr>
        <p:spPr bwMode="auto">
          <a:xfrm>
            <a:off x="0" y="-22578"/>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400" kern="0" dirty="0" smtClean="0"/>
              <a:t/>
            </a:r>
            <a:br>
              <a:rPr lang="en-US" sz="2400" kern="0" dirty="0" smtClean="0"/>
            </a:br>
            <a:r>
              <a:rPr lang="en-US" sz="2200" kern="0" dirty="0" smtClean="0"/>
              <a:t>Cumulative Morbidity Rates in </a:t>
            </a:r>
            <a:r>
              <a:rPr lang="en-US" sz="2200" u="sng" kern="0" dirty="0" smtClean="0"/>
              <a:t>Survivors</a:t>
            </a:r>
            <a:r>
              <a:rPr lang="en-US" sz="2200" kern="0" dirty="0" smtClean="0"/>
              <a:t> within 1 Year Post</a:t>
            </a:r>
            <a:endParaRPr lang="en-US" sz="2200" kern="0" dirty="0"/>
          </a:p>
        </p:txBody>
      </p:sp>
      <p:sp>
        <p:nvSpPr>
          <p:cNvPr id="3" name="Title 2"/>
          <p:cNvSpPr txBox="1"/>
          <p:nvPr/>
        </p:nvSpPr>
        <p:spPr>
          <a:xfrm>
            <a:off x="22578" y="882227"/>
            <a:ext cx="4625113" cy="430887"/>
          </a:xfrm>
          <a:prstGeom prst="rect">
            <a:avLst/>
          </a:prstGeom>
          <a:noFill/>
        </p:spPr>
        <p:txBody>
          <a:bodyPr wrap="square" rtlCol="0">
            <a:spAutoFit/>
          </a:bodyPr>
          <a:lstStyle/>
          <a:p>
            <a:r>
              <a:rPr lang="en-US" sz="2200" b="1" kern="0" dirty="0"/>
              <a:t>Transplant by Transplant </a:t>
            </a:r>
            <a:r>
              <a:rPr lang="en-US" sz="2200" b="1" kern="0" dirty="0" smtClean="0"/>
              <a:t>Type</a:t>
            </a:r>
            <a:endParaRPr lang="en-US" sz="2200" b="1" kern="0" dirty="0"/>
          </a:p>
        </p:txBody>
      </p:sp>
      <p:sp>
        <p:nvSpPr>
          <p:cNvPr id="11" name="title_cohort"/>
          <p:cNvSpPr txBox="1"/>
          <p:nvPr/>
        </p:nvSpPr>
        <p:spPr>
          <a:xfrm>
            <a:off x="4191000" y="919536"/>
            <a:ext cx="4917271" cy="384721"/>
          </a:xfrm>
          <a:prstGeom prst="rect">
            <a:avLst/>
          </a:prstGeom>
          <a:noFill/>
        </p:spPr>
        <p:txBody>
          <a:bodyPr wrap="square" rtlCol="0">
            <a:spAutoFit/>
          </a:bodyPr>
          <a:lstStyle/>
          <a:p>
            <a:r>
              <a:rPr lang="en-US" sz="1900" b="1" kern="0" dirty="0" smtClean="0"/>
              <a:t>(Transplants: January </a:t>
            </a:r>
            <a:r>
              <a:rPr lang="en-US" sz="1900" b="1" kern="0" dirty="0"/>
              <a:t>1994 – June 2014</a:t>
            </a:r>
            <a:r>
              <a:rPr lang="en-US" sz="1900" b="1" kern="0" dirty="0" smtClean="0"/>
              <a:t>)</a:t>
            </a:r>
            <a:endParaRPr lang="en-US" sz="1900" b="1" kern="0" dirty="0"/>
          </a:p>
        </p:txBody>
      </p:sp>
      <p:grpSp>
        <p:nvGrpSpPr>
          <p:cNvPr id="18" name="Group 17"/>
          <p:cNvGrpSpPr/>
          <p:nvPr/>
        </p:nvGrpSpPr>
        <p:grpSpPr>
          <a:xfrm>
            <a:off x="2" y="6180658"/>
            <a:ext cx="4715933" cy="711201"/>
            <a:chOff x="2" y="6180658"/>
            <a:chExt cx="4715933" cy="711201"/>
          </a:xfrm>
        </p:grpSpPr>
        <p:grpSp>
          <p:nvGrpSpPr>
            <p:cNvPr id="19" name="Group 18"/>
            <p:cNvGrpSpPr/>
            <p:nvPr/>
          </p:nvGrpSpPr>
          <p:grpSpPr>
            <a:xfrm>
              <a:off x="2" y="6180658"/>
              <a:ext cx="4715932" cy="711201"/>
              <a:chOff x="1" y="6067776"/>
              <a:chExt cx="4952999" cy="790224"/>
            </a:xfrm>
          </p:grpSpPr>
          <p:pic>
            <p:nvPicPr>
              <p:cNvPr id="21" name="Picture 20"/>
              <p:cNvPicPr>
                <a:picLocks noChangeAspect="1"/>
              </p:cNvPicPr>
              <p:nvPr/>
            </p:nvPicPr>
            <p:blipFill>
              <a:blip r:embed="rId3"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3883888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092558387"/>
              </p:ext>
            </p:extLst>
          </p:nvPr>
        </p:nvGraphicFramePr>
        <p:xfrm>
          <a:off x="396013" y="1752600"/>
          <a:ext cx="8458200" cy="4267201"/>
        </p:xfrm>
        <a:graphic>
          <a:graphicData uri="http://schemas.openxmlformats.org/drawingml/2006/table">
            <a:tbl>
              <a:tblPr bandRow="1">
                <a:tableStyleId>{5C22544A-7EE6-4342-B048-85BDC9FD1C3A}</a:tableStyleId>
              </a:tblPr>
              <a:tblGrid>
                <a:gridCol w="3505200"/>
                <a:gridCol w="1238250"/>
                <a:gridCol w="1238250"/>
                <a:gridCol w="1238250"/>
                <a:gridCol w="1238250"/>
              </a:tblGrid>
              <a:tr h="10384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u="none" strike="noStrike" dirty="0" smtClean="0">
                          <a:solidFill>
                            <a:srgbClr val="FFFF00"/>
                          </a:solidFill>
                          <a:latin typeface="+mn-lt"/>
                          <a:ea typeface="Times New Roman"/>
                          <a:cs typeface="Times New Roman"/>
                        </a:rPr>
                        <a:t>Outcome</a:t>
                      </a:r>
                      <a:endParaRPr lang="en-US" sz="1500" b="1" u="sng" dirty="0" smtClean="0">
                        <a:solidFill>
                          <a:srgbClr val="FFFF00"/>
                        </a:solidFill>
                        <a:latin typeface="+mn-lt"/>
                        <a:ea typeface="Times New Roman"/>
                        <a:cs typeface="Times New Roman"/>
                      </a:endParaRPr>
                    </a:p>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1 </a:t>
                      </a:r>
                      <a:r>
                        <a:rPr lang="en-US" sz="1500" b="1" u="sng" strike="noStrike" dirty="0">
                          <a:solidFill>
                            <a:srgbClr val="FFFF00"/>
                          </a:solidFill>
                          <a:latin typeface="+mn-lt"/>
                          <a:ea typeface="Times New Roman"/>
                          <a:cs typeface="Times New Roman"/>
                        </a:rPr>
                        <a:t>Year</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5 Years</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83996">
                <a:tc>
                  <a:txBody>
                    <a:bodyPr/>
                    <a:lstStyle/>
                    <a:p>
                      <a:pPr marL="0" marR="0">
                        <a:spcBef>
                          <a:spcPts val="0"/>
                        </a:spcBef>
                        <a:spcAft>
                          <a:spcPts val="0"/>
                        </a:spcAft>
                      </a:pPr>
                      <a:r>
                        <a:rPr lang="en-US" sz="1500" b="1" dirty="0">
                          <a:solidFill>
                            <a:srgbClr val="FFFFFF"/>
                          </a:solidFill>
                          <a:latin typeface="+mn-lt"/>
                          <a:ea typeface="Times New Roman"/>
                          <a:cs typeface="Times New Roman"/>
                        </a:rPr>
                        <a:t>Hypertension </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51.7%</a:t>
                      </a:r>
                    </a:p>
                  </a:txBody>
                  <a:tcPr marL="9525" marR="9525" marT="9525"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18,463)</a:t>
                      </a:r>
                    </a:p>
                  </a:txBody>
                  <a:tcPr marL="9525" marR="9525" marT="9525"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80.3%</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6,207)</a:t>
                      </a:r>
                    </a:p>
                  </a:txBody>
                  <a:tcPr marL="9525" marR="9525" marT="9525"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383996">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22.5%</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21,536)</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53.6%</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8,317)</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50290">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Creatinine </a:t>
                      </a:r>
                      <a:r>
                        <a:rPr lang="en-US" sz="1500" b="1" i="1" dirty="0" smtClean="0">
                          <a:solidFill>
                            <a:srgbClr val="FFFFFF"/>
                          </a:solidFill>
                          <a:latin typeface="+mn-lt"/>
                          <a:ea typeface="Times New Roman"/>
                          <a:cs typeface="Times New Roman"/>
                        </a:rPr>
                        <a:t>≤ </a:t>
                      </a:r>
                      <a:r>
                        <a:rPr lang="en-US" sz="1500" b="1" i="1" dirty="0">
                          <a:solidFill>
                            <a:srgbClr val="FFFFFF"/>
                          </a:solidFill>
                          <a:latin typeface="+mn-lt"/>
                          <a:ea typeface="Times New Roman"/>
                          <a:cs typeface="Times New Roman"/>
                        </a:rPr>
                        <a:t>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15.4%</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 </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34.9%</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9509">
                <a:tc>
                  <a:txBody>
                    <a:bodyPr/>
                    <a:lstStyle/>
                    <a:p>
                      <a:pPr marL="0" marR="0">
                        <a:spcBef>
                          <a:spcPts val="0"/>
                        </a:spcBef>
                        <a:spcAft>
                          <a:spcPts val="0"/>
                        </a:spcAft>
                      </a:pPr>
                      <a:r>
                        <a:rPr lang="en-US" sz="1500" b="1" i="1" dirty="0">
                          <a:solidFill>
                            <a:srgbClr val="FFFFFF"/>
                          </a:solidFill>
                          <a:latin typeface="+mn-lt"/>
                          <a:ea typeface="Times New Roman"/>
                          <a:cs typeface="Times New Roman"/>
                        </a:rPr>
                        <a:t>        Creatinine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5.1%</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 </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14.5%</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9509">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1.8%</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 </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3.3%</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9509">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0.1%</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 </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0.8%</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83996">
                <a:tc>
                  <a:txBody>
                    <a:bodyPr/>
                    <a:lstStyle/>
                    <a:p>
                      <a:pPr marL="0" marR="0">
                        <a:spcBef>
                          <a:spcPts val="0"/>
                        </a:spcBef>
                        <a:spcAft>
                          <a:spcPts val="0"/>
                        </a:spcAft>
                      </a:pPr>
                      <a:r>
                        <a:rPr lang="en-US" sz="1500" b="1" kern="0" dirty="0">
                          <a:solidFill>
                            <a:srgbClr val="FFFFFF"/>
                          </a:solidFill>
                          <a:latin typeface="+mn-lt"/>
                          <a:ea typeface="Times New Roman"/>
                          <a:cs typeface="Times New Roman"/>
                        </a:rPr>
                        <a:t>Hyperlipidemia</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26.7%</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19,136)</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58.2%</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6,638)</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83996">
                <a:tc>
                  <a:txBody>
                    <a:bodyPr/>
                    <a:lstStyle/>
                    <a:p>
                      <a:pPr marL="0" marR="0">
                        <a:spcBef>
                          <a:spcPts val="0"/>
                        </a:spcBef>
                        <a:spcAft>
                          <a:spcPts val="0"/>
                        </a:spcAft>
                      </a:pPr>
                      <a:r>
                        <a:rPr lang="en-US" sz="1500" b="1" dirty="0">
                          <a:solidFill>
                            <a:srgbClr val="FFFFFF"/>
                          </a:solidFill>
                          <a:latin typeface="+mn-lt"/>
                          <a:ea typeface="Times New Roman"/>
                          <a:cs typeface="Times New Roman"/>
                        </a:rPr>
                        <a:t>Diabetes</a:t>
                      </a:r>
                      <a:endParaRPr lang="en-US" sz="15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22.3%</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22,053)</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37.4%</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8,844)</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83996">
                <a:tc>
                  <a:txBody>
                    <a:bodyPr/>
                    <a:lstStyle/>
                    <a:p>
                      <a:pPr marL="0" marR="0">
                        <a:spcBef>
                          <a:spcPts val="0"/>
                        </a:spcBef>
                        <a:spcAft>
                          <a:spcPts val="0"/>
                        </a:spcAft>
                      </a:pPr>
                      <a:r>
                        <a:rPr lang="en-US" sz="1500" b="1" dirty="0">
                          <a:solidFill>
                            <a:srgbClr val="FFFFFF"/>
                          </a:solidFill>
                          <a:latin typeface="+mn-lt"/>
                          <a:ea typeface="Times New Roman"/>
                          <a:cs typeface="Times New Roman"/>
                        </a:rPr>
                        <a:t>Bronchiolitis Obliterans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9.2%</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20,747)</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41.5%</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j-lt"/>
                        </a:rPr>
                        <a:t>(N = 7,581)</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9" name="Title 1"/>
          <p:cNvSpPr txBox="1">
            <a:spLocks/>
          </p:cNvSpPr>
          <p:nvPr/>
        </p:nvSpPr>
        <p:spPr bwMode="auto">
          <a:xfrm>
            <a:off x="0" y="185328"/>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400" kern="0" dirty="0" smtClean="0"/>
              <a:t/>
            </a:r>
            <a:br>
              <a:rPr lang="en-US" sz="2400" kern="0" dirty="0" smtClean="0"/>
            </a:br>
            <a:r>
              <a:rPr lang="en-US" sz="2400" kern="0" dirty="0" smtClean="0"/>
              <a:t>Cumulative Morbidity Rates in </a:t>
            </a:r>
            <a:r>
              <a:rPr lang="en-US" sz="2400" u="sng" kern="0" dirty="0" smtClean="0"/>
              <a:t>Survivors</a:t>
            </a:r>
            <a:r>
              <a:rPr lang="en-US" sz="2400" kern="0" dirty="0" smtClean="0"/>
              <a:t> within 1 and 5 Years</a:t>
            </a:r>
            <a:br>
              <a:rPr lang="en-US" sz="2400" kern="0" dirty="0" smtClean="0"/>
            </a:br>
            <a:endParaRPr lang="en-US" sz="2000" kern="0" dirty="0"/>
          </a:p>
        </p:txBody>
      </p:sp>
      <p:sp>
        <p:nvSpPr>
          <p:cNvPr id="3" name="Title 2"/>
          <p:cNvSpPr txBox="1"/>
          <p:nvPr/>
        </p:nvSpPr>
        <p:spPr>
          <a:xfrm>
            <a:off x="533400" y="1071468"/>
            <a:ext cx="3177313" cy="461665"/>
          </a:xfrm>
          <a:prstGeom prst="rect">
            <a:avLst/>
          </a:prstGeom>
          <a:noFill/>
        </p:spPr>
        <p:txBody>
          <a:bodyPr wrap="square" rtlCol="0">
            <a:spAutoFit/>
          </a:bodyPr>
          <a:lstStyle/>
          <a:p>
            <a:pPr algn="ctr"/>
            <a:r>
              <a:rPr lang="en-US" sz="2400" b="1" kern="0" dirty="0"/>
              <a:t>Post </a:t>
            </a:r>
            <a:r>
              <a:rPr lang="en-US" sz="2400" b="1" kern="0" dirty="0" smtClean="0"/>
              <a:t>Transplant</a:t>
            </a:r>
            <a:endParaRPr lang="en-US" sz="2400" b="1" kern="0" dirty="0"/>
          </a:p>
        </p:txBody>
      </p:sp>
      <p:sp>
        <p:nvSpPr>
          <p:cNvPr id="11" name="title_cohort"/>
          <p:cNvSpPr txBox="1"/>
          <p:nvPr/>
        </p:nvSpPr>
        <p:spPr>
          <a:xfrm>
            <a:off x="3276600" y="1121684"/>
            <a:ext cx="5410200" cy="400110"/>
          </a:xfrm>
          <a:prstGeom prst="rect">
            <a:avLst/>
          </a:prstGeom>
          <a:noFill/>
        </p:spPr>
        <p:txBody>
          <a:bodyPr wrap="square" rtlCol="0">
            <a:spAutoFit/>
          </a:bodyPr>
          <a:lstStyle/>
          <a:p>
            <a:r>
              <a:rPr lang="en-US" sz="2000" b="1" kern="0" dirty="0" smtClean="0"/>
              <a:t>(Transplants: January </a:t>
            </a:r>
            <a:r>
              <a:rPr lang="en-US" sz="2000" b="1" kern="0" dirty="0"/>
              <a:t>1994 – June 2014</a:t>
            </a:r>
            <a:r>
              <a:rPr lang="en-US" sz="2000" b="1" kern="0" dirty="0" smtClean="0"/>
              <a:t>)</a:t>
            </a:r>
            <a:endParaRPr lang="en-US" sz="2000" b="1" kern="0" dirty="0"/>
          </a:p>
        </p:txBody>
      </p:sp>
      <p:grpSp>
        <p:nvGrpSpPr>
          <p:cNvPr id="18" name="Group 17"/>
          <p:cNvGrpSpPr/>
          <p:nvPr/>
        </p:nvGrpSpPr>
        <p:grpSpPr>
          <a:xfrm>
            <a:off x="2" y="6180658"/>
            <a:ext cx="4715933" cy="711201"/>
            <a:chOff x="2" y="6180658"/>
            <a:chExt cx="4715933" cy="711201"/>
          </a:xfrm>
        </p:grpSpPr>
        <p:grpSp>
          <p:nvGrpSpPr>
            <p:cNvPr id="19" name="Group 18"/>
            <p:cNvGrpSpPr/>
            <p:nvPr/>
          </p:nvGrpSpPr>
          <p:grpSpPr>
            <a:xfrm>
              <a:off x="2" y="6180658"/>
              <a:ext cx="4715932" cy="711201"/>
              <a:chOff x="1" y="6067776"/>
              <a:chExt cx="4952999" cy="790224"/>
            </a:xfrm>
          </p:grpSpPr>
          <p:pic>
            <p:nvPicPr>
              <p:cNvPr id="21" name="Picture 20"/>
              <p:cNvPicPr>
                <a:picLocks noChangeAspect="1"/>
              </p:cNvPicPr>
              <p:nvPr/>
            </p:nvPicPr>
            <p:blipFill>
              <a:blip r:embed="rId3"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648717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72267418"/>
              </p:ext>
            </p:extLst>
          </p:nvPr>
        </p:nvGraphicFramePr>
        <p:xfrm>
          <a:off x="304800" y="1219200"/>
          <a:ext cx="8610600" cy="5334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80658"/>
            <a:ext cx="4715933" cy="711201"/>
            <a:chOff x="2" y="6180658"/>
            <a:chExt cx="4715933" cy="711201"/>
          </a:xfrm>
        </p:grpSpPr>
        <p:grpSp>
          <p:nvGrpSpPr>
            <p:cNvPr id="12" name="Group 11"/>
            <p:cNvGrpSpPr/>
            <p:nvPr/>
          </p:nvGrpSpPr>
          <p:grpSpPr>
            <a:xfrm>
              <a:off x="2" y="6180658"/>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3"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6" name="Title 1"/>
          <p:cNvSpPr txBox="1">
            <a:spLocks/>
          </p:cNvSpPr>
          <p:nvPr/>
        </p:nvSpPr>
        <p:spPr bwMode="auto">
          <a:xfrm>
            <a:off x="228600" y="129580"/>
            <a:ext cx="8686800" cy="8167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p>
          <a:p>
            <a:r>
              <a:rPr lang="en-US" sz="2600" kern="0" dirty="0" smtClean="0"/>
              <a:t> </a:t>
            </a:r>
            <a:r>
              <a:rPr lang="en-US" sz="2400" kern="0" dirty="0" smtClean="0"/>
              <a:t>Average Center Volume by Location</a:t>
            </a:r>
            <a:endParaRPr lang="en-US" sz="2000" kern="0" dirty="0"/>
          </a:p>
        </p:txBody>
      </p:sp>
      <p:sp>
        <p:nvSpPr>
          <p:cNvPr id="17" name="title_cohort"/>
          <p:cNvSpPr txBox="1"/>
          <p:nvPr/>
        </p:nvSpPr>
        <p:spPr>
          <a:xfrm>
            <a:off x="1752600" y="932917"/>
            <a:ext cx="5521828" cy="400110"/>
          </a:xfrm>
          <a:prstGeom prst="rect">
            <a:avLst/>
          </a:prstGeom>
          <a:noFill/>
        </p:spPr>
        <p:txBody>
          <a:bodyPr wrap="square" rtlCol="0">
            <a:spAutoFit/>
          </a:bodyPr>
          <a:lstStyle/>
          <a:p>
            <a:pPr algn="ctr"/>
            <a:r>
              <a:rPr lang="en-US" sz="2000" b="1" kern="0" smtClean="0"/>
              <a:t>(Transplants: January 2009 – June 2015)</a:t>
            </a:r>
            <a:endParaRPr lang="en-US" sz="2000" b="1" kern="0" dirty="0"/>
          </a:p>
        </p:txBody>
      </p:sp>
    </p:spTree>
    <p:extLst>
      <p:ext uri="{BB962C8B-B14F-4D97-AF65-F5344CB8AC3E}">
        <p14:creationId xmlns:p14="http://schemas.microsoft.com/office/powerpoint/2010/main" val="427627145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3086409328"/>
              </p:ext>
            </p:extLst>
          </p:nvPr>
        </p:nvGraphicFramePr>
        <p:xfrm>
          <a:off x="304800" y="1752600"/>
          <a:ext cx="8458200" cy="4267201"/>
        </p:xfrm>
        <a:graphic>
          <a:graphicData uri="http://schemas.openxmlformats.org/drawingml/2006/table">
            <a:tbl>
              <a:tblPr bandRow="1">
                <a:tableStyleId>{5C22544A-7EE6-4342-B048-85BDC9FD1C3A}</a:tableStyleId>
              </a:tblPr>
              <a:tblGrid>
                <a:gridCol w="3505200"/>
                <a:gridCol w="1238250"/>
                <a:gridCol w="1238250"/>
                <a:gridCol w="1238250"/>
                <a:gridCol w="1238250"/>
              </a:tblGrid>
              <a:tr h="10384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u="none" strike="noStrike" dirty="0" smtClean="0">
                          <a:solidFill>
                            <a:srgbClr val="FFFF00"/>
                          </a:solidFill>
                          <a:latin typeface="+mn-lt"/>
                          <a:ea typeface="Times New Roman"/>
                          <a:cs typeface="Times New Roman"/>
                        </a:rPr>
                        <a:t>Outcome</a:t>
                      </a:r>
                      <a:endParaRPr lang="en-US" sz="1500" b="1" u="sng" dirty="0" smtClean="0">
                        <a:solidFill>
                          <a:srgbClr val="FFFF00"/>
                        </a:solidFill>
                        <a:latin typeface="+mn-lt"/>
                        <a:ea typeface="Times New Roman"/>
                        <a:cs typeface="Times New Roman"/>
                      </a:endParaRPr>
                    </a:p>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1 </a:t>
                      </a:r>
                      <a:r>
                        <a:rPr lang="en-US" sz="1500" b="1" u="sng" strike="noStrike" dirty="0">
                          <a:solidFill>
                            <a:srgbClr val="FFFF00"/>
                          </a:solidFill>
                          <a:latin typeface="+mn-lt"/>
                          <a:ea typeface="Times New Roman"/>
                          <a:cs typeface="Times New Roman"/>
                        </a:rPr>
                        <a:t>Year</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5 Years</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83996">
                <a:tc>
                  <a:txBody>
                    <a:bodyPr/>
                    <a:lstStyle/>
                    <a:p>
                      <a:pPr marL="0" marR="0">
                        <a:spcBef>
                          <a:spcPts val="0"/>
                        </a:spcBef>
                        <a:spcAft>
                          <a:spcPts val="0"/>
                        </a:spcAft>
                      </a:pPr>
                      <a:r>
                        <a:rPr lang="en-US" sz="1500" b="1" dirty="0">
                          <a:solidFill>
                            <a:srgbClr val="FFFFFF"/>
                          </a:solidFill>
                          <a:latin typeface="+mn-lt"/>
                          <a:ea typeface="Times New Roman"/>
                          <a:cs typeface="Times New Roman"/>
                        </a:rPr>
                        <a:t>Hypertension </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57.4%</a:t>
                      </a:r>
                    </a:p>
                  </a:txBody>
                  <a:tcPr marL="9525" marR="9525" marT="9525"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613)</a:t>
                      </a:r>
                    </a:p>
                  </a:txBody>
                  <a:tcPr marL="9525" marR="9525" marT="9525"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80.0%</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120)</a:t>
                      </a:r>
                    </a:p>
                  </a:txBody>
                  <a:tcPr marL="9525" marR="9525" marT="9525"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383996">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25.9%</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j-lt"/>
                        </a:rPr>
                        <a:t>(N = 726)</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61.8%</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207)</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50290">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Creatinine </a:t>
                      </a:r>
                      <a:r>
                        <a:rPr lang="en-US" sz="1500" b="1" i="1" dirty="0" smtClean="0">
                          <a:solidFill>
                            <a:srgbClr val="FFFFFF"/>
                          </a:solidFill>
                          <a:latin typeface="+mn-lt"/>
                          <a:ea typeface="Times New Roman"/>
                          <a:cs typeface="Times New Roman"/>
                        </a:rPr>
                        <a:t>≤ </a:t>
                      </a:r>
                      <a:r>
                        <a:rPr lang="en-US" sz="1500" b="1" i="1" dirty="0">
                          <a:solidFill>
                            <a:srgbClr val="FFFFFF"/>
                          </a:solidFill>
                          <a:latin typeface="+mn-lt"/>
                          <a:ea typeface="Times New Roman"/>
                          <a:cs typeface="Times New Roman"/>
                        </a:rPr>
                        <a:t>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15.3%</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 </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33.8%</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9509">
                <a:tc>
                  <a:txBody>
                    <a:bodyPr/>
                    <a:lstStyle/>
                    <a:p>
                      <a:pPr marL="0" marR="0">
                        <a:spcBef>
                          <a:spcPts val="0"/>
                        </a:spcBef>
                        <a:spcAft>
                          <a:spcPts val="0"/>
                        </a:spcAft>
                      </a:pPr>
                      <a:r>
                        <a:rPr lang="en-US" sz="1500" b="1" i="1" dirty="0">
                          <a:solidFill>
                            <a:srgbClr val="FFFFFF"/>
                          </a:solidFill>
                          <a:latin typeface="+mn-lt"/>
                          <a:ea typeface="Times New Roman"/>
                          <a:cs typeface="Times New Roman"/>
                        </a:rPr>
                        <a:t>        Creatinine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6.6%</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 </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15.9%</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9509">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3.3%</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 </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7.2%</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9509">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0.7%</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 </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4.8%</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83996">
                <a:tc>
                  <a:txBody>
                    <a:bodyPr/>
                    <a:lstStyle/>
                    <a:p>
                      <a:pPr marL="0" marR="0">
                        <a:spcBef>
                          <a:spcPts val="0"/>
                        </a:spcBef>
                        <a:spcAft>
                          <a:spcPts val="0"/>
                        </a:spcAft>
                      </a:pPr>
                      <a:r>
                        <a:rPr lang="en-US" sz="1500" b="1" kern="0" dirty="0">
                          <a:solidFill>
                            <a:srgbClr val="FFFFFF"/>
                          </a:solidFill>
                          <a:latin typeface="+mn-lt"/>
                          <a:ea typeface="Times New Roman"/>
                          <a:cs typeface="Times New Roman"/>
                        </a:rPr>
                        <a:t>Hyperlipidemia</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25.9%</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640)</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52.2%</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134)</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83996">
                <a:tc>
                  <a:txBody>
                    <a:bodyPr/>
                    <a:lstStyle/>
                    <a:p>
                      <a:pPr marL="0" marR="0">
                        <a:spcBef>
                          <a:spcPts val="0"/>
                        </a:spcBef>
                        <a:spcAft>
                          <a:spcPts val="0"/>
                        </a:spcAft>
                      </a:pPr>
                      <a:r>
                        <a:rPr lang="en-US" sz="1500" b="1" dirty="0">
                          <a:solidFill>
                            <a:srgbClr val="FFFFFF"/>
                          </a:solidFill>
                          <a:latin typeface="+mn-lt"/>
                          <a:ea typeface="Times New Roman"/>
                          <a:cs typeface="Times New Roman"/>
                        </a:rPr>
                        <a:t>Diabetes</a:t>
                      </a:r>
                      <a:endParaRPr lang="en-US" sz="15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20.9%</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747)</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34.3%</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213)</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83996">
                <a:tc>
                  <a:txBody>
                    <a:bodyPr/>
                    <a:lstStyle/>
                    <a:p>
                      <a:pPr marL="0" marR="0">
                        <a:spcBef>
                          <a:spcPts val="0"/>
                        </a:spcBef>
                        <a:spcAft>
                          <a:spcPts val="0"/>
                        </a:spcAft>
                      </a:pPr>
                      <a:r>
                        <a:rPr lang="en-US" sz="1500" b="1" dirty="0">
                          <a:solidFill>
                            <a:srgbClr val="FFFFFF"/>
                          </a:solidFill>
                          <a:latin typeface="+mn-lt"/>
                          <a:ea typeface="Times New Roman"/>
                          <a:cs typeface="Times New Roman"/>
                        </a:rPr>
                        <a:t>Bronchiolitis Obliterans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16.3%</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704)</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52.0%</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j-lt"/>
                        </a:rPr>
                        <a:t>(N = 173)</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9" name="Title 1"/>
          <p:cNvSpPr txBox="1">
            <a:spLocks/>
          </p:cNvSpPr>
          <p:nvPr/>
        </p:nvSpPr>
        <p:spPr bwMode="auto">
          <a:xfrm>
            <a:off x="0" y="204179"/>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Retransplants</a:t>
            </a:r>
            <a:r>
              <a:rPr lang="en-US" sz="2400" kern="0" dirty="0" smtClean="0"/>
              <a:t/>
            </a:r>
            <a:br>
              <a:rPr lang="en-US" sz="2400" kern="0" dirty="0" smtClean="0"/>
            </a:br>
            <a:r>
              <a:rPr lang="en-US" sz="2400" kern="0" dirty="0" smtClean="0"/>
              <a:t>Cumulative Morbidity Rates in </a:t>
            </a:r>
            <a:r>
              <a:rPr lang="en-US" sz="2400" u="sng" kern="0" dirty="0" smtClean="0"/>
              <a:t>Survivors</a:t>
            </a:r>
            <a:r>
              <a:rPr lang="en-US" sz="2400" kern="0" dirty="0" smtClean="0"/>
              <a:t> within 1 and 5 Years</a:t>
            </a:r>
            <a:br>
              <a:rPr lang="en-US" sz="2400" kern="0" dirty="0" smtClean="0"/>
            </a:br>
            <a:endParaRPr lang="en-US" sz="2000" kern="0" dirty="0"/>
          </a:p>
        </p:txBody>
      </p:sp>
      <p:sp>
        <p:nvSpPr>
          <p:cNvPr id="3" name="Title 2"/>
          <p:cNvSpPr txBox="1"/>
          <p:nvPr/>
        </p:nvSpPr>
        <p:spPr>
          <a:xfrm>
            <a:off x="381000" y="1068989"/>
            <a:ext cx="3657600" cy="461665"/>
          </a:xfrm>
          <a:prstGeom prst="rect">
            <a:avLst/>
          </a:prstGeom>
          <a:noFill/>
        </p:spPr>
        <p:txBody>
          <a:bodyPr wrap="square" rtlCol="0">
            <a:spAutoFit/>
          </a:bodyPr>
          <a:lstStyle/>
          <a:p>
            <a:pPr algn="ctr"/>
            <a:r>
              <a:rPr lang="en-US" sz="2400" b="1" kern="0" dirty="0"/>
              <a:t>Post First </a:t>
            </a:r>
            <a:r>
              <a:rPr lang="en-US" sz="2400" b="1" kern="0" dirty="0" smtClean="0"/>
              <a:t>Retransplant</a:t>
            </a:r>
            <a:endParaRPr lang="en-US" sz="2400" b="1" kern="0" dirty="0"/>
          </a:p>
        </p:txBody>
      </p:sp>
      <p:sp>
        <p:nvSpPr>
          <p:cNvPr id="11" name="title_cohort"/>
          <p:cNvSpPr txBox="1"/>
          <p:nvPr/>
        </p:nvSpPr>
        <p:spPr>
          <a:xfrm>
            <a:off x="3810000" y="1116166"/>
            <a:ext cx="5181600" cy="400110"/>
          </a:xfrm>
          <a:prstGeom prst="rect">
            <a:avLst/>
          </a:prstGeom>
          <a:noFill/>
        </p:spPr>
        <p:txBody>
          <a:bodyPr wrap="square" rtlCol="0">
            <a:spAutoFit/>
          </a:bodyPr>
          <a:lstStyle/>
          <a:p>
            <a:pPr algn="ctr"/>
            <a:r>
              <a:rPr lang="en-US" sz="2000" b="1" kern="0" dirty="0" smtClean="0"/>
              <a:t>(Transplants: January </a:t>
            </a:r>
            <a:r>
              <a:rPr lang="en-US" sz="2000" b="1" kern="0" dirty="0"/>
              <a:t>1994 – June 2014</a:t>
            </a:r>
            <a:r>
              <a:rPr lang="en-US" sz="2000" b="1" kern="0" dirty="0" smtClean="0"/>
              <a:t>)</a:t>
            </a:r>
            <a:endParaRPr lang="en-US" sz="2000" b="1" kern="0" dirty="0"/>
          </a:p>
        </p:txBody>
      </p:sp>
      <p:grpSp>
        <p:nvGrpSpPr>
          <p:cNvPr id="18" name="Group 17"/>
          <p:cNvGrpSpPr/>
          <p:nvPr/>
        </p:nvGrpSpPr>
        <p:grpSpPr>
          <a:xfrm>
            <a:off x="2" y="6180658"/>
            <a:ext cx="4715933" cy="711201"/>
            <a:chOff x="2" y="6180658"/>
            <a:chExt cx="4715933" cy="711201"/>
          </a:xfrm>
        </p:grpSpPr>
        <p:grpSp>
          <p:nvGrpSpPr>
            <p:cNvPr id="19" name="Group 18"/>
            <p:cNvGrpSpPr/>
            <p:nvPr/>
          </p:nvGrpSpPr>
          <p:grpSpPr>
            <a:xfrm>
              <a:off x="2" y="6180658"/>
              <a:ext cx="4715932" cy="711201"/>
              <a:chOff x="1" y="6067776"/>
              <a:chExt cx="4952999" cy="790224"/>
            </a:xfrm>
          </p:grpSpPr>
          <p:pic>
            <p:nvPicPr>
              <p:cNvPr id="21" name="Picture 20"/>
              <p:cNvPicPr>
                <a:picLocks noChangeAspect="1"/>
              </p:cNvPicPr>
              <p:nvPr/>
            </p:nvPicPr>
            <p:blipFill>
              <a:blip r:embed="rId3"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8973800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707854943"/>
              </p:ext>
            </p:extLst>
          </p:nvPr>
        </p:nvGraphicFramePr>
        <p:xfrm>
          <a:off x="762000" y="1676400"/>
          <a:ext cx="7620001" cy="3962399"/>
        </p:xfrm>
        <a:graphic>
          <a:graphicData uri="http://schemas.openxmlformats.org/drawingml/2006/table">
            <a:tbl>
              <a:tblPr bandRow="1">
                <a:tableStyleId>{5C22544A-7EE6-4342-B048-85BDC9FD1C3A}</a:tableStyleId>
              </a:tblPr>
              <a:tblGrid>
                <a:gridCol w="4038600"/>
                <a:gridCol w="1752600"/>
                <a:gridCol w="1828801"/>
              </a:tblGrid>
              <a:tr h="9475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u="none" strike="noStrike" dirty="0" smtClean="0">
                          <a:solidFill>
                            <a:srgbClr val="FFFF00"/>
                          </a:solidFill>
                          <a:latin typeface="+mn-lt"/>
                          <a:ea typeface="Times New Roman"/>
                          <a:cs typeface="Times New Roman"/>
                        </a:rPr>
                        <a:t>Outcome</a:t>
                      </a:r>
                      <a:endParaRPr lang="en-US" sz="1500" b="1" u="sng" dirty="0" smtClean="0">
                        <a:solidFill>
                          <a:srgbClr val="FFFF00"/>
                        </a:solidFill>
                        <a:latin typeface="+mn-lt"/>
                        <a:ea typeface="Times New Roman"/>
                        <a:cs typeface="Times New Roman"/>
                      </a:endParaRPr>
                    </a:p>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10 Years</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02478">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71.4%</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2,167)</a:t>
                      </a:r>
                    </a:p>
                  </a:txBody>
                  <a:tcPr marL="9525" marR="9525" marT="9525"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502478">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Creatinine </a:t>
                      </a:r>
                      <a:r>
                        <a:rPr lang="en-US" sz="1500" b="1" i="1" dirty="0" smtClean="0">
                          <a:solidFill>
                            <a:srgbClr val="FFFFFF"/>
                          </a:solidFill>
                          <a:latin typeface="+mn-lt"/>
                          <a:ea typeface="Times New Roman"/>
                          <a:cs typeface="Times New Roman"/>
                        </a:rPr>
                        <a:t>≤ 2.5 </a:t>
                      </a:r>
                      <a:r>
                        <a:rPr lang="en-US" sz="1500" b="1" i="1" dirty="0">
                          <a:solidFill>
                            <a:srgbClr val="FFFFFF"/>
                          </a:solidFill>
                          <a:latin typeface="+mn-lt"/>
                          <a:ea typeface="Times New Roman"/>
                          <a:cs typeface="Times New Roman"/>
                        </a:rPr>
                        <a:t>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40.2%</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502478">
                <a:tc>
                  <a:txBody>
                    <a:bodyPr/>
                    <a:lstStyle/>
                    <a:p>
                      <a:pPr marL="0" marR="0">
                        <a:spcBef>
                          <a:spcPts val="0"/>
                        </a:spcBef>
                        <a:spcAft>
                          <a:spcPts val="0"/>
                        </a:spcAft>
                      </a:pPr>
                      <a:r>
                        <a:rPr lang="en-US" sz="1500" b="1" i="1" dirty="0">
                          <a:solidFill>
                            <a:srgbClr val="FFFFFF"/>
                          </a:solidFill>
                          <a:latin typeface="+mn-lt"/>
                          <a:ea typeface="Times New Roman"/>
                          <a:cs typeface="Times New Roman"/>
                        </a:rPr>
                        <a:t>        Creatinine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19.2%</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502478">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7.1%</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502478">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4.9%</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502478">
                <a:tc>
                  <a:txBody>
                    <a:bodyPr/>
                    <a:lstStyle/>
                    <a:p>
                      <a:pPr marL="0" marR="0">
                        <a:spcBef>
                          <a:spcPts val="0"/>
                        </a:spcBef>
                        <a:spcAft>
                          <a:spcPts val="0"/>
                        </a:spcAft>
                      </a:pPr>
                      <a:r>
                        <a:rPr lang="en-US" sz="1500" b="1" dirty="0">
                          <a:solidFill>
                            <a:srgbClr val="FFFFFF"/>
                          </a:solidFill>
                          <a:latin typeface="+mn-lt"/>
                          <a:ea typeface="Times New Roman"/>
                          <a:cs typeface="Times New Roman"/>
                        </a:rPr>
                        <a:t>Bronchiolitis Obliterans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65.0%</a:t>
                      </a:r>
                    </a:p>
                  </a:txBody>
                  <a:tcPr marL="9525" marR="9525" marT="9525"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j-lt"/>
                        </a:rPr>
                        <a:t>(N = 1,882)</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9" name="Title 1"/>
          <p:cNvSpPr txBox="1">
            <a:spLocks/>
          </p:cNvSpPr>
          <p:nvPr/>
        </p:nvSpPr>
        <p:spPr bwMode="auto">
          <a:xfrm>
            <a:off x="152400" y="119793"/>
            <a:ext cx="8915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400" kern="0" dirty="0" smtClean="0"/>
              <a:t/>
            </a:r>
            <a:br>
              <a:rPr lang="en-US" sz="2400" kern="0" dirty="0" smtClean="0"/>
            </a:br>
            <a:r>
              <a:rPr lang="en-US" sz="2400" kern="0" dirty="0" smtClean="0"/>
              <a:t>Cumulative Morbidity Rates in </a:t>
            </a:r>
            <a:r>
              <a:rPr lang="en-US" sz="2400" u="sng" kern="0" dirty="0" smtClean="0"/>
              <a:t>Survivors</a:t>
            </a:r>
            <a:r>
              <a:rPr lang="en-US" sz="2400" kern="0" dirty="0" smtClean="0"/>
              <a:t> within 10 Years</a:t>
            </a:r>
            <a:endParaRPr lang="en-US" sz="2000" kern="0" dirty="0"/>
          </a:p>
        </p:txBody>
      </p:sp>
      <p:sp>
        <p:nvSpPr>
          <p:cNvPr id="3" name="Title 2"/>
          <p:cNvSpPr txBox="1"/>
          <p:nvPr/>
        </p:nvSpPr>
        <p:spPr>
          <a:xfrm>
            <a:off x="807157" y="995450"/>
            <a:ext cx="3124200" cy="461665"/>
          </a:xfrm>
          <a:prstGeom prst="rect">
            <a:avLst/>
          </a:prstGeom>
          <a:noFill/>
        </p:spPr>
        <p:txBody>
          <a:bodyPr wrap="square" rtlCol="0">
            <a:spAutoFit/>
          </a:bodyPr>
          <a:lstStyle/>
          <a:p>
            <a:pPr algn="ctr"/>
            <a:r>
              <a:rPr lang="en-US" sz="2400" b="1" kern="0" dirty="0" smtClean="0"/>
              <a:t>Post-Transplant</a:t>
            </a:r>
            <a:endParaRPr lang="en-US" sz="2400" b="1" kern="0" dirty="0"/>
          </a:p>
        </p:txBody>
      </p:sp>
      <p:sp>
        <p:nvSpPr>
          <p:cNvPr id="11" name="title_cohort"/>
          <p:cNvSpPr txBox="1"/>
          <p:nvPr/>
        </p:nvSpPr>
        <p:spPr>
          <a:xfrm>
            <a:off x="3527778" y="1042894"/>
            <a:ext cx="5082822" cy="400110"/>
          </a:xfrm>
          <a:prstGeom prst="rect">
            <a:avLst/>
          </a:prstGeom>
          <a:noFill/>
        </p:spPr>
        <p:txBody>
          <a:bodyPr wrap="square" rtlCol="0">
            <a:spAutoFit/>
          </a:bodyPr>
          <a:lstStyle/>
          <a:p>
            <a:r>
              <a:rPr lang="en-US" sz="2000" b="1" kern="0" dirty="0" smtClean="0"/>
              <a:t>(Transplants: January </a:t>
            </a:r>
            <a:r>
              <a:rPr lang="en-US" sz="2000" b="1" kern="0" dirty="0"/>
              <a:t>1994 – June 2014</a:t>
            </a:r>
            <a:r>
              <a:rPr lang="en-US" sz="2000" b="1" kern="0" dirty="0" smtClean="0"/>
              <a:t>)</a:t>
            </a:r>
            <a:endParaRPr lang="en-US" sz="2000" b="1" kern="0" dirty="0"/>
          </a:p>
        </p:txBody>
      </p:sp>
      <p:grpSp>
        <p:nvGrpSpPr>
          <p:cNvPr id="12" name="Group 11"/>
          <p:cNvGrpSpPr/>
          <p:nvPr/>
        </p:nvGrpSpPr>
        <p:grpSpPr>
          <a:xfrm>
            <a:off x="2" y="6180658"/>
            <a:ext cx="4715933" cy="711201"/>
            <a:chOff x="2" y="6180658"/>
            <a:chExt cx="4715933" cy="711201"/>
          </a:xfrm>
        </p:grpSpPr>
        <p:grpSp>
          <p:nvGrpSpPr>
            <p:cNvPr id="14" name="Group 13"/>
            <p:cNvGrpSpPr/>
            <p:nvPr/>
          </p:nvGrpSpPr>
          <p:grpSpPr>
            <a:xfrm>
              <a:off x="2" y="6180658"/>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33074132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48283646"/>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2" y="6180658"/>
            <a:ext cx="4715933" cy="711201"/>
            <a:chOff x="2" y="6180658"/>
            <a:chExt cx="4715933" cy="711201"/>
          </a:xfrm>
        </p:grpSpPr>
        <p:grpSp>
          <p:nvGrpSpPr>
            <p:cNvPr id="14" name="Group 13"/>
            <p:cNvGrpSpPr/>
            <p:nvPr/>
          </p:nvGrpSpPr>
          <p:grpSpPr>
            <a:xfrm>
              <a:off x="2" y="6180658"/>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 2"/>
          <p:cNvSpPr txBox="1"/>
          <p:nvPr/>
        </p:nvSpPr>
        <p:spPr>
          <a:xfrm>
            <a:off x="149577" y="979819"/>
            <a:ext cx="4191000" cy="384721"/>
          </a:xfrm>
          <a:prstGeom prst="rect">
            <a:avLst/>
          </a:prstGeom>
          <a:noFill/>
        </p:spPr>
        <p:txBody>
          <a:bodyPr wrap="square" rtlCol="0">
            <a:spAutoFit/>
          </a:bodyPr>
          <a:lstStyle/>
          <a:p>
            <a:r>
              <a:rPr lang="en-US" sz="1900" b="1" kern="0" dirty="0"/>
              <a:t>Conditional on Survival to 14 </a:t>
            </a:r>
            <a:r>
              <a:rPr lang="en-US" sz="1900" b="1" kern="0" dirty="0" smtClean="0"/>
              <a:t>days</a:t>
            </a:r>
            <a:endParaRPr lang="en-US" sz="1900" b="1" kern="0" dirty="0"/>
          </a:p>
        </p:txBody>
      </p:sp>
      <p:sp>
        <p:nvSpPr>
          <p:cNvPr id="9" name="Title 1"/>
          <p:cNvSpPr txBox="1">
            <a:spLocks/>
          </p:cNvSpPr>
          <p:nvPr/>
        </p:nvSpPr>
        <p:spPr bwMode="auto">
          <a:xfrm>
            <a:off x="0" y="220142"/>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Bronchiolitis Obliterans Syndrome-Free Survival</a:t>
            </a:r>
            <a:br>
              <a:rPr lang="en-US" sz="2400" kern="0" dirty="0" smtClean="0"/>
            </a:br>
            <a:endParaRPr lang="en-US" sz="1900" kern="0" dirty="0"/>
          </a:p>
        </p:txBody>
      </p:sp>
      <p:sp>
        <p:nvSpPr>
          <p:cNvPr id="11" name="title_cohort"/>
          <p:cNvSpPr txBox="1"/>
          <p:nvPr/>
        </p:nvSpPr>
        <p:spPr>
          <a:xfrm>
            <a:off x="4157133" y="982650"/>
            <a:ext cx="4876800" cy="384721"/>
          </a:xfrm>
          <a:prstGeom prst="rect">
            <a:avLst/>
          </a:prstGeom>
          <a:noFill/>
        </p:spPr>
        <p:txBody>
          <a:bodyPr wrap="square" rtlCol="0">
            <a:spAutoFit/>
          </a:bodyPr>
          <a:lstStyle/>
          <a:p>
            <a:r>
              <a:rPr lang="en-US" sz="1900" b="1" kern="0" smtClean="0"/>
              <a:t>(Transplants: January 1994 – June 2014)</a:t>
            </a:r>
            <a:endParaRPr lang="en-US" sz="1900" b="1" kern="0" dirty="0"/>
          </a:p>
        </p:txBody>
      </p:sp>
    </p:spTree>
    <p:extLst>
      <p:ext uri="{BB962C8B-B14F-4D97-AF65-F5344CB8AC3E}">
        <p14:creationId xmlns:p14="http://schemas.microsoft.com/office/powerpoint/2010/main" val="344578904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39740445"/>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0" name="Title 1"/>
          <p:cNvSpPr txBox="1">
            <a:spLocks/>
          </p:cNvSpPr>
          <p:nvPr/>
        </p:nvSpPr>
        <p:spPr bwMode="auto">
          <a:xfrm>
            <a:off x="0" y="56445"/>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100" kern="0" dirty="0" smtClean="0"/>
              <a:t>Bronchiolitis Obliterans Syndrome-Free Survival by Transplant Type</a:t>
            </a:r>
            <a:endParaRPr lang="en-US" sz="1900" kern="0" dirty="0"/>
          </a:p>
        </p:txBody>
      </p:sp>
      <p:sp>
        <p:nvSpPr>
          <p:cNvPr id="3" name="Title 2"/>
          <p:cNvSpPr txBox="1"/>
          <p:nvPr/>
        </p:nvSpPr>
        <p:spPr>
          <a:xfrm>
            <a:off x="53622" y="1027934"/>
            <a:ext cx="4446411" cy="400110"/>
          </a:xfrm>
          <a:prstGeom prst="rect">
            <a:avLst/>
          </a:prstGeom>
          <a:noFill/>
        </p:spPr>
        <p:txBody>
          <a:bodyPr wrap="square" rtlCol="0">
            <a:spAutoFit/>
          </a:bodyPr>
          <a:lstStyle/>
          <a:p>
            <a:r>
              <a:rPr lang="en-US" sz="2000" b="1" kern="0" dirty="0"/>
              <a:t>Conditional on Survival to 14 </a:t>
            </a:r>
            <a:r>
              <a:rPr lang="en-US" sz="2000" b="1" kern="0" dirty="0" smtClean="0"/>
              <a:t>days</a:t>
            </a:r>
            <a:endParaRPr lang="en-US" sz="2000" b="1" kern="0" dirty="0"/>
          </a:p>
        </p:txBody>
      </p:sp>
      <p:sp>
        <p:nvSpPr>
          <p:cNvPr id="13" name="pvalues"/>
          <p:cNvSpPr txBox="1"/>
          <p:nvPr/>
        </p:nvSpPr>
        <p:spPr>
          <a:xfrm>
            <a:off x="4951843" y="3048000"/>
            <a:ext cx="1752600" cy="323165"/>
          </a:xfrm>
          <a:prstGeom prst="rect">
            <a:avLst/>
          </a:prstGeom>
          <a:noFill/>
        </p:spPr>
        <p:txBody>
          <a:bodyPr wrap="square" rtlCol="0">
            <a:spAutoFit/>
          </a:bodyPr>
          <a:lstStyle/>
          <a:p>
            <a:pPr algn="ctr"/>
            <a:r>
              <a:rPr lang="en-US" sz="1500" b="1" dirty="0" smtClean="0">
                <a:solidFill>
                  <a:srgbClr val="FFFF00"/>
                </a:solidFill>
              </a:rPr>
              <a:t>p&lt;0.0001</a:t>
            </a:r>
            <a:endParaRPr lang="en-US" sz="1500" b="1" dirty="0">
              <a:solidFill>
                <a:srgbClr val="FFFF00"/>
              </a:solidFill>
            </a:endParaRPr>
          </a:p>
        </p:txBody>
      </p:sp>
      <p:sp>
        <p:nvSpPr>
          <p:cNvPr id="12" name="title_cohort"/>
          <p:cNvSpPr txBox="1"/>
          <p:nvPr/>
        </p:nvSpPr>
        <p:spPr>
          <a:xfrm>
            <a:off x="4264887" y="1035628"/>
            <a:ext cx="4879113" cy="384721"/>
          </a:xfrm>
          <a:prstGeom prst="rect">
            <a:avLst/>
          </a:prstGeom>
          <a:noFill/>
        </p:spPr>
        <p:txBody>
          <a:bodyPr wrap="square" rtlCol="0">
            <a:spAutoFit/>
          </a:bodyPr>
          <a:lstStyle/>
          <a:p>
            <a:r>
              <a:rPr lang="en-US" sz="1900" b="1" kern="0" smtClean="0"/>
              <a:t>(Transplants: January 1994 – June 2014)</a:t>
            </a:r>
            <a:endParaRPr lang="en-US" sz="1900" b="1" kern="0" dirty="0"/>
          </a:p>
        </p:txBody>
      </p:sp>
    </p:spTree>
    <p:extLst>
      <p:ext uri="{BB962C8B-B14F-4D97-AF65-F5344CB8AC3E}">
        <p14:creationId xmlns:p14="http://schemas.microsoft.com/office/powerpoint/2010/main" val="39023151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12133946"/>
              </p:ext>
            </p:extLst>
          </p:nvPr>
        </p:nvGraphicFramePr>
        <p:xfrm>
          <a:off x="228600" y="17526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1" name="Title 1"/>
          <p:cNvSpPr txBox="1">
            <a:spLocks/>
          </p:cNvSpPr>
          <p:nvPr/>
        </p:nvSpPr>
        <p:spPr bwMode="auto">
          <a:xfrm>
            <a:off x="0" y="243972"/>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Bronchiolitis Obliterans Syndrome-Free Survival</a:t>
            </a:r>
            <a:br>
              <a:rPr lang="en-US" sz="2400" kern="0" dirty="0" smtClean="0"/>
            </a:br>
            <a:r>
              <a:rPr lang="en-US" sz="2400" kern="0" dirty="0" smtClean="0"/>
              <a:t>by Diagnosis Conditional on Survival to 14 days</a:t>
            </a:r>
            <a:br>
              <a:rPr lang="en-US" sz="2400" kern="0" dirty="0" smtClean="0"/>
            </a:br>
            <a:endParaRPr lang="en-US" sz="2000" kern="0" dirty="0"/>
          </a:p>
        </p:txBody>
      </p:sp>
      <p:sp>
        <p:nvSpPr>
          <p:cNvPr id="10" name="pvalues"/>
          <p:cNvSpPr txBox="1"/>
          <p:nvPr/>
        </p:nvSpPr>
        <p:spPr>
          <a:xfrm>
            <a:off x="1371600" y="4841175"/>
            <a:ext cx="3810000" cy="738664"/>
          </a:xfrm>
          <a:prstGeom prst="rect">
            <a:avLst/>
          </a:prstGeom>
          <a:noFill/>
        </p:spPr>
        <p:txBody>
          <a:bodyPr wrap="square" rtlCol="0">
            <a:spAutoFit/>
          </a:bodyPr>
          <a:lstStyle/>
          <a:p>
            <a:r>
              <a:rPr lang="en-US" sz="1400" b="1" dirty="0">
                <a:solidFill>
                  <a:srgbClr val="FFFF00"/>
                </a:solidFill>
              </a:rPr>
              <a:t>No pair-wise comparisons were significant at p &lt; 0.05 except </a:t>
            </a:r>
            <a:r>
              <a:rPr lang="en-US" sz="1400" b="1" dirty="0" smtClean="0">
                <a:solidFill>
                  <a:srgbClr val="FFFF00"/>
                </a:solidFill>
              </a:rPr>
              <a:t>all comparisons with Retransplant and CF vs. COPD</a:t>
            </a:r>
            <a:endParaRPr lang="en-US" sz="1400" b="1" dirty="0">
              <a:solidFill>
                <a:srgbClr val="FFFF00"/>
              </a:solidFill>
            </a:endParaRPr>
          </a:p>
        </p:txBody>
      </p:sp>
      <p:sp>
        <p:nvSpPr>
          <p:cNvPr id="3" name="title_cohort"/>
          <p:cNvSpPr txBox="1"/>
          <p:nvPr/>
        </p:nvSpPr>
        <p:spPr>
          <a:xfrm>
            <a:off x="2034313" y="1300751"/>
            <a:ext cx="5181600" cy="400110"/>
          </a:xfrm>
          <a:prstGeom prst="rect">
            <a:avLst/>
          </a:prstGeom>
          <a:noFill/>
        </p:spPr>
        <p:txBody>
          <a:bodyPr wrap="square" rtlCol="0">
            <a:spAutoFit/>
          </a:bodyPr>
          <a:lstStyle/>
          <a:p>
            <a:r>
              <a:rPr lang="en-US" sz="2000" b="1" kern="0" smtClean="0"/>
              <a:t>(Transplants: January 1994 – June 2014)</a:t>
            </a:r>
            <a:endParaRPr lang="en-US" sz="2000" b="1" kern="0" dirty="0"/>
          </a:p>
        </p:txBody>
      </p:sp>
    </p:spTree>
    <p:extLst>
      <p:ext uri="{BB962C8B-B14F-4D97-AF65-F5344CB8AC3E}">
        <p14:creationId xmlns:p14="http://schemas.microsoft.com/office/powerpoint/2010/main" val="107367669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44854812"/>
              </p:ext>
            </p:extLst>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80658"/>
            <a:ext cx="4715933" cy="711201"/>
            <a:chOff x="2" y="6180658"/>
            <a:chExt cx="4715933" cy="711201"/>
          </a:xfrm>
        </p:grpSpPr>
        <p:grpSp>
          <p:nvGrpSpPr>
            <p:cNvPr id="13" name="Group 12"/>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2" name="Title 1"/>
          <p:cNvSpPr txBox="1">
            <a:spLocks/>
          </p:cNvSpPr>
          <p:nvPr/>
        </p:nvSpPr>
        <p:spPr bwMode="auto">
          <a:xfrm>
            <a:off x="-16933" y="228600"/>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Bronchiolitis Obliterans Syndrome-Free Survival</a:t>
            </a:r>
            <a:br>
              <a:rPr lang="en-US" sz="2400" kern="0" dirty="0" smtClean="0"/>
            </a:br>
            <a:r>
              <a:rPr lang="en-US" sz="2400" kern="0" dirty="0" smtClean="0"/>
              <a:t>by Induction Use Conditional on Survival to 14 days</a:t>
            </a:r>
            <a:r>
              <a:rPr lang="en-US" sz="2000" kern="0" dirty="0" smtClean="0"/>
              <a:t/>
            </a:r>
            <a:br>
              <a:rPr lang="en-US" sz="2000" kern="0" dirty="0" smtClean="0"/>
            </a:br>
            <a:endParaRPr lang="en-US" sz="2000" kern="0" dirty="0"/>
          </a:p>
        </p:txBody>
      </p:sp>
      <p:sp>
        <p:nvSpPr>
          <p:cNvPr id="11" name="pvalues"/>
          <p:cNvSpPr txBox="1"/>
          <p:nvPr/>
        </p:nvSpPr>
        <p:spPr>
          <a:xfrm>
            <a:off x="2286000" y="4267200"/>
            <a:ext cx="1752600" cy="323165"/>
          </a:xfrm>
          <a:prstGeom prst="rect">
            <a:avLst/>
          </a:prstGeom>
          <a:noFill/>
        </p:spPr>
        <p:txBody>
          <a:bodyPr wrap="square" rtlCol="0">
            <a:spAutoFit/>
          </a:bodyPr>
          <a:lstStyle/>
          <a:p>
            <a:pPr algn="ctr"/>
            <a:r>
              <a:rPr lang="en-US" sz="1500" b="1" smtClean="0">
                <a:solidFill>
                  <a:srgbClr val="FFFF00"/>
                </a:solidFill>
              </a:rPr>
              <a:t>p = 0.0025</a:t>
            </a:r>
            <a:endParaRPr lang="en-US" sz="1500" b="1" dirty="0">
              <a:solidFill>
                <a:srgbClr val="FFFF00"/>
              </a:solidFill>
            </a:endParaRPr>
          </a:p>
        </p:txBody>
      </p:sp>
      <p:sp>
        <p:nvSpPr>
          <p:cNvPr id="3" name="title_cohort"/>
          <p:cNvSpPr txBox="1"/>
          <p:nvPr/>
        </p:nvSpPr>
        <p:spPr>
          <a:xfrm>
            <a:off x="1905000" y="1242423"/>
            <a:ext cx="5181600" cy="400110"/>
          </a:xfrm>
          <a:prstGeom prst="rect">
            <a:avLst/>
          </a:prstGeom>
          <a:noFill/>
        </p:spPr>
        <p:txBody>
          <a:bodyPr wrap="square" rtlCol="0">
            <a:spAutoFit/>
          </a:bodyPr>
          <a:lstStyle/>
          <a:p>
            <a:pPr algn="ctr"/>
            <a:r>
              <a:rPr lang="en-US" sz="2000" b="1" kern="0" smtClean="0"/>
              <a:t>(Transplants: January 1994 – June 2014)</a:t>
            </a:r>
            <a:endParaRPr lang="en-US" sz="2000" b="1" kern="0" dirty="0"/>
          </a:p>
        </p:txBody>
      </p:sp>
    </p:spTree>
    <p:extLst>
      <p:ext uri="{BB962C8B-B14F-4D97-AF65-F5344CB8AC3E}">
        <p14:creationId xmlns:p14="http://schemas.microsoft.com/office/powerpoint/2010/main" val="91092108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8663748"/>
              </p:ext>
            </p:extLst>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0" name="Title 1"/>
          <p:cNvSpPr txBox="1">
            <a:spLocks/>
          </p:cNvSpPr>
          <p:nvPr/>
        </p:nvSpPr>
        <p:spPr bwMode="auto">
          <a:xfrm>
            <a:off x="-3332" y="216822"/>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Bronchiolitis Obliterans Syndrome-Free Survival</a:t>
            </a:r>
            <a:br>
              <a:rPr lang="en-US" sz="2400" kern="0" dirty="0" smtClean="0"/>
            </a:br>
            <a:r>
              <a:rPr lang="en-US" sz="2400" kern="0" dirty="0" smtClean="0"/>
              <a:t>by Induction Use Conditional on Survival to 1 Year</a:t>
            </a:r>
            <a:br>
              <a:rPr lang="en-US" sz="2400" kern="0" dirty="0" smtClean="0"/>
            </a:br>
            <a:endParaRPr lang="en-US" sz="2000" kern="0" dirty="0"/>
          </a:p>
        </p:txBody>
      </p:sp>
      <p:sp>
        <p:nvSpPr>
          <p:cNvPr id="11" name="pvalues"/>
          <p:cNvSpPr txBox="1"/>
          <p:nvPr/>
        </p:nvSpPr>
        <p:spPr>
          <a:xfrm>
            <a:off x="2438400" y="4267200"/>
            <a:ext cx="1752600" cy="323165"/>
          </a:xfrm>
          <a:prstGeom prst="rect">
            <a:avLst/>
          </a:prstGeom>
          <a:noFill/>
        </p:spPr>
        <p:txBody>
          <a:bodyPr wrap="square" rtlCol="0">
            <a:spAutoFit/>
          </a:bodyPr>
          <a:lstStyle/>
          <a:p>
            <a:pPr algn="ctr"/>
            <a:r>
              <a:rPr lang="en-US" sz="1500" b="1" smtClean="0">
                <a:solidFill>
                  <a:srgbClr val="FFFF00"/>
                </a:solidFill>
              </a:rPr>
              <a:t>p = 0.0060</a:t>
            </a:r>
            <a:endParaRPr lang="en-US" sz="1500" b="1" dirty="0">
              <a:solidFill>
                <a:srgbClr val="FFFF00"/>
              </a:solidFill>
            </a:endParaRPr>
          </a:p>
        </p:txBody>
      </p:sp>
      <p:sp>
        <p:nvSpPr>
          <p:cNvPr id="3" name="title_cohort"/>
          <p:cNvSpPr txBox="1"/>
          <p:nvPr/>
        </p:nvSpPr>
        <p:spPr>
          <a:xfrm>
            <a:off x="1905000" y="1319562"/>
            <a:ext cx="5067300" cy="400110"/>
          </a:xfrm>
          <a:prstGeom prst="rect">
            <a:avLst/>
          </a:prstGeom>
          <a:noFill/>
        </p:spPr>
        <p:txBody>
          <a:bodyPr wrap="square" rtlCol="0">
            <a:spAutoFit/>
          </a:bodyPr>
          <a:lstStyle/>
          <a:p>
            <a:pPr algn="ctr"/>
            <a:r>
              <a:rPr lang="en-US" sz="2000" b="1" kern="0" smtClean="0"/>
              <a:t>(Transplants: January 1994 – June 2014)</a:t>
            </a:r>
            <a:endParaRPr lang="en-US" sz="2000" b="1" kern="0" dirty="0"/>
          </a:p>
        </p:txBody>
      </p:sp>
    </p:spTree>
    <p:extLst>
      <p:ext uri="{BB962C8B-B14F-4D97-AF65-F5344CB8AC3E}">
        <p14:creationId xmlns:p14="http://schemas.microsoft.com/office/powerpoint/2010/main" val="207371017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10026058"/>
              </p:ext>
            </p:extLst>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oup 16"/>
          <p:cNvGrpSpPr/>
          <p:nvPr/>
        </p:nvGrpSpPr>
        <p:grpSpPr>
          <a:xfrm>
            <a:off x="2" y="6180658"/>
            <a:ext cx="4715933" cy="711201"/>
            <a:chOff x="2" y="6180658"/>
            <a:chExt cx="4715933" cy="711201"/>
          </a:xfrm>
        </p:grpSpPr>
        <p:grpSp>
          <p:nvGrpSpPr>
            <p:cNvPr id="18" name="Group 17"/>
            <p:cNvGrpSpPr/>
            <p:nvPr/>
          </p:nvGrpSpPr>
          <p:grpSpPr>
            <a:xfrm>
              <a:off x="2" y="6180658"/>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9"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3" name="Title 1"/>
          <p:cNvSpPr txBox="1">
            <a:spLocks/>
          </p:cNvSpPr>
          <p:nvPr/>
        </p:nvSpPr>
        <p:spPr bwMode="auto">
          <a:xfrm>
            <a:off x="-3332" y="48539"/>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400" kern="0" dirty="0" smtClean="0"/>
              <a:t/>
            </a:r>
            <a:br>
              <a:rPr lang="en-US" sz="2400" kern="0" dirty="0" smtClean="0"/>
            </a:br>
            <a:r>
              <a:rPr lang="en-US" sz="2400" kern="0" dirty="0" smtClean="0"/>
              <a:t>Bronchiolitis Obliterans Syndrome-Free Survival</a:t>
            </a:r>
            <a:br>
              <a:rPr lang="en-US" sz="2400" kern="0" dirty="0" smtClean="0"/>
            </a:br>
            <a:r>
              <a:rPr lang="en-US" sz="2400" kern="0" dirty="0" smtClean="0"/>
              <a:t>by Donor/Recipient CMV Status Conditional on Survival to 14</a:t>
            </a:r>
            <a:endParaRPr lang="en-US" sz="2000" kern="0" dirty="0"/>
          </a:p>
        </p:txBody>
      </p:sp>
      <p:sp>
        <p:nvSpPr>
          <p:cNvPr id="3" name="Title 2"/>
          <p:cNvSpPr txBox="1"/>
          <p:nvPr/>
        </p:nvSpPr>
        <p:spPr>
          <a:xfrm>
            <a:off x="1622778" y="1211648"/>
            <a:ext cx="1071032" cy="461665"/>
          </a:xfrm>
          <a:prstGeom prst="rect">
            <a:avLst/>
          </a:prstGeom>
          <a:noFill/>
        </p:spPr>
        <p:txBody>
          <a:bodyPr wrap="square" rtlCol="0">
            <a:spAutoFit/>
          </a:bodyPr>
          <a:lstStyle/>
          <a:p>
            <a:r>
              <a:rPr lang="en-US" sz="2400" b="1" kern="0" dirty="0" smtClean="0"/>
              <a:t>Days</a:t>
            </a:r>
            <a:endParaRPr lang="en-US" sz="2400" b="1" kern="0" dirty="0"/>
          </a:p>
        </p:txBody>
      </p:sp>
      <p:sp>
        <p:nvSpPr>
          <p:cNvPr id="11" name="pvalues"/>
          <p:cNvSpPr txBox="1"/>
          <p:nvPr/>
        </p:nvSpPr>
        <p:spPr>
          <a:xfrm>
            <a:off x="1327037" y="4874568"/>
            <a:ext cx="4692763" cy="523220"/>
          </a:xfrm>
          <a:prstGeom prst="rect">
            <a:avLst/>
          </a:prstGeom>
          <a:solidFill>
            <a:srgbClr val="000000"/>
          </a:solidFill>
        </p:spPr>
        <p:txBody>
          <a:bodyPr wrap="square" rtlCol="0">
            <a:spAutoFit/>
          </a:bodyPr>
          <a:lstStyle/>
          <a:p>
            <a:r>
              <a:rPr lang="pt-BR" sz="1400" b="1" dirty="0">
                <a:solidFill>
                  <a:srgbClr val="FFFF00"/>
                </a:solidFill>
              </a:rPr>
              <a:t>No pair-wise comparisons were significant at p &lt; 0.05 except D(+)/R(-) vs. D(+)/R</a:t>
            </a:r>
            <a:r>
              <a:rPr lang="pt-BR" sz="1400" b="1" dirty="0" smtClean="0">
                <a:solidFill>
                  <a:srgbClr val="FFFF00"/>
                </a:solidFill>
              </a:rPr>
              <a:t>(+)</a:t>
            </a:r>
            <a:endParaRPr lang="en-US" sz="1400" b="1" dirty="0">
              <a:solidFill>
                <a:srgbClr val="FFFF00"/>
              </a:solidFill>
            </a:endParaRPr>
          </a:p>
        </p:txBody>
      </p:sp>
      <p:sp>
        <p:nvSpPr>
          <p:cNvPr id="15" name="title_cohort"/>
          <p:cNvSpPr txBox="1"/>
          <p:nvPr/>
        </p:nvSpPr>
        <p:spPr>
          <a:xfrm>
            <a:off x="2056693" y="1255596"/>
            <a:ext cx="5844822" cy="400110"/>
          </a:xfrm>
          <a:prstGeom prst="rect">
            <a:avLst/>
          </a:prstGeom>
          <a:noFill/>
        </p:spPr>
        <p:txBody>
          <a:bodyPr wrap="square" rtlCol="0">
            <a:spAutoFit/>
          </a:bodyPr>
          <a:lstStyle/>
          <a:p>
            <a:pPr algn="ctr"/>
            <a:r>
              <a:rPr lang="en-US" sz="2000" b="1" kern="0" smtClean="0"/>
              <a:t>(Transplants: January 1994 – June 2014)</a:t>
            </a:r>
            <a:endParaRPr lang="en-US" sz="2000" b="1" kern="0" dirty="0"/>
          </a:p>
        </p:txBody>
      </p:sp>
    </p:spTree>
    <p:extLst>
      <p:ext uri="{BB962C8B-B14F-4D97-AF65-F5344CB8AC3E}">
        <p14:creationId xmlns:p14="http://schemas.microsoft.com/office/powerpoint/2010/main" val="200381285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28126724"/>
              </p:ext>
            </p:extLst>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oup 16"/>
          <p:cNvGrpSpPr/>
          <p:nvPr/>
        </p:nvGrpSpPr>
        <p:grpSpPr>
          <a:xfrm>
            <a:off x="2" y="6180658"/>
            <a:ext cx="4715933" cy="711201"/>
            <a:chOff x="2" y="6180658"/>
            <a:chExt cx="4715933" cy="711201"/>
          </a:xfrm>
        </p:grpSpPr>
        <p:grpSp>
          <p:nvGrpSpPr>
            <p:cNvPr id="18" name="Group 17"/>
            <p:cNvGrpSpPr/>
            <p:nvPr/>
          </p:nvGrpSpPr>
          <p:grpSpPr>
            <a:xfrm>
              <a:off x="2" y="6180658"/>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9"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0" name="Title 1"/>
          <p:cNvSpPr txBox="1">
            <a:spLocks/>
          </p:cNvSpPr>
          <p:nvPr/>
        </p:nvSpPr>
        <p:spPr bwMode="auto">
          <a:xfrm>
            <a:off x="0" y="239400"/>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400" kern="0" dirty="0" smtClean="0"/>
              <a:t/>
            </a:r>
            <a:br>
              <a:rPr lang="en-US" sz="2400" kern="0" dirty="0" smtClean="0"/>
            </a:br>
            <a:r>
              <a:rPr lang="en-US" sz="2400" kern="0" dirty="0" smtClean="0"/>
              <a:t>Bronchiolitis Obliterans Syndrome-Free Survival</a:t>
            </a:r>
            <a:br>
              <a:rPr lang="en-US" sz="2400" kern="0" dirty="0" smtClean="0"/>
            </a:br>
            <a:r>
              <a:rPr lang="en-US" sz="2400" kern="0" dirty="0" smtClean="0"/>
              <a:t>by Donor/Recipient CMV Status</a:t>
            </a:r>
            <a:r>
              <a:rPr lang="en-US" sz="3200" kern="0" dirty="0" smtClean="0"/>
              <a:t/>
            </a:r>
            <a:br>
              <a:rPr lang="en-US" sz="3200" kern="0" dirty="0" smtClean="0"/>
            </a:br>
            <a:endParaRPr lang="en-US" sz="2000" kern="0" dirty="0"/>
          </a:p>
        </p:txBody>
      </p:sp>
      <p:sp>
        <p:nvSpPr>
          <p:cNvPr id="3" name="Title 2"/>
          <p:cNvSpPr txBox="1"/>
          <p:nvPr/>
        </p:nvSpPr>
        <p:spPr>
          <a:xfrm>
            <a:off x="0" y="1317520"/>
            <a:ext cx="4191000" cy="400110"/>
          </a:xfrm>
          <a:prstGeom prst="rect">
            <a:avLst/>
          </a:prstGeom>
          <a:noFill/>
        </p:spPr>
        <p:txBody>
          <a:bodyPr wrap="square" rtlCol="0">
            <a:spAutoFit/>
          </a:bodyPr>
          <a:lstStyle/>
          <a:p>
            <a:r>
              <a:rPr lang="en-US" sz="2000" b="1" kern="0" dirty="0"/>
              <a:t>Conditional on Survival to 1 </a:t>
            </a:r>
            <a:r>
              <a:rPr lang="en-US" sz="2000" b="1" kern="0" dirty="0" smtClean="0"/>
              <a:t>Year</a:t>
            </a:r>
            <a:endParaRPr lang="en-US" sz="2000" b="1" kern="0" dirty="0"/>
          </a:p>
        </p:txBody>
      </p:sp>
      <p:sp>
        <p:nvSpPr>
          <p:cNvPr id="11" name="pvalues"/>
          <p:cNvSpPr txBox="1"/>
          <p:nvPr/>
        </p:nvSpPr>
        <p:spPr>
          <a:xfrm>
            <a:off x="1295400" y="4800600"/>
            <a:ext cx="4066539" cy="523220"/>
          </a:xfrm>
          <a:prstGeom prst="rect">
            <a:avLst/>
          </a:prstGeom>
          <a:solidFill>
            <a:srgbClr val="000000"/>
          </a:solidFill>
        </p:spPr>
        <p:txBody>
          <a:bodyPr wrap="square" rtlCol="0">
            <a:spAutoFit/>
          </a:bodyPr>
          <a:lstStyle/>
          <a:p>
            <a:r>
              <a:rPr lang="pt-BR" sz="1400" b="1" dirty="0">
                <a:solidFill>
                  <a:srgbClr val="FFFF00"/>
                </a:solidFill>
              </a:rPr>
              <a:t>No pair-wise comparisons were significant at p &lt; 0.05 except D(+)/R(-) vs. D(+)/R(+)</a:t>
            </a:r>
            <a:endParaRPr lang="en-US" sz="1400" b="1" dirty="0">
              <a:solidFill>
                <a:srgbClr val="FFFF00"/>
              </a:solidFill>
            </a:endParaRPr>
          </a:p>
        </p:txBody>
      </p:sp>
      <p:sp>
        <p:nvSpPr>
          <p:cNvPr id="12" name="title_cohort"/>
          <p:cNvSpPr txBox="1"/>
          <p:nvPr/>
        </p:nvSpPr>
        <p:spPr>
          <a:xfrm>
            <a:off x="4078111" y="1317520"/>
            <a:ext cx="5105400" cy="400110"/>
          </a:xfrm>
          <a:prstGeom prst="rect">
            <a:avLst/>
          </a:prstGeom>
          <a:noFill/>
        </p:spPr>
        <p:txBody>
          <a:bodyPr wrap="square" rtlCol="0">
            <a:spAutoFit/>
          </a:bodyPr>
          <a:lstStyle/>
          <a:p>
            <a:r>
              <a:rPr lang="en-US" sz="2000" b="1" kern="0" smtClean="0"/>
              <a:t>(Transplants: January 1994 – June 2014)</a:t>
            </a:r>
            <a:endParaRPr lang="en-US" sz="2000" b="1" kern="0" dirty="0"/>
          </a:p>
        </p:txBody>
      </p:sp>
    </p:spTree>
    <p:extLst>
      <p:ext uri="{BB962C8B-B14F-4D97-AF65-F5344CB8AC3E}">
        <p14:creationId xmlns:p14="http://schemas.microsoft.com/office/powerpoint/2010/main" val="86544625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82855468"/>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371600" y="4876800"/>
            <a:ext cx="4419600" cy="553998"/>
          </a:xfrm>
          <a:prstGeom prst="rect">
            <a:avLst/>
          </a:prstGeom>
          <a:solidFill>
            <a:srgbClr val="000000"/>
          </a:solidFill>
          <a:ln>
            <a:solidFill>
              <a:schemeClr val="tx1"/>
            </a:solidFill>
          </a:ln>
        </p:spPr>
        <p:txBody>
          <a:bodyPr wrap="square" rtlCol="0">
            <a:spAutoFit/>
          </a:bodyPr>
          <a:lstStyle/>
          <a:p>
            <a:r>
              <a:rPr lang="en-US" sz="1500" b="1" dirty="0" smtClean="0"/>
              <a:t>* Severe renal dysfunction = Creatinine &gt; 2.5 mg/dl (221 μmol/L), dialysis or renal transplant</a:t>
            </a:r>
            <a:endParaRPr lang="en-US" sz="1500" b="1" dirty="0"/>
          </a:p>
        </p:txBody>
      </p:sp>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2" name="Title 1"/>
          <p:cNvSpPr txBox="1">
            <a:spLocks/>
          </p:cNvSpPr>
          <p:nvPr/>
        </p:nvSpPr>
        <p:spPr bwMode="auto">
          <a:xfrm>
            <a:off x="0" y="221952"/>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 </a:t>
            </a:r>
            <a:r>
              <a:rPr lang="en-US" sz="2800" kern="0" dirty="0" smtClean="0"/>
              <a:t/>
            </a:r>
            <a:br>
              <a:rPr lang="en-US" sz="2800" kern="0" dirty="0" smtClean="0"/>
            </a:br>
            <a:r>
              <a:rPr lang="en-US" sz="2400" kern="0" dirty="0" smtClean="0"/>
              <a:t>Severe Renal Dysfunction*-Free Survival</a:t>
            </a:r>
            <a:br>
              <a:rPr lang="en-US" sz="2400" kern="0" dirty="0" smtClean="0"/>
            </a:br>
            <a:endParaRPr lang="en-US" sz="2000" kern="0" dirty="0"/>
          </a:p>
        </p:txBody>
      </p:sp>
      <p:sp>
        <p:nvSpPr>
          <p:cNvPr id="3" name="title_cohort"/>
          <p:cNvSpPr txBox="1"/>
          <p:nvPr/>
        </p:nvSpPr>
        <p:spPr>
          <a:xfrm>
            <a:off x="2034313" y="979948"/>
            <a:ext cx="5181600" cy="400110"/>
          </a:xfrm>
          <a:prstGeom prst="rect">
            <a:avLst/>
          </a:prstGeom>
          <a:noFill/>
        </p:spPr>
        <p:txBody>
          <a:bodyPr wrap="square" rtlCol="0">
            <a:spAutoFit/>
          </a:bodyPr>
          <a:lstStyle/>
          <a:p>
            <a:r>
              <a:rPr lang="en-US" sz="2000" b="1" kern="0" smtClean="0"/>
              <a:t>(Transplants: January 1994 – June 2014)</a:t>
            </a:r>
            <a:endParaRPr lang="en-US" sz="2000" b="1" kern="0" dirty="0"/>
          </a:p>
        </p:txBody>
      </p:sp>
    </p:spTree>
    <p:extLst>
      <p:ext uri="{BB962C8B-B14F-4D97-AF65-F5344CB8AC3E}">
        <p14:creationId xmlns:p14="http://schemas.microsoft.com/office/powerpoint/2010/main" val="3561417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hlinkClick r:id="rId3"/>
          </p:cNvPr>
          <p:cNvGraphicFramePr>
            <a:graphicFrameLocks noGrp="1"/>
          </p:cNvGraphicFramePr>
          <p:nvPr>
            <p:ph idx="1"/>
            <p:extLst>
              <p:ext uri="{D42A27DB-BD31-4B8C-83A1-F6EECF244321}">
                <p14:modId xmlns:p14="http://schemas.microsoft.com/office/powerpoint/2010/main" val="3017937450"/>
              </p:ext>
            </p:extLst>
          </p:nvPr>
        </p:nvGraphicFramePr>
        <p:xfrm>
          <a:off x="304800" y="1143000"/>
          <a:ext cx="8382001" cy="4722540"/>
        </p:xfrm>
        <a:graphic>
          <a:graphicData uri="http://schemas.openxmlformats.org/drawingml/2006/table">
            <a:tbl>
              <a:tblPr bandRow="1">
                <a:tableStyleId>{5C22544A-7EE6-4342-B048-85BDC9FD1C3A}</a:tableStyleId>
              </a:tblPr>
              <a:tblGrid>
                <a:gridCol w="3962400"/>
                <a:gridCol w="1371600"/>
                <a:gridCol w="1447800"/>
                <a:gridCol w="1600201"/>
              </a:tblGrid>
              <a:tr h="128852">
                <a:tc>
                  <a:txBody>
                    <a:bodyPr/>
                    <a:lstStyle/>
                    <a:p>
                      <a:pPr rtl="0" fontAlgn="t"/>
                      <a:r>
                        <a:rPr lang="en-US" sz="1300" b="1" dirty="0">
                          <a:solidFill>
                            <a:srgbClr val="FFFF00"/>
                          </a:solidFill>
                        </a:rPr>
                        <a:t>Diagnosis</a:t>
                      </a:r>
                      <a:endParaRPr lang="en-US" sz="1300" dirty="0">
                        <a:solidFill>
                          <a:srgbClr val="FFFF00"/>
                        </a:solidFill>
                      </a:endParaRPr>
                    </a:p>
                  </a:txBody>
                  <a:tcPr marL="45720" marR="4572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300" b="1" i="0" u="none" strike="noStrike">
                          <a:solidFill>
                            <a:schemeClr val="tx1"/>
                          </a:solidFill>
                          <a:effectLst/>
                          <a:latin typeface="+mj-lt"/>
                        </a:rPr>
                        <a:t>SLT (N=17,213)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300" b="1" i="0" u="none" strike="noStrike">
                          <a:solidFill>
                            <a:schemeClr val="tx1"/>
                          </a:solidFill>
                          <a:effectLst/>
                          <a:latin typeface="+mj-lt"/>
                        </a:rPr>
                        <a:t>BLT (N=32,789)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300" b="1" i="0" u="none" strike="noStrike" dirty="0">
                          <a:solidFill>
                            <a:schemeClr val="tx1"/>
                          </a:solidFill>
                          <a:effectLst/>
                          <a:latin typeface="+mj-lt"/>
                        </a:rPr>
                        <a:t>TOTAL (N=50,002)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r h="298580">
                <a:tc>
                  <a:txBody>
                    <a:bodyPr/>
                    <a:lstStyle/>
                    <a:p>
                      <a:pPr algn="l" fontAlgn="b"/>
                      <a:r>
                        <a:rPr lang="en-US" sz="1300" b="1" i="0" u="none" strike="noStrike" dirty="0">
                          <a:solidFill>
                            <a:schemeClr val="tx1"/>
                          </a:solidFill>
                          <a:effectLst/>
                          <a:latin typeface="+mn-lt"/>
                        </a:rPr>
                        <a:t>COPD</a:t>
                      </a:r>
                    </a:p>
                  </a:txBody>
                  <a:tcPr marL="45720" marR="45720"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6,999 (40.7%)</a:t>
                      </a:r>
                    </a:p>
                  </a:txBody>
                  <a:tcPr marL="45720" marR="4572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n-lt"/>
                        </a:rPr>
                        <a:t>8,674 (26.5%)</a:t>
                      </a:r>
                    </a:p>
                  </a:txBody>
                  <a:tcPr marL="45720" marR="4572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n-lt"/>
                        </a:rPr>
                        <a:t>15,673 (31.3%)</a:t>
                      </a:r>
                    </a:p>
                  </a:txBody>
                  <a:tcPr marL="45720" marR="45720"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98580">
                <a:tc>
                  <a:txBody>
                    <a:bodyPr/>
                    <a:lstStyle/>
                    <a:p>
                      <a:pPr algn="l" fontAlgn="b"/>
                      <a:r>
                        <a:rPr lang="en-US" sz="1300" b="1" i="0" u="none" strike="noStrike">
                          <a:solidFill>
                            <a:schemeClr val="tx1"/>
                          </a:solidFill>
                          <a:effectLst/>
                          <a:latin typeface="+mn-lt"/>
                        </a:rPr>
                        <a:t>IIP</a:t>
                      </a:r>
                    </a:p>
                  </a:txBody>
                  <a:tcPr marL="45720" marR="45720"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5,979 (34.7%)</a:t>
                      </a:r>
                    </a:p>
                  </a:txBody>
                  <a:tcPr marL="45720" marR="4572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6,264 (19.1%)</a:t>
                      </a:r>
                    </a:p>
                  </a:txBody>
                  <a:tcPr marL="45720" marR="4572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n-lt"/>
                        </a:rPr>
                        <a:t>12,243 (24.5%)</a:t>
                      </a:r>
                    </a:p>
                  </a:txBody>
                  <a:tcPr marL="45720" marR="45720"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98580">
                <a:tc>
                  <a:txBody>
                    <a:bodyPr/>
                    <a:lstStyle/>
                    <a:p>
                      <a:pPr algn="l" fontAlgn="b"/>
                      <a:r>
                        <a:rPr lang="en-US" sz="1300" b="1" i="0" u="none" strike="noStrike">
                          <a:solidFill>
                            <a:schemeClr val="tx1"/>
                          </a:solidFill>
                          <a:effectLst/>
                          <a:latin typeface="+mn-lt"/>
                        </a:rPr>
                        <a:t>CF</a:t>
                      </a:r>
                    </a:p>
                  </a:txBody>
                  <a:tcPr marL="45720" marR="45720"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n-lt"/>
                        </a:rPr>
                        <a:t>209 (1.2%)</a:t>
                      </a:r>
                    </a:p>
                  </a:txBody>
                  <a:tcPr marL="45720" marR="4572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7,686 (23.4%)</a:t>
                      </a:r>
                    </a:p>
                  </a:txBody>
                  <a:tcPr marL="45720" marR="4572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n-lt"/>
                        </a:rPr>
                        <a:t>7,895 (15.8%)</a:t>
                      </a:r>
                    </a:p>
                  </a:txBody>
                  <a:tcPr marL="45720" marR="45720"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98580">
                <a:tc>
                  <a:txBody>
                    <a:bodyPr/>
                    <a:lstStyle/>
                    <a:p>
                      <a:pPr algn="l" fontAlgn="b"/>
                      <a:r>
                        <a:rPr lang="en-US" sz="1300" b="1" i="0" u="none" strike="noStrike">
                          <a:solidFill>
                            <a:schemeClr val="tx1"/>
                          </a:solidFill>
                          <a:effectLst/>
                          <a:latin typeface="+mn-lt"/>
                        </a:rPr>
                        <a:t>ILD-not IIP</a:t>
                      </a:r>
                    </a:p>
                  </a:txBody>
                  <a:tcPr marL="45720" marR="45720"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n-lt"/>
                        </a:rPr>
                        <a:t>977 (5.7%)</a:t>
                      </a:r>
                    </a:p>
                  </a:txBody>
                  <a:tcPr marL="45720" marR="4572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1,608 (4.9%)</a:t>
                      </a:r>
                    </a:p>
                  </a:txBody>
                  <a:tcPr marL="45720" marR="4572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n-lt"/>
                        </a:rPr>
                        <a:t>2,585 (5.2%)</a:t>
                      </a:r>
                    </a:p>
                  </a:txBody>
                  <a:tcPr marL="45720" marR="45720"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98580">
                <a:tc>
                  <a:txBody>
                    <a:bodyPr/>
                    <a:lstStyle/>
                    <a:p>
                      <a:pPr algn="l" fontAlgn="b"/>
                      <a:r>
                        <a:rPr lang="en-US" sz="1300" b="1" i="0" u="none" strike="noStrike">
                          <a:solidFill>
                            <a:schemeClr val="tx1"/>
                          </a:solidFill>
                          <a:effectLst/>
                          <a:latin typeface="+mn-lt"/>
                        </a:rPr>
                        <a:t>A1ATD</a:t>
                      </a:r>
                    </a:p>
                  </a:txBody>
                  <a:tcPr marL="45720" marR="45720"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n-lt"/>
                        </a:rPr>
                        <a:t>784 (4.6%)</a:t>
                      </a:r>
                    </a:p>
                  </a:txBody>
                  <a:tcPr marL="45720" marR="4572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1,784 (5.4%)</a:t>
                      </a:r>
                    </a:p>
                  </a:txBody>
                  <a:tcPr marL="45720" marR="4572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n-lt"/>
                        </a:rPr>
                        <a:t>2,568 (5.1%)</a:t>
                      </a:r>
                    </a:p>
                  </a:txBody>
                  <a:tcPr marL="45720" marR="45720"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98580">
                <a:tc>
                  <a:txBody>
                    <a:bodyPr/>
                    <a:lstStyle/>
                    <a:p>
                      <a:pPr algn="l" fontAlgn="b"/>
                      <a:r>
                        <a:rPr lang="en-US" sz="1300" b="1" i="0" u="none" strike="noStrike">
                          <a:solidFill>
                            <a:schemeClr val="tx1"/>
                          </a:solidFill>
                          <a:effectLst/>
                          <a:latin typeface="+mn-lt"/>
                        </a:rPr>
                        <a:t>Retransplant</a:t>
                      </a:r>
                    </a:p>
                  </a:txBody>
                  <a:tcPr marL="45720" marR="45720"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n-lt"/>
                        </a:rPr>
                        <a:t>874 (5.1%)</a:t>
                      </a:r>
                    </a:p>
                  </a:txBody>
                  <a:tcPr marL="45720" marR="4572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1,174 (3.6%)</a:t>
                      </a:r>
                    </a:p>
                  </a:txBody>
                  <a:tcPr marL="45720" marR="4572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n-lt"/>
                        </a:rPr>
                        <a:t>2,048 (4.1%)</a:t>
                      </a:r>
                    </a:p>
                  </a:txBody>
                  <a:tcPr marL="45720" marR="45720"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98580">
                <a:tc>
                  <a:txBody>
                    <a:bodyPr/>
                    <a:lstStyle/>
                    <a:p>
                      <a:pPr algn="l" fontAlgn="b"/>
                      <a:r>
                        <a:rPr lang="en-US" sz="1300" b="1" i="0" u="none" strike="noStrike">
                          <a:solidFill>
                            <a:schemeClr val="tx1"/>
                          </a:solidFill>
                          <a:effectLst/>
                          <a:latin typeface="+mn-lt"/>
                        </a:rPr>
                        <a:t>IPAH</a:t>
                      </a:r>
                    </a:p>
                  </a:txBody>
                  <a:tcPr marL="45720" marR="45720"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n-lt"/>
                        </a:rPr>
                        <a:t>87 (0.5%)</a:t>
                      </a:r>
                    </a:p>
                  </a:txBody>
                  <a:tcPr marL="45720" marR="4572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1,348 (4.1%)</a:t>
                      </a:r>
                    </a:p>
                  </a:txBody>
                  <a:tcPr marL="45720" marR="4572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n-lt"/>
                        </a:rPr>
                        <a:t>1,435 (2.9%)</a:t>
                      </a:r>
                    </a:p>
                  </a:txBody>
                  <a:tcPr marL="45720" marR="45720"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98580">
                <a:tc>
                  <a:txBody>
                    <a:bodyPr/>
                    <a:lstStyle/>
                    <a:p>
                      <a:pPr algn="l" fontAlgn="b"/>
                      <a:r>
                        <a:rPr lang="en-US" sz="1300" b="1" i="0" u="none" strike="noStrike">
                          <a:solidFill>
                            <a:schemeClr val="tx1"/>
                          </a:solidFill>
                          <a:effectLst/>
                          <a:latin typeface="+mn-lt"/>
                        </a:rPr>
                        <a:t>Non CF-bronchiectasis</a:t>
                      </a:r>
                    </a:p>
                  </a:txBody>
                  <a:tcPr marL="45720" marR="45720"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n-lt"/>
                        </a:rPr>
                        <a:t>64 (0.4%)</a:t>
                      </a:r>
                    </a:p>
                  </a:txBody>
                  <a:tcPr marL="45720" marR="4572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1,293 (3.9%)</a:t>
                      </a:r>
                    </a:p>
                  </a:txBody>
                  <a:tcPr marL="45720" marR="4572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n-lt"/>
                        </a:rPr>
                        <a:t>1,357 (2.7%)</a:t>
                      </a:r>
                    </a:p>
                  </a:txBody>
                  <a:tcPr marL="45720" marR="45720"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98580">
                <a:tc>
                  <a:txBody>
                    <a:bodyPr/>
                    <a:lstStyle/>
                    <a:p>
                      <a:pPr algn="l" fontAlgn="b"/>
                      <a:r>
                        <a:rPr lang="en-US" sz="1300" b="1" i="0" u="none" strike="noStrike">
                          <a:solidFill>
                            <a:schemeClr val="tx1"/>
                          </a:solidFill>
                          <a:effectLst/>
                          <a:latin typeface="+mn-lt"/>
                        </a:rPr>
                        <a:t>Sarcoidosis</a:t>
                      </a:r>
                    </a:p>
                  </a:txBody>
                  <a:tcPr marL="45720" marR="45720"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n-lt"/>
                        </a:rPr>
                        <a:t>307 (1.8%)</a:t>
                      </a:r>
                    </a:p>
                  </a:txBody>
                  <a:tcPr marL="45720" marR="4572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941 (2.9%)</a:t>
                      </a:r>
                    </a:p>
                  </a:txBody>
                  <a:tcPr marL="45720" marR="4572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1,248 (2.5%)</a:t>
                      </a:r>
                    </a:p>
                  </a:txBody>
                  <a:tcPr marL="45720" marR="45720"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98580">
                <a:tc>
                  <a:txBody>
                    <a:bodyPr/>
                    <a:lstStyle/>
                    <a:p>
                      <a:pPr algn="l" fontAlgn="b"/>
                      <a:r>
                        <a:rPr lang="en-US" sz="1300" b="1" i="0" u="none" strike="noStrike">
                          <a:solidFill>
                            <a:schemeClr val="tx1"/>
                          </a:solidFill>
                          <a:effectLst/>
                          <a:latin typeface="+mn-lt"/>
                        </a:rPr>
                        <a:t>PH-not IPAH</a:t>
                      </a:r>
                    </a:p>
                  </a:txBody>
                  <a:tcPr marL="45720" marR="45720"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n-lt"/>
                        </a:rPr>
                        <a:t>129 (0.7%)</a:t>
                      </a:r>
                    </a:p>
                  </a:txBody>
                  <a:tcPr marL="45720" marR="4572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n-lt"/>
                        </a:rPr>
                        <a:t>648 (2.0%)</a:t>
                      </a:r>
                    </a:p>
                  </a:txBody>
                  <a:tcPr marL="45720" marR="4572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777 (1.6%)</a:t>
                      </a:r>
                    </a:p>
                  </a:txBody>
                  <a:tcPr marL="45720" marR="45720"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98580">
                <a:tc>
                  <a:txBody>
                    <a:bodyPr/>
                    <a:lstStyle/>
                    <a:p>
                      <a:pPr algn="l" fontAlgn="b"/>
                      <a:r>
                        <a:rPr lang="en-US" sz="1300" b="1" i="0" u="none" strike="noStrike" dirty="0">
                          <a:solidFill>
                            <a:schemeClr val="tx1"/>
                          </a:solidFill>
                          <a:effectLst/>
                          <a:latin typeface="+mn-lt"/>
                        </a:rPr>
                        <a:t>LAM/tuberous sclerosis</a:t>
                      </a:r>
                    </a:p>
                  </a:txBody>
                  <a:tcPr marL="45720" marR="45720"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n-lt"/>
                        </a:rPr>
                        <a:t>141 (0.8%)</a:t>
                      </a:r>
                    </a:p>
                  </a:txBody>
                  <a:tcPr marL="45720" marR="4572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n-lt"/>
                        </a:rPr>
                        <a:t>359 (1.1%)</a:t>
                      </a:r>
                    </a:p>
                  </a:txBody>
                  <a:tcPr marL="45720" marR="4572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500 (1.0%)</a:t>
                      </a:r>
                    </a:p>
                  </a:txBody>
                  <a:tcPr marL="45720" marR="45720"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98580">
                <a:tc>
                  <a:txBody>
                    <a:bodyPr/>
                    <a:lstStyle/>
                    <a:p>
                      <a:pPr algn="l" fontAlgn="b"/>
                      <a:r>
                        <a:rPr lang="en-US" sz="1300" b="1" i="0" u="none" strike="noStrike">
                          <a:solidFill>
                            <a:schemeClr val="tx1"/>
                          </a:solidFill>
                          <a:effectLst/>
                          <a:latin typeface="+mn-lt"/>
                        </a:rPr>
                        <a:t>OB</a:t>
                      </a:r>
                    </a:p>
                  </a:txBody>
                  <a:tcPr marL="45720" marR="45720"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n-lt"/>
                        </a:rPr>
                        <a:t>75 (0.4%)</a:t>
                      </a:r>
                    </a:p>
                  </a:txBody>
                  <a:tcPr marL="45720" marR="4572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n-lt"/>
                        </a:rPr>
                        <a:t>354 (1.1%)</a:t>
                      </a:r>
                    </a:p>
                  </a:txBody>
                  <a:tcPr marL="45720" marR="4572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429 (0.9%)</a:t>
                      </a:r>
                    </a:p>
                  </a:txBody>
                  <a:tcPr marL="45720" marR="45720"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98580">
                <a:tc>
                  <a:txBody>
                    <a:bodyPr/>
                    <a:lstStyle/>
                    <a:p>
                      <a:pPr algn="l" fontAlgn="b"/>
                      <a:r>
                        <a:rPr lang="en-US" sz="1300" b="1" i="0" u="none" strike="noStrike">
                          <a:solidFill>
                            <a:schemeClr val="tx1"/>
                          </a:solidFill>
                          <a:effectLst/>
                          <a:latin typeface="+mn-lt"/>
                        </a:rPr>
                        <a:t>CTD</a:t>
                      </a:r>
                    </a:p>
                  </a:txBody>
                  <a:tcPr marL="45720" marR="45720"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n-lt"/>
                        </a:rPr>
                        <a:t>122 (0.7%)</a:t>
                      </a:r>
                    </a:p>
                  </a:txBody>
                  <a:tcPr marL="45720" marR="4572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n-lt"/>
                        </a:rPr>
                        <a:t>240 (0.7%)</a:t>
                      </a:r>
                    </a:p>
                  </a:txBody>
                  <a:tcPr marL="45720" marR="4572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362 (0.7%)</a:t>
                      </a:r>
                    </a:p>
                  </a:txBody>
                  <a:tcPr marL="45720" marR="45720"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98580">
                <a:tc>
                  <a:txBody>
                    <a:bodyPr/>
                    <a:lstStyle/>
                    <a:p>
                      <a:pPr algn="l" fontAlgn="b"/>
                      <a:r>
                        <a:rPr lang="en-US" sz="1300" b="1" i="0" u="none" strike="noStrike">
                          <a:solidFill>
                            <a:schemeClr val="tx1"/>
                          </a:solidFill>
                          <a:effectLst/>
                          <a:latin typeface="+mn-lt"/>
                        </a:rPr>
                        <a:t>Cancer</a:t>
                      </a:r>
                    </a:p>
                  </a:txBody>
                  <a:tcPr marL="45720" marR="45720"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n-lt"/>
                        </a:rPr>
                        <a:t>7 (0.0%)</a:t>
                      </a:r>
                    </a:p>
                  </a:txBody>
                  <a:tcPr marL="45720" marR="4572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n-lt"/>
                        </a:rPr>
                        <a:t>27 (0.1%)</a:t>
                      </a:r>
                    </a:p>
                  </a:txBody>
                  <a:tcPr marL="45720" marR="4572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n-lt"/>
                        </a:rPr>
                        <a:t>34 (0.1%)</a:t>
                      </a:r>
                    </a:p>
                  </a:txBody>
                  <a:tcPr marL="45720" marR="45720"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98580">
                <a:tc>
                  <a:txBody>
                    <a:bodyPr/>
                    <a:lstStyle/>
                    <a:p>
                      <a:pPr algn="l" fontAlgn="b"/>
                      <a:r>
                        <a:rPr lang="en-US" sz="1300" b="1" i="0" u="none" strike="noStrike" dirty="0">
                          <a:solidFill>
                            <a:schemeClr val="tx1"/>
                          </a:solidFill>
                          <a:effectLst/>
                          <a:latin typeface="+mn-lt"/>
                        </a:rPr>
                        <a:t>Other</a:t>
                      </a:r>
                    </a:p>
                  </a:txBody>
                  <a:tcPr marL="45720" marR="45720"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n-lt"/>
                        </a:rPr>
                        <a:t>459 (2.7%)</a:t>
                      </a:r>
                    </a:p>
                  </a:txBody>
                  <a:tcPr marL="45720" marR="4572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n-lt"/>
                        </a:rPr>
                        <a:t>389 (1.2%)</a:t>
                      </a:r>
                    </a:p>
                  </a:txBody>
                  <a:tcPr marL="45720" marR="4572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n-lt"/>
                        </a:rPr>
                        <a:t>848 (1.7%)</a:t>
                      </a:r>
                    </a:p>
                  </a:txBody>
                  <a:tcPr marL="45720" marR="45720"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00FF"/>
                    </a:solidFill>
                  </a:tcPr>
                </a:tc>
              </a:tr>
            </a:tbl>
          </a:graphicData>
        </a:graphic>
      </p:graphicFrame>
      <p:sp>
        <p:nvSpPr>
          <p:cNvPr id="10" name="Title 1"/>
          <p:cNvSpPr txBox="1">
            <a:spLocks/>
          </p:cNvSpPr>
          <p:nvPr/>
        </p:nvSpPr>
        <p:spPr bwMode="auto">
          <a:xfrm>
            <a:off x="-2822" y="219968"/>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t>Adult Lung Transplants</a:t>
            </a:r>
            <a:r>
              <a:rPr lang="en-US" sz="2400" kern="0" dirty="0" smtClean="0"/>
              <a:t/>
            </a:r>
            <a:br>
              <a:rPr lang="en-US" sz="2400" kern="0" dirty="0" smtClean="0"/>
            </a:br>
            <a:endParaRPr lang="en-US" sz="2000" kern="0" dirty="0"/>
          </a:p>
        </p:txBody>
      </p:sp>
      <p:sp>
        <p:nvSpPr>
          <p:cNvPr id="3" name="Title 2"/>
          <p:cNvSpPr txBox="1"/>
          <p:nvPr/>
        </p:nvSpPr>
        <p:spPr>
          <a:xfrm>
            <a:off x="1209887" y="559383"/>
            <a:ext cx="2296161" cy="461665"/>
          </a:xfrm>
          <a:prstGeom prst="rect">
            <a:avLst/>
          </a:prstGeom>
          <a:noFill/>
        </p:spPr>
        <p:txBody>
          <a:bodyPr wrap="square" rtlCol="0">
            <a:spAutoFit/>
          </a:bodyPr>
          <a:lstStyle/>
          <a:p>
            <a:r>
              <a:rPr lang="en-US" sz="2400" b="1" kern="0" dirty="0" smtClean="0"/>
              <a:t>Indications</a:t>
            </a:r>
            <a:endParaRPr lang="en-US" sz="2400" b="1" kern="0" dirty="0"/>
          </a:p>
        </p:txBody>
      </p:sp>
      <p:sp>
        <p:nvSpPr>
          <p:cNvPr id="12" name="title_cohort"/>
          <p:cNvSpPr txBox="1"/>
          <p:nvPr/>
        </p:nvSpPr>
        <p:spPr>
          <a:xfrm>
            <a:off x="2324100" y="590490"/>
            <a:ext cx="6172200" cy="400110"/>
          </a:xfrm>
          <a:prstGeom prst="rect">
            <a:avLst/>
          </a:prstGeom>
          <a:noFill/>
        </p:spPr>
        <p:txBody>
          <a:bodyPr wrap="square" rtlCol="0">
            <a:spAutoFit/>
          </a:bodyPr>
          <a:lstStyle/>
          <a:p>
            <a:pPr algn="ctr"/>
            <a:r>
              <a:rPr lang="en-US" sz="2000" b="1" kern="0" dirty="0"/>
              <a:t>(</a:t>
            </a:r>
            <a:r>
              <a:rPr lang="en-US" sz="2000" b="1" kern="0" dirty="0" smtClean="0"/>
              <a:t>Transplants</a:t>
            </a:r>
            <a:r>
              <a:rPr lang="en-US" sz="2000" b="1" kern="0" dirty="0"/>
              <a:t>: January 1995 – June </a:t>
            </a:r>
            <a:r>
              <a:rPr lang="en-US" sz="2000" b="1" kern="0" dirty="0" smtClean="0"/>
              <a:t>2015)</a:t>
            </a:r>
            <a:endParaRPr lang="en-US" sz="2000" b="1" kern="0" dirty="0"/>
          </a:p>
        </p:txBody>
      </p:sp>
      <p:grpSp>
        <p:nvGrpSpPr>
          <p:cNvPr id="13" name="Group 12"/>
          <p:cNvGrpSpPr/>
          <p:nvPr/>
        </p:nvGrpSpPr>
        <p:grpSpPr>
          <a:xfrm>
            <a:off x="2" y="6180658"/>
            <a:ext cx="4715933" cy="711201"/>
            <a:chOff x="2" y="6180658"/>
            <a:chExt cx="4715933" cy="711201"/>
          </a:xfrm>
        </p:grpSpPr>
        <p:grpSp>
          <p:nvGrpSpPr>
            <p:cNvPr id="14" name="Group 13"/>
            <p:cNvGrpSpPr/>
            <p:nvPr/>
          </p:nvGrpSpPr>
          <p:grpSpPr>
            <a:xfrm>
              <a:off x="2" y="6180658"/>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10582079"/>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371600" y="4876800"/>
            <a:ext cx="4419600" cy="553998"/>
          </a:xfrm>
          <a:prstGeom prst="rect">
            <a:avLst/>
          </a:prstGeom>
          <a:solidFill>
            <a:srgbClr val="000000"/>
          </a:solidFill>
          <a:ln>
            <a:solidFill>
              <a:schemeClr val="tx1"/>
            </a:solidFill>
          </a:ln>
        </p:spPr>
        <p:txBody>
          <a:bodyPr wrap="square" rtlCol="0">
            <a:spAutoFit/>
          </a:bodyPr>
          <a:lstStyle/>
          <a:p>
            <a:r>
              <a:rPr lang="en-US" sz="1500" b="1" dirty="0" smtClean="0"/>
              <a:t>* Severe renal dysfunction = Creatinine &gt; 2.5 mg/dl (221 μmol/L), dialysis or renal transplant</a:t>
            </a:r>
            <a:endParaRPr lang="en-US" sz="1500" b="1" dirty="0"/>
          </a:p>
        </p:txBody>
      </p:sp>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1" name="Title 1"/>
          <p:cNvSpPr txBox="1">
            <a:spLocks/>
          </p:cNvSpPr>
          <p:nvPr/>
        </p:nvSpPr>
        <p:spPr bwMode="auto">
          <a:xfrm>
            <a:off x="0" y="45156"/>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 </a:t>
            </a:r>
            <a:r>
              <a:rPr lang="en-US" sz="2800" kern="0" dirty="0" smtClean="0"/>
              <a:t/>
            </a:r>
            <a:br>
              <a:rPr lang="en-US" sz="2800" kern="0" dirty="0" smtClean="0"/>
            </a:br>
            <a:r>
              <a:rPr lang="en-US" sz="2400" kern="0" dirty="0" smtClean="0"/>
              <a:t>Severe Renal Dysfunction*-Free Survival Conditional on</a:t>
            </a:r>
            <a:endParaRPr lang="en-US" sz="2000" kern="0" dirty="0"/>
          </a:p>
        </p:txBody>
      </p:sp>
      <p:sp>
        <p:nvSpPr>
          <p:cNvPr id="3" name="Title 2"/>
          <p:cNvSpPr txBox="1"/>
          <p:nvPr/>
        </p:nvSpPr>
        <p:spPr>
          <a:xfrm>
            <a:off x="716845" y="964496"/>
            <a:ext cx="3124200" cy="461665"/>
          </a:xfrm>
          <a:prstGeom prst="rect">
            <a:avLst/>
          </a:prstGeom>
          <a:noFill/>
        </p:spPr>
        <p:txBody>
          <a:bodyPr wrap="square" rtlCol="0">
            <a:spAutoFit/>
          </a:bodyPr>
          <a:lstStyle/>
          <a:p>
            <a:r>
              <a:rPr lang="en-US" sz="2400" b="1" kern="0" dirty="0"/>
              <a:t>Survival to 1 </a:t>
            </a:r>
            <a:r>
              <a:rPr lang="en-US" sz="2400" b="1" kern="0" dirty="0" smtClean="0"/>
              <a:t>Year</a:t>
            </a:r>
            <a:endParaRPr lang="en-US" sz="2400" b="1" kern="0" dirty="0"/>
          </a:p>
        </p:txBody>
      </p:sp>
      <p:sp>
        <p:nvSpPr>
          <p:cNvPr id="12" name="title_cohort"/>
          <p:cNvSpPr txBox="1"/>
          <p:nvPr/>
        </p:nvSpPr>
        <p:spPr>
          <a:xfrm>
            <a:off x="3330222" y="1009590"/>
            <a:ext cx="5111864" cy="400110"/>
          </a:xfrm>
          <a:prstGeom prst="rect">
            <a:avLst/>
          </a:prstGeom>
          <a:noFill/>
        </p:spPr>
        <p:txBody>
          <a:bodyPr wrap="square" rtlCol="0">
            <a:spAutoFit/>
          </a:bodyPr>
          <a:lstStyle/>
          <a:p>
            <a:pPr algn="ctr"/>
            <a:r>
              <a:rPr lang="en-US" sz="2000" b="1" kern="0" smtClean="0"/>
              <a:t>(Transplants: January 1994 – June 2014)</a:t>
            </a:r>
            <a:endParaRPr lang="en-US" sz="2000" b="1" kern="0" dirty="0"/>
          </a:p>
        </p:txBody>
      </p:sp>
    </p:spTree>
    <p:extLst>
      <p:ext uri="{BB962C8B-B14F-4D97-AF65-F5344CB8AC3E}">
        <p14:creationId xmlns:p14="http://schemas.microsoft.com/office/powerpoint/2010/main" val="59273977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623773755"/>
              </p:ext>
            </p:extLst>
          </p:nvPr>
        </p:nvGraphicFramePr>
        <p:xfrm>
          <a:off x="304800" y="1524000"/>
          <a:ext cx="8305800" cy="2878980"/>
        </p:xfrm>
        <a:graphic>
          <a:graphicData uri="http://schemas.openxmlformats.org/drawingml/2006/table">
            <a:tbl>
              <a:tblPr bandRow="1">
                <a:tableStyleId>{5C22544A-7EE6-4342-B048-85BDC9FD1C3A}</a:tableStyleId>
              </a:tblPr>
              <a:tblGrid>
                <a:gridCol w="1371600"/>
                <a:gridCol w="2057400"/>
                <a:gridCol w="1625600"/>
                <a:gridCol w="1625600"/>
                <a:gridCol w="1625600"/>
              </a:tblGrid>
              <a:tr h="519541">
                <a:tc gridSpan="2">
                  <a:txBody>
                    <a:bodyPr/>
                    <a:lstStyle/>
                    <a:p>
                      <a:pPr algn="ctr" rtl="0" fontAlgn="t"/>
                      <a:r>
                        <a:rPr lang="en-US" sz="1600" b="1" dirty="0">
                          <a:solidFill>
                            <a:srgbClr val="FFFF00"/>
                          </a:solidFill>
                        </a:rPr>
                        <a:t>Malignancy/Type</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a:txBody>
                    <a:bodyPr/>
                    <a:lstStyle/>
                    <a:p>
                      <a:pPr algn="ctr" rtl="0" fontAlgn="t"/>
                      <a:r>
                        <a:rPr lang="en-US" sz="1600" b="1" dirty="0">
                          <a:solidFill>
                            <a:srgbClr val="FFFF00"/>
                          </a:solidFill>
                        </a:rPr>
                        <a:t>1-Year  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a:solidFill>
                            <a:srgbClr val="FFFF00"/>
                          </a:solidFill>
                        </a:rPr>
                        <a:t>5-Year 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smtClean="0">
                          <a:solidFill>
                            <a:srgbClr val="FFFF00"/>
                          </a:solidFill>
                        </a:rPr>
                        <a:t>10-Year </a:t>
                      </a:r>
                      <a:r>
                        <a:rPr lang="en-US" sz="1600" b="1" dirty="0">
                          <a:solidFill>
                            <a:srgbClr val="FFFF00"/>
                          </a:solidFill>
                        </a:rPr>
                        <a:t>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30886">
                <a:tc gridSpan="2">
                  <a:txBody>
                    <a:bodyPr/>
                    <a:lstStyle/>
                    <a:p>
                      <a:pPr rtl="0" fontAlgn="t"/>
                      <a:r>
                        <a:rPr lang="en-US" sz="1600" b="1" dirty="0">
                          <a:solidFill>
                            <a:schemeClr val="tx1"/>
                          </a:solidFill>
                        </a:rPr>
                        <a:t>No 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hMerge="1">
                  <a:txBody>
                    <a:bodyPr/>
                    <a:lstStyle/>
                    <a:p>
                      <a:endParaRPr lang="en-US"/>
                    </a:p>
                  </a:txBody>
                  <a:tcPr/>
                </a:tc>
                <a:tc>
                  <a:txBody>
                    <a:bodyPr/>
                    <a:lstStyle/>
                    <a:p>
                      <a:pPr algn="ctr" fontAlgn="b"/>
                      <a:r>
                        <a:rPr lang="en-US" sz="1500" b="1" i="0" u="none" strike="noStrike" dirty="0">
                          <a:solidFill>
                            <a:schemeClr val="tx1"/>
                          </a:solidFill>
                          <a:effectLst/>
                          <a:latin typeface="+mj-lt"/>
                        </a:rPr>
                        <a:t>20,023 (94.9%)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500" b="1" i="0" u="none" strike="noStrike" dirty="0">
                          <a:solidFill>
                            <a:schemeClr val="tx1"/>
                          </a:solidFill>
                          <a:effectLst/>
                          <a:latin typeface="+mj-lt"/>
                        </a:rPr>
                        <a:t>7,337 (81.8%)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500" b="1" i="0" u="none" strike="noStrike" dirty="0">
                          <a:solidFill>
                            <a:schemeClr val="tx1"/>
                          </a:solidFill>
                          <a:effectLst/>
                          <a:latin typeface="+mj-lt"/>
                        </a:rPr>
                        <a:t>1,819 (71.3%)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30886">
                <a:tc gridSpan="2">
                  <a:txBody>
                    <a:bodyPr/>
                    <a:lstStyle/>
                    <a:p>
                      <a:pPr rtl="0" fontAlgn="t"/>
                      <a:r>
                        <a:rPr lang="en-US" sz="1600" b="1" dirty="0">
                          <a:solidFill>
                            <a:schemeClr val="tx1"/>
                          </a:solidFill>
                        </a:rPr>
                        <a:t>Malignancy (all types combined)</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a:txBody>
                    <a:bodyPr/>
                    <a:lstStyle/>
                    <a:p>
                      <a:pPr algn="ctr" fontAlgn="b"/>
                      <a:r>
                        <a:rPr lang="en-US" sz="1500" b="1" i="0" u="none" strike="noStrike" dirty="0">
                          <a:solidFill>
                            <a:schemeClr val="tx1"/>
                          </a:solidFill>
                          <a:effectLst/>
                          <a:latin typeface="+mj-lt"/>
                        </a:rPr>
                        <a:t>1,072 (5.1%)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500" b="1" i="0" u="none" strike="noStrike">
                          <a:solidFill>
                            <a:schemeClr val="tx1"/>
                          </a:solidFill>
                          <a:effectLst/>
                          <a:latin typeface="+mj-lt"/>
                        </a:rPr>
                        <a:t>1,627 (18.2%)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500" b="1" i="0" u="none" strike="noStrike" dirty="0">
                          <a:solidFill>
                            <a:schemeClr val="tx1"/>
                          </a:solidFill>
                          <a:effectLst/>
                          <a:latin typeface="+mj-lt"/>
                        </a:rPr>
                        <a:t>733 (28.7%)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59522">
                <a:tc rowSpan="4">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US" sz="1600" b="1" i="1" kern="1200" baseline="0" dirty="0" smtClean="0">
                          <a:solidFill>
                            <a:schemeClr val="tx2">
                              <a:lumMod val="20000"/>
                              <a:lumOff val="80000"/>
                            </a:schemeClr>
                          </a:solidFill>
                          <a:latin typeface="+mn-lt"/>
                          <a:ea typeface="+mn-ea"/>
                          <a:cs typeface="+mn-cs"/>
                        </a:rPr>
                        <a:t>Malignancy Type*</a:t>
                      </a:r>
                      <a:endParaRPr lang="en-US" sz="1600" b="1" i="1" kern="1200" baseline="0" dirty="0">
                        <a:solidFill>
                          <a:schemeClr val="tx2">
                            <a:lumMod val="20000"/>
                            <a:lumOff val="80000"/>
                          </a:schemeClr>
                        </a:solidFill>
                        <a:latin typeface="+mn-lt"/>
                        <a:ea typeface="+mn-ea"/>
                        <a:cs typeface="+mn-cs"/>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a:solidFill>
                            <a:schemeClr val="tx2">
                              <a:lumMod val="20000"/>
                              <a:lumOff val="80000"/>
                            </a:schemeClr>
                          </a:solidFill>
                        </a:rPr>
                        <a:t>Skin</a:t>
                      </a:r>
                      <a:endParaRPr lang="en-US" sz="1600" baseline="0" dirty="0">
                        <a:solidFill>
                          <a:schemeClr val="tx2">
                            <a:lumMod val="20000"/>
                            <a:lumOff val="80000"/>
                          </a:schemeClr>
                        </a:solidFill>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500" b="1" i="0" u="none" strike="noStrike">
                          <a:solidFill>
                            <a:schemeClr val="tx2">
                              <a:lumMod val="20000"/>
                              <a:lumOff val="80000"/>
                            </a:schemeClr>
                          </a:solidFill>
                          <a:effectLst/>
                          <a:latin typeface="+mj-lt"/>
                        </a:rPr>
                        <a:t>346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500" b="1" i="0" u="none" strike="noStrike">
                          <a:solidFill>
                            <a:schemeClr val="tx2">
                              <a:lumMod val="20000"/>
                              <a:lumOff val="80000"/>
                            </a:schemeClr>
                          </a:solidFill>
                          <a:effectLst/>
                          <a:latin typeface="+mj-lt"/>
                        </a:rPr>
                        <a:t>1134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500" b="1" i="0" u="none" strike="noStrike">
                          <a:solidFill>
                            <a:schemeClr val="tx2">
                              <a:lumMod val="20000"/>
                              <a:lumOff val="80000"/>
                            </a:schemeClr>
                          </a:solidFill>
                          <a:effectLst/>
                          <a:latin typeface="+mj-lt"/>
                        </a:rPr>
                        <a:t>538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59522">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smtClean="0">
                          <a:solidFill>
                            <a:schemeClr val="tx2">
                              <a:lumMod val="20000"/>
                              <a:lumOff val="80000"/>
                            </a:schemeClr>
                          </a:solidFill>
                        </a:rPr>
                        <a:t>Lymphoma</a:t>
                      </a:r>
                      <a:endParaRPr lang="en-US" sz="1600" baseline="0" dirty="0">
                        <a:solidFill>
                          <a:schemeClr val="tx2">
                            <a:lumMod val="20000"/>
                            <a:lumOff val="80000"/>
                          </a:schemeClr>
                        </a:solidFill>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500" b="1" i="0" u="none" strike="noStrike">
                          <a:solidFill>
                            <a:schemeClr val="tx2">
                              <a:lumMod val="20000"/>
                              <a:lumOff val="80000"/>
                            </a:schemeClr>
                          </a:solidFill>
                          <a:effectLst/>
                          <a:latin typeface="+mj-lt"/>
                        </a:rPr>
                        <a:t>228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500" b="1" i="0" u="none" strike="noStrike">
                          <a:solidFill>
                            <a:schemeClr val="tx2">
                              <a:lumMod val="20000"/>
                              <a:lumOff val="80000"/>
                            </a:schemeClr>
                          </a:solidFill>
                          <a:effectLst/>
                          <a:latin typeface="+mj-lt"/>
                        </a:rPr>
                        <a:t>137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500" b="1" i="0" u="none" strike="noStrike">
                          <a:solidFill>
                            <a:schemeClr val="tx2">
                              <a:lumMod val="20000"/>
                              <a:lumOff val="80000"/>
                            </a:schemeClr>
                          </a:solidFill>
                          <a:effectLst/>
                          <a:latin typeface="+mj-lt"/>
                        </a:rPr>
                        <a:t>59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59522">
                <a:tc vMerge="1">
                  <a:txBody>
                    <a:bodyPr/>
                    <a:lstStyle/>
                    <a:p>
                      <a:endParaRPr lang="en-US"/>
                    </a:p>
                  </a:txBody>
                  <a:tcPr/>
                </a:tc>
                <a:tc>
                  <a:txBody>
                    <a:bodyPr/>
                    <a:lstStyle/>
                    <a:p>
                      <a:pPr marL="0" algn="r" defTabSz="914400" rtl="0" eaLnBrk="1" fontAlgn="t" latinLnBrk="0" hangingPunct="1"/>
                      <a:r>
                        <a:rPr lang="en-US" sz="1600" b="1" i="1" kern="1200" baseline="0" dirty="0" smtClean="0">
                          <a:solidFill>
                            <a:schemeClr val="tx2">
                              <a:lumMod val="20000"/>
                              <a:lumOff val="80000"/>
                            </a:schemeClr>
                          </a:solidFill>
                          <a:latin typeface="+mn-lt"/>
                          <a:ea typeface="+mn-ea"/>
                          <a:cs typeface="+mn-cs"/>
                        </a:rPr>
                        <a:t>Other</a:t>
                      </a:r>
                      <a:endParaRPr lang="en-US" sz="1600" b="1" i="1" kern="1200" baseline="0" dirty="0">
                        <a:solidFill>
                          <a:schemeClr val="tx2">
                            <a:lumMod val="20000"/>
                            <a:lumOff val="80000"/>
                          </a:schemeClr>
                        </a:solidFill>
                        <a:latin typeface="+mn-lt"/>
                        <a:ea typeface="+mn-ea"/>
                        <a:cs typeface="+mn-cs"/>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500" b="1" i="0" u="none" strike="noStrike">
                          <a:solidFill>
                            <a:schemeClr val="tx2">
                              <a:lumMod val="20000"/>
                              <a:lumOff val="80000"/>
                            </a:schemeClr>
                          </a:solidFill>
                          <a:effectLst/>
                          <a:latin typeface="+mj-lt"/>
                        </a:rPr>
                        <a:t>468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500" b="1" i="0" u="none" strike="noStrike">
                          <a:solidFill>
                            <a:schemeClr val="tx2">
                              <a:lumMod val="20000"/>
                              <a:lumOff val="80000"/>
                            </a:schemeClr>
                          </a:solidFill>
                          <a:effectLst/>
                          <a:latin typeface="+mj-lt"/>
                        </a:rPr>
                        <a:t>445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500" b="1" i="0" u="none" strike="noStrike">
                          <a:solidFill>
                            <a:schemeClr val="tx2">
                              <a:lumMod val="20000"/>
                              <a:lumOff val="80000"/>
                            </a:schemeClr>
                          </a:solidFill>
                          <a:effectLst/>
                          <a:latin typeface="+mj-lt"/>
                        </a:rPr>
                        <a:t>203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59522">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smtClean="0">
                          <a:solidFill>
                            <a:schemeClr val="tx2">
                              <a:lumMod val="20000"/>
                              <a:lumOff val="80000"/>
                            </a:schemeClr>
                          </a:solidFill>
                        </a:rPr>
                        <a:t>Type Not Reported</a:t>
                      </a:r>
                      <a:endParaRPr lang="en-US" sz="1600" baseline="0" dirty="0">
                        <a:solidFill>
                          <a:schemeClr val="tx2">
                            <a:lumMod val="20000"/>
                            <a:lumOff val="80000"/>
                          </a:schemeClr>
                        </a:solidFill>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500" b="1" i="0" u="none" strike="noStrike">
                          <a:solidFill>
                            <a:schemeClr val="tx2">
                              <a:lumMod val="20000"/>
                              <a:lumOff val="80000"/>
                            </a:schemeClr>
                          </a:solidFill>
                          <a:effectLst/>
                          <a:latin typeface="+mj-lt"/>
                        </a:rPr>
                        <a:t>30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500" b="1" i="0" u="none" strike="noStrike">
                          <a:solidFill>
                            <a:schemeClr val="tx2">
                              <a:lumMod val="20000"/>
                              <a:lumOff val="80000"/>
                            </a:schemeClr>
                          </a:solidFill>
                          <a:effectLst/>
                          <a:latin typeface="+mj-lt"/>
                        </a:rPr>
                        <a:t>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500" b="1" i="0" u="none" strike="noStrike" dirty="0">
                          <a:solidFill>
                            <a:schemeClr val="tx2">
                              <a:lumMod val="20000"/>
                              <a:lumOff val="80000"/>
                            </a:schemeClr>
                          </a:solidFill>
                          <a:effectLst/>
                          <a:latin typeface="+mj-lt"/>
                        </a:rPr>
                        <a:t>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9" name="TextBox 8"/>
          <p:cNvSpPr txBox="1"/>
          <p:nvPr/>
        </p:nvSpPr>
        <p:spPr>
          <a:xfrm>
            <a:off x="381000" y="5527657"/>
            <a:ext cx="8458200" cy="553998"/>
          </a:xfrm>
          <a:prstGeom prst="rect">
            <a:avLst/>
          </a:prstGeom>
          <a:noFill/>
        </p:spPr>
        <p:txBody>
          <a:bodyPr wrap="square" rtlCol="0">
            <a:spAutoFit/>
          </a:bodyPr>
          <a:lstStyle/>
          <a:p>
            <a:r>
              <a:rPr lang="en-US" sz="1500" b="1" dirty="0" smtClean="0"/>
              <a:t>* Recipients may have experienced more than one type of malignancy; therefore, the sum of individual malignancy types may be greater than the total number with malignancy.</a:t>
            </a:r>
            <a:endParaRPr lang="en-US" sz="1500" dirty="0"/>
          </a:p>
        </p:txBody>
      </p:sp>
      <p:sp>
        <p:nvSpPr>
          <p:cNvPr id="10" name="TextBox 9"/>
          <p:cNvSpPr txBox="1"/>
          <p:nvPr/>
        </p:nvSpPr>
        <p:spPr>
          <a:xfrm>
            <a:off x="381000" y="4697207"/>
            <a:ext cx="8229600" cy="738664"/>
          </a:xfrm>
          <a:prstGeom prst="rect">
            <a:avLst/>
          </a:prstGeom>
          <a:noFill/>
        </p:spPr>
        <p:txBody>
          <a:bodyPr wrap="square" rtlCol="0">
            <a:spAutoFit/>
          </a:bodyPr>
          <a:lstStyle/>
          <a:p>
            <a:r>
              <a:rPr lang="en-US" sz="1400" b="1" dirty="0" smtClean="0">
                <a:solidFill>
                  <a:srgbClr val="FFFF00"/>
                </a:solidFill>
              </a:rPr>
              <a:t>Other malignancies reported include: adenocarcinoma (2; 2; 1), bladder (2; 2; 1), lung (2; 2; 0), breast (1; 7; 3); prostate (0; 5; 2), cervical (1; 1; 0); and colon (0; 1; 0).  Numbers in parentheses represent the number of reported cases within each time period.</a:t>
            </a:r>
            <a:endParaRPr lang="en-US" sz="1400" b="1" dirty="0">
              <a:solidFill>
                <a:srgbClr val="FFFF00"/>
              </a:solidFill>
            </a:endParaRPr>
          </a:p>
        </p:txBody>
      </p:sp>
      <p:sp>
        <p:nvSpPr>
          <p:cNvPr id="12" name="Title 1"/>
          <p:cNvSpPr txBox="1">
            <a:spLocks/>
          </p:cNvSpPr>
          <p:nvPr/>
        </p:nvSpPr>
        <p:spPr bwMode="auto">
          <a:xfrm>
            <a:off x="0" y="762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500" kern="0" dirty="0" smtClean="0"/>
              <a:t/>
            </a:r>
            <a:br>
              <a:rPr lang="en-US" sz="2500" kern="0" dirty="0" smtClean="0"/>
            </a:br>
            <a:r>
              <a:rPr lang="en-US" sz="2500" kern="0" dirty="0" smtClean="0"/>
              <a:t>Cumulative</a:t>
            </a:r>
            <a:r>
              <a:rPr lang="en-US" sz="2400" kern="0" dirty="0" smtClean="0"/>
              <a:t> Post Transplant Malignancy Rates in Survivors</a:t>
            </a:r>
            <a:endParaRPr lang="en-US" sz="2000" kern="0" dirty="0"/>
          </a:p>
        </p:txBody>
      </p:sp>
      <p:sp>
        <p:nvSpPr>
          <p:cNvPr id="3" name="title_cohort"/>
          <p:cNvSpPr txBox="1"/>
          <p:nvPr/>
        </p:nvSpPr>
        <p:spPr>
          <a:xfrm>
            <a:off x="2041878" y="995415"/>
            <a:ext cx="5105400" cy="400110"/>
          </a:xfrm>
          <a:prstGeom prst="rect">
            <a:avLst/>
          </a:prstGeom>
          <a:noFill/>
        </p:spPr>
        <p:txBody>
          <a:bodyPr wrap="square" rtlCol="0">
            <a:spAutoFit/>
          </a:bodyPr>
          <a:lstStyle/>
          <a:p>
            <a:r>
              <a:rPr lang="en-US" sz="2000" b="1" kern="0" dirty="0"/>
              <a:t>(Transplants: January 1994 – June 2014</a:t>
            </a:r>
            <a:r>
              <a:rPr lang="en-US" sz="2000" b="1" kern="0" dirty="0" smtClean="0"/>
              <a:t>)</a:t>
            </a:r>
            <a:endParaRPr lang="en-US" sz="2000" b="1" kern="0" dirty="0"/>
          </a:p>
        </p:txBody>
      </p:sp>
      <p:grpSp>
        <p:nvGrpSpPr>
          <p:cNvPr id="14" name="Group 13"/>
          <p:cNvGrpSpPr/>
          <p:nvPr/>
        </p:nvGrpSpPr>
        <p:grpSpPr>
          <a:xfrm>
            <a:off x="2" y="6180658"/>
            <a:ext cx="4715933" cy="711201"/>
            <a:chOff x="2" y="6180658"/>
            <a:chExt cx="4715933" cy="711201"/>
          </a:xfrm>
        </p:grpSpPr>
        <p:grpSp>
          <p:nvGrpSpPr>
            <p:cNvPr id="15" name="Group 14"/>
            <p:cNvGrpSpPr/>
            <p:nvPr/>
          </p:nvGrpSpPr>
          <p:grpSpPr>
            <a:xfrm>
              <a:off x="2" y="6180658"/>
              <a:ext cx="4715932" cy="711201"/>
              <a:chOff x="1" y="6067776"/>
              <a:chExt cx="4952999" cy="790224"/>
            </a:xfrm>
          </p:grpSpPr>
          <p:pic>
            <p:nvPicPr>
              <p:cNvPr id="22" name="Picture 21"/>
              <p:cNvPicPr>
                <a:picLocks noChangeAspect="1"/>
              </p:cNvPicPr>
              <p:nvPr/>
            </p:nvPicPr>
            <p:blipFill>
              <a:blip r:embed="rId3" cstate="print"/>
              <a:stretch>
                <a:fillRect/>
              </a:stretch>
            </p:blipFill>
            <p:spPr>
              <a:xfrm>
                <a:off x="1" y="6172200"/>
                <a:ext cx="4952999" cy="685800"/>
              </a:xfrm>
              <a:prstGeom prst="rect">
                <a:avLst/>
              </a:prstGeom>
            </p:spPr>
          </p:pic>
          <p:sp>
            <p:nvSpPr>
              <p:cNvPr id="23"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81201543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45784231"/>
              </p:ext>
            </p:extLst>
          </p:nvPr>
        </p:nvGraphicFramePr>
        <p:xfrm>
          <a:off x="228600" y="1371600"/>
          <a:ext cx="86106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80658"/>
            <a:ext cx="4715933" cy="711201"/>
            <a:chOff x="2" y="6180658"/>
            <a:chExt cx="4715933" cy="711201"/>
          </a:xfrm>
        </p:grpSpPr>
        <p:grpSp>
          <p:nvGrpSpPr>
            <p:cNvPr id="13" name="Group 12"/>
            <p:cNvGrpSpPr/>
            <p:nvPr/>
          </p:nvGrpSpPr>
          <p:grpSpPr>
            <a:xfrm>
              <a:off x="2" y="6180658"/>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9" name="Title 1"/>
          <p:cNvSpPr txBox="1">
            <a:spLocks/>
          </p:cNvSpPr>
          <p:nvPr/>
        </p:nvSpPr>
        <p:spPr bwMode="auto">
          <a:xfrm>
            <a:off x="5644" y="26811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endParaRPr lang="en-US" sz="2000" kern="0" dirty="0"/>
          </a:p>
        </p:txBody>
      </p:sp>
      <p:sp>
        <p:nvSpPr>
          <p:cNvPr id="3" name="Title 2"/>
          <p:cNvSpPr txBox="1"/>
          <p:nvPr/>
        </p:nvSpPr>
        <p:spPr>
          <a:xfrm>
            <a:off x="228600" y="691682"/>
            <a:ext cx="4038600" cy="461665"/>
          </a:xfrm>
          <a:prstGeom prst="rect">
            <a:avLst/>
          </a:prstGeom>
          <a:noFill/>
        </p:spPr>
        <p:txBody>
          <a:bodyPr wrap="square" rtlCol="0">
            <a:spAutoFit/>
          </a:bodyPr>
          <a:lstStyle/>
          <a:p>
            <a:r>
              <a:rPr lang="en-US" sz="2400" b="1" kern="0" dirty="0" smtClean="0"/>
              <a:t>Malignancy-Free Survival</a:t>
            </a:r>
            <a:endParaRPr lang="en-US" sz="2400" b="1" kern="0" dirty="0"/>
          </a:p>
        </p:txBody>
      </p:sp>
      <p:sp>
        <p:nvSpPr>
          <p:cNvPr id="11" name="title_cohort"/>
          <p:cNvSpPr txBox="1"/>
          <p:nvPr/>
        </p:nvSpPr>
        <p:spPr>
          <a:xfrm>
            <a:off x="3886200" y="734423"/>
            <a:ext cx="5181600" cy="400110"/>
          </a:xfrm>
          <a:prstGeom prst="rect">
            <a:avLst/>
          </a:prstGeom>
          <a:noFill/>
        </p:spPr>
        <p:txBody>
          <a:bodyPr wrap="square" rtlCol="0">
            <a:spAutoFit/>
          </a:bodyPr>
          <a:lstStyle/>
          <a:p>
            <a:pPr algn="ctr"/>
            <a:r>
              <a:rPr lang="en-US" sz="2000" b="1" kern="0" dirty="0" smtClean="0"/>
              <a:t>(Transplants: January 1994 - June 2014)</a:t>
            </a:r>
            <a:endParaRPr lang="en-US" sz="2000" b="1" kern="0" dirty="0"/>
          </a:p>
        </p:txBody>
      </p:sp>
    </p:spTree>
    <p:extLst>
      <p:ext uri="{BB962C8B-B14F-4D97-AF65-F5344CB8AC3E}">
        <p14:creationId xmlns:p14="http://schemas.microsoft.com/office/powerpoint/2010/main" val="392200110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99412962"/>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80658"/>
            <a:ext cx="4715933" cy="711201"/>
            <a:chOff x="2" y="6180658"/>
            <a:chExt cx="4715933" cy="711201"/>
          </a:xfrm>
        </p:grpSpPr>
        <p:grpSp>
          <p:nvGrpSpPr>
            <p:cNvPr id="13" name="Group 12"/>
            <p:cNvGrpSpPr/>
            <p:nvPr/>
          </p:nvGrpSpPr>
          <p:grpSpPr>
            <a:xfrm>
              <a:off x="2" y="6180658"/>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9" name="Title 1"/>
          <p:cNvSpPr txBox="1">
            <a:spLocks/>
          </p:cNvSpPr>
          <p:nvPr/>
        </p:nvSpPr>
        <p:spPr bwMode="auto">
          <a:xfrm>
            <a:off x="-4233" y="29068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r>
              <a:rPr lang="en-US" sz="2800" kern="0" dirty="0" smtClean="0"/>
              <a:t/>
            </a:r>
            <a:br>
              <a:rPr lang="en-US" sz="2800" kern="0" dirty="0" smtClean="0"/>
            </a:br>
            <a:r>
              <a:rPr lang="en-US" sz="2400" kern="0" dirty="0" smtClean="0"/>
              <a:t>Malignancy-Free Survival Conditional on Survival to 1 Year</a:t>
            </a:r>
            <a:br>
              <a:rPr lang="en-US" sz="2400" kern="0" dirty="0" smtClean="0"/>
            </a:br>
            <a:endParaRPr lang="en-US" sz="2000" kern="0" dirty="0"/>
          </a:p>
        </p:txBody>
      </p:sp>
      <p:sp>
        <p:nvSpPr>
          <p:cNvPr id="3" name="title_cohort"/>
          <p:cNvSpPr txBox="1"/>
          <p:nvPr/>
        </p:nvSpPr>
        <p:spPr>
          <a:xfrm>
            <a:off x="1638300" y="1015707"/>
            <a:ext cx="5867400" cy="400110"/>
          </a:xfrm>
          <a:prstGeom prst="rect">
            <a:avLst/>
          </a:prstGeom>
          <a:noFill/>
        </p:spPr>
        <p:txBody>
          <a:bodyPr wrap="square" rtlCol="0">
            <a:spAutoFit/>
          </a:bodyPr>
          <a:lstStyle/>
          <a:p>
            <a:pPr algn="ctr"/>
            <a:r>
              <a:rPr lang="en-US" sz="2000" b="1" kern="0" dirty="0" smtClean="0"/>
              <a:t>(Transplants: January 1994 - June 2014)</a:t>
            </a:r>
            <a:endParaRPr lang="en-US" sz="2000" b="1" kern="0" dirty="0"/>
          </a:p>
        </p:txBody>
      </p:sp>
    </p:spTree>
    <p:extLst>
      <p:ext uri="{BB962C8B-B14F-4D97-AF65-F5344CB8AC3E}">
        <p14:creationId xmlns:p14="http://schemas.microsoft.com/office/powerpoint/2010/main" val="313590166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2755762425"/>
              </p:ext>
            </p:extLst>
          </p:nvPr>
        </p:nvGraphicFramePr>
        <p:xfrm>
          <a:off x="228601" y="1143000"/>
          <a:ext cx="8686798" cy="5037660"/>
        </p:xfrm>
        <a:graphic>
          <a:graphicData uri="http://schemas.openxmlformats.org/drawingml/2006/table">
            <a:tbl>
              <a:tblPr>
                <a:tableStyleId>{5C22544A-7EE6-4342-B048-85BDC9FD1C3A}</a:tableStyleId>
              </a:tblPr>
              <a:tblGrid>
                <a:gridCol w="2438399"/>
                <a:gridCol w="990600"/>
                <a:gridCol w="1066800"/>
                <a:gridCol w="1066800"/>
                <a:gridCol w="1143000"/>
                <a:gridCol w="990600"/>
                <a:gridCol w="990599"/>
              </a:tblGrid>
              <a:tr h="710931">
                <a:tc>
                  <a:txBody>
                    <a:bodyPr/>
                    <a:lstStyle/>
                    <a:p>
                      <a:pPr algn="ctr" rtl="0" fontAlgn="t"/>
                      <a:r>
                        <a:rPr lang="en-US" sz="1400" b="1" dirty="0" smtClean="0">
                          <a:solidFill>
                            <a:srgbClr val="FFFF00"/>
                          </a:solidFill>
                        </a:rPr>
                        <a:t>Cause of Death</a:t>
                      </a:r>
                      <a:endParaRPr lang="en-US" dirty="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dirty="0">
                          <a:solidFill>
                            <a:schemeClr val="tx1"/>
                          </a:solidFill>
                          <a:effectLst/>
                          <a:latin typeface="+mj-lt"/>
                        </a:rPr>
                        <a:t>0-30 Days (N=3,424)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dirty="0">
                          <a:solidFill>
                            <a:schemeClr val="tx1"/>
                          </a:solidFill>
                          <a:effectLst/>
                          <a:latin typeface="+mj-lt"/>
                        </a:rPr>
                        <a:t>31 Days - 1 Year (N=6,029)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&gt;1 Year - 3 Years (N=5,746)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&gt;3 Years - 5 Years (N=3,353)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&gt;5 Years - 10 Years (N=4,135)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1" i="0" u="none" strike="noStrike">
                          <a:solidFill>
                            <a:schemeClr val="tx1"/>
                          </a:solidFill>
                          <a:effectLst/>
                          <a:latin typeface="+mj-lt"/>
                        </a:rPr>
                        <a:t>&gt;10 Years (N=1,551)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3339">
                <a:tc>
                  <a:txBody>
                    <a:bodyPr/>
                    <a:lstStyle/>
                    <a:p>
                      <a:pPr rtl="0"/>
                      <a:r>
                        <a:rPr lang="en-US" sz="1300" b="1" dirty="0" smtClean="0">
                          <a:solidFill>
                            <a:schemeClr val="tx1"/>
                          </a:solidFill>
                        </a:rPr>
                        <a:t>OB/BOS</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10 (0.3%)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277 (4.6%)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1,503 (26.2%)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992 (29.6%)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1,024 (24.8%)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333 (21.5%)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3339">
                <a:tc>
                  <a:txBody>
                    <a:bodyPr/>
                    <a:lstStyle/>
                    <a:p>
                      <a:pPr rtl="0"/>
                      <a:r>
                        <a:rPr lang="en-US" sz="1300" b="1" dirty="0" smtClean="0">
                          <a:solidFill>
                            <a:schemeClr val="tx1"/>
                          </a:solidFill>
                        </a:rPr>
                        <a:t>Acute Rejection</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113 (3.3%)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110 (1.8%)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91 (1.6%)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21 (0.6%)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20 (0.5%)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 (0.2%)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3339">
                <a:tc>
                  <a:txBody>
                    <a:bodyPr/>
                    <a:lstStyle/>
                    <a:p>
                      <a:pPr rtl="0"/>
                      <a:r>
                        <a:rPr lang="en-US" sz="1300" b="1" dirty="0" smtClean="0">
                          <a:solidFill>
                            <a:schemeClr val="tx1"/>
                          </a:solidFill>
                        </a:rPr>
                        <a:t>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(0.0%)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130 (2.2%)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101 (1.8%)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51 (1.5%)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72 (1.7%)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47 (3.0%)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3339">
                <a:tc>
                  <a:txBody>
                    <a:bodyPr/>
                    <a:lstStyle/>
                    <a:p>
                      <a:pPr rtl="0"/>
                      <a:r>
                        <a:rPr lang="en-US" sz="1300" b="1" dirty="0" smtClean="0">
                          <a:solidFill>
                            <a:schemeClr val="tx1"/>
                          </a:solidFill>
                        </a:rPr>
                        <a:t>Malignancy, Non-Lymphoma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5 (0.1%)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182 (3.0%)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480 (8.4%)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397 (11.8%)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600 (14.5%)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212 (13.7%)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3339">
                <a:tc>
                  <a:txBody>
                    <a:bodyPr/>
                    <a:lstStyle/>
                    <a:p>
                      <a:pPr rtl="0"/>
                      <a:r>
                        <a:rPr lang="en-US" sz="1300" b="1" dirty="0">
                          <a:solidFill>
                            <a:schemeClr val="tx1"/>
                          </a:solidFill>
                        </a:rPr>
                        <a:t>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 (0.1%)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124 (2.1%)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51 (0.9%)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9 (0.3%)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5 (0.1%)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 (0.1%)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3339">
                <a:tc>
                  <a:txBody>
                    <a:bodyPr/>
                    <a:lstStyle/>
                    <a:p>
                      <a:pPr rtl="0"/>
                      <a:r>
                        <a:rPr lang="en-US" sz="1300" b="1" dirty="0" smtClean="0">
                          <a:solidFill>
                            <a:schemeClr val="tx1"/>
                          </a:solidFill>
                        </a:rPr>
                        <a:t>Infection, Non-CMV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655 (19.1%)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2,120 (35.2%)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1,201 (20.9%)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608 (18.1%)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739 (17.9%)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256 (16.5%)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3339">
                <a:tc>
                  <a:txBody>
                    <a:bodyPr/>
                    <a:lstStyle/>
                    <a:p>
                      <a:pPr rtl="0"/>
                      <a:r>
                        <a:rPr lang="en-US" sz="1300" b="1" dirty="0" smtClean="0">
                          <a:solidFill>
                            <a:schemeClr val="tx1"/>
                          </a:solidFill>
                        </a:rPr>
                        <a:t>Graft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838 (24.5%)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974 (16.2%)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1,067 (18.6%)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585 (17.4%)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666 (16.1%)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241 (15.5%)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3339">
                <a:tc>
                  <a:txBody>
                    <a:bodyPr/>
                    <a:lstStyle/>
                    <a:p>
                      <a:pPr rtl="0"/>
                      <a:r>
                        <a:rPr lang="en-US" sz="1300" b="1" dirty="0" smtClean="0">
                          <a:solidFill>
                            <a:schemeClr val="tx1"/>
                          </a:solidFill>
                        </a:rPr>
                        <a:t>Cardiovascular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397 (11.6%)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321 (5.3%)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251 (4.4%)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164 (4.9%)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236 (5.7%)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111 (7.2%)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3339">
                <a:tc>
                  <a:txBody>
                    <a:bodyPr/>
                    <a:lstStyle/>
                    <a:p>
                      <a:pPr rtl="0"/>
                      <a:r>
                        <a:rPr lang="en-US" sz="1300" b="1" dirty="0" smtClean="0">
                          <a:solidFill>
                            <a:schemeClr val="tx1"/>
                          </a:solidFill>
                        </a:rPr>
                        <a:t>Technical</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390 (11.4%)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212 (3.5%)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53 (0.9%)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16 (0.5%)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29 (0.7%)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10 (0.6%)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3339">
                <a:tc>
                  <a:txBody>
                    <a:bodyPr/>
                    <a:lstStyle/>
                    <a:p>
                      <a:pPr rtl="0"/>
                      <a:r>
                        <a:rPr lang="en-US" sz="1300" b="1" dirty="0" smtClean="0">
                          <a:solidFill>
                            <a:schemeClr val="tx1"/>
                          </a:solidFill>
                        </a:rPr>
                        <a:t>Multiple Organ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420 (12.3%)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722 (12.0%)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296 (5.2%)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137 (4.1%)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a:solidFill>
                            <a:schemeClr val="tx1"/>
                          </a:solidFill>
                          <a:effectLst/>
                          <a:latin typeface="+mj-lt"/>
                        </a:rPr>
                        <a:t>199 (4.8%)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tx1"/>
                          </a:solidFill>
                          <a:effectLst/>
                          <a:latin typeface="+mj-lt"/>
                        </a:rPr>
                        <a:t>87 (5.6%)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3339">
                <a:tc>
                  <a:txBody>
                    <a:bodyPr/>
                    <a:lstStyle/>
                    <a:p>
                      <a:pPr rtl="0"/>
                      <a:r>
                        <a:rPr lang="en-US" sz="1300" b="1" dirty="0" smtClean="0">
                          <a:solidFill>
                            <a:schemeClr val="tx1"/>
                          </a:solidFill>
                        </a:rPr>
                        <a:t>Other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592 (17.3%)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857 (14.2%)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652 (11.3%)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373 (11.1%)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a:solidFill>
                            <a:schemeClr val="tx1"/>
                          </a:solidFill>
                          <a:effectLst/>
                          <a:latin typeface="+mj-lt"/>
                        </a:rPr>
                        <a:t>545 (13.2%)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200" b="1" i="0" u="none" strike="noStrike" dirty="0">
                          <a:solidFill>
                            <a:schemeClr val="tx1"/>
                          </a:solidFill>
                          <a:effectLst/>
                          <a:latin typeface="+mj-lt"/>
                        </a:rPr>
                        <a:t>250 (16.1%)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bl>
          </a:graphicData>
        </a:graphic>
      </p:graphicFrame>
      <p:sp>
        <p:nvSpPr>
          <p:cNvPr id="8" name="TextBox 7"/>
          <p:cNvSpPr txBox="1"/>
          <p:nvPr/>
        </p:nvSpPr>
        <p:spPr>
          <a:xfrm>
            <a:off x="5029200" y="6236802"/>
            <a:ext cx="2743200" cy="461665"/>
          </a:xfrm>
          <a:prstGeom prst="rect">
            <a:avLst/>
          </a:prstGeom>
          <a:noFill/>
        </p:spPr>
        <p:txBody>
          <a:bodyPr wrap="square" rtlCol="0">
            <a:spAutoFit/>
          </a:bodyPr>
          <a:lstStyle/>
          <a:p>
            <a:r>
              <a:rPr lang="en-US" sz="1200" b="1" dirty="0" smtClean="0">
                <a:solidFill>
                  <a:srgbClr val="FFFF00"/>
                </a:solidFill>
              </a:rPr>
              <a:t>Percentages represent % of deaths in the respective time period.</a:t>
            </a:r>
            <a:endParaRPr lang="en-US" sz="1200" dirty="0">
              <a:solidFill>
                <a:srgbClr val="FFFF00"/>
              </a:solidFill>
            </a:endParaRPr>
          </a:p>
        </p:txBody>
      </p:sp>
      <p:sp>
        <p:nvSpPr>
          <p:cNvPr id="10" name="Title 1"/>
          <p:cNvSpPr txBox="1">
            <a:spLocks/>
          </p:cNvSpPr>
          <p:nvPr/>
        </p:nvSpPr>
        <p:spPr bwMode="auto">
          <a:xfrm>
            <a:off x="0" y="14016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br>
              <a:rPr lang="en-US" sz="2600" kern="0" dirty="0" smtClean="0"/>
            </a:br>
            <a:endParaRPr lang="en-US" sz="2000" kern="0" dirty="0"/>
          </a:p>
        </p:txBody>
      </p:sp>
      <p:sp>
        <p:nvSpPr>
          <p:cNvPr id="3" name="Title 2"/>
          <p:cNvSpPr txBox="1"/>
          <p:nvPr/>
        </p:nvSpPr>
        <p:spPr>
          <a:xfrm>
            <a:off x="1179539" y="616857"/>
            <a:ext cx="2590800" cy="461665"/>
          </a:xfrm>
          <a:prstGeom prst="rect">
            <a:avLst/>
          </a:prstGeom>
          <a:noFill/>
        </p:spPr>
        <p:txBody>
          <a:bodyPr wrap="square" rtlCol="0">
            <a:spAutoFit/>
          </a:bodyPr>
          <a:lstStyle/>
          <a:p>
            <a:r>
              <a:rPr lang="en-US" sz="2400" b="1" kern="0" dirty="0"/>
              <a:t>Cause of </a:t>
            </a:r>
            <a:r>
              <a:rPr lang="en-US" sz="2400" b="1" kern="0" dirty="0" smtClean="0"/>
              <a:t>Death</a:t>
            </a:r>
            <a:endParaRPr lang="en-US" sz="2400" b="1" kern="0" dirty="0"/>
          </a:p>
        </p:txBody>
      </p:sp>
      <p:sp>
        <p:nvSpPr>
          <p:cNvPr id="12" name="title_cohort"/>
          <p:cNvSpPr txBox="1"/>
          <p:nvPr/>
        </p:nvSpPr>
        <p:spPr>
          <a:xfrm>
            <a:off x="3276600" y="661362"/>
            <a:ext cx="4876800" cy="400110"/>
          </a:xfrm>
          <a:prstGeom prst="rect">
            <a:avLst/>
          </a:prstGeom>
          <a:noFill/>
        </p:spPr>
        <p:txBody>
          <a:bodyPr wrap="square" rtlCol="0">
            <a:spAutoFit/>
          </a:bodyPr>
          <a:lstStyle/>
          <a:p>
            <a:pPr algn="ctr"/>
            <a:r>
              <a:rPr lang="en-US" sz="2000" b="1" kern="0" dirty="0" smtClean="0"/>
              <a:t>(</a:t>
            </a:r>
            <a:r>
              <a:rPr lang="en-US" sz="2000" b="1" kern="0" dirty="0"/>
              <a:t>Deaths: January 1990 – June </a:t>
            </a:r>
            <a:r>
              <a:rPr lang="en-US" sz="2000" b="1" kern="0" dirty="0" smtClean="0"/>
              <a:t>2015)</a:t>
            </a:r>
            <a:endParaRPr lang="en-US" sz="2000" b="1" kern="0" dirty="0"/>
          </a:p>
        </p:txBody>
      </p:sp>
      <p:grpSp>
        <p:nvGrpSpPr>
          <p:cNvPr id="14" name="Group 13"/>
          <p:cNvGrpSpPr/>
          <p:nvPr/>
        </p:nvGrpSpPr>
        <p:grpSpPr>
          <a:xfrm>
            <a:off x="2" y="6180658"/>
            <a:ext cx="4715933" cy="711201"/>
            <a:chOff x="2" y="6180658"/>
            <a:chExt cx="4715933" cy="711201"/>
          </a:xfrm>
        </p:grpSpPr>
        <p:grpSp>
          <p:nvGrpSpPr>
            <p:cNvPr id="20" name="Group 19"/>
            <p:cNvGrpSpPr/>
            <p:nvPr/>
          </p:nvGrpSpPr>
          <p:grpSpPr>
            <a:xfrm>
              <a:off x="2" y="6180658"/>
              <a:ext cx="4715932" cy="711201"/>
              <a:chOff x="1" y="6067776"/>
              <a:chExt cx="4952999" cy="790224"/>
            </a:xfrm>
          </p:grpSpPr>
          <p:pic>
            <p:nvPicPr>
              <p:cNvPr id="22" name="Picture 21"/>
              <p:cNvPicPr>
                <a:picLocks noChangeAspect="1"/>
              </p:cNvPicPr>
              <p:nvPr/>
            </p:nvPicPr>
            <p:blipFill>
              <a:blip r:embed="rId3" cstate="print"/>
              <a:stretch>
                <a:fillRect/>
              </a:stretch>
            </p:blipFill>
            <p:spPr>
              <a:xfrm>
                <a:off x="1" y="6172200"/>
                <a:ext cx="4952999" cy="685800"/>
              </a:xfrm>
              <a:prstGeom prst="rect">
                <a:avLst/>
              </a:prstGeom>
            </p:spPr>
          </p:pic>
          <p:sp>
            <p:nvSpPr>
              <p:cNvPr id="23"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1"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56403342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2941150262"/>
              </p:ext>
            </p:extLst>
          </p:nvPr>
        </p:nvGraphicFramePr>
        <p:xfrm>
          <a:off x="228601" y="1143000"/>
          <a:ext cx="8686798" cy="5037660"/>
        </p:xfrm>
        <a:graphic>
          <a:graphicData uri="http://schemas.openxmlformats.org/drawingml/2006/table">
            <a:tbl>
              <a:tblPr>
                <a:tableStyleId>{5C22544A-7EE6-4342-B048-85BDC9FD1C3A}</a:tableStyleId>
              </a:tblPr>
              <a:tblGrid>
                <a:gridCol w="2438399"/>
                <a:gridCol w="990600"/>
                <a:gridCol w="1066800"/>
                <a:gridCol w="1066800"/>
                <a:gridCol w="1143000"/>
                <a:gridCol w="990600"/>
                <a:gridCol w="990599"/>
              </a:tblGrid>
              <a:tr h="710931">
                <a:tc>
                  <a:txBody>
                    <a:bodyPr/>
                    <a:lstStyle/>
                    <a:p>
                      <a:pPr algn="ctr" rtl="0" fontAlgn="t"/>
                      <a:r>
                        <a:rPr lang="en-US" sz="1400" b="1" dirty="0" smtClean="0">
                          <a:solidFill>
                            <a:srgbClr val="FFFF00"/>
                          </a:solidFill>
                        </a:rPr>
                        <a:t>Cause of Death</a:t>
                      </a:r>
                      <a:endParaRPr lang="en-US" dirty="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300" b="1" i="0" u="none" strike="noStrike">
                          <a:solidFill>
                            <a:schemeClr val="tx1"/>
                          </a:solidFill>
                          <a:effectLst/>
                          <a:latin typeface="+mj-lt"/>
                        </a:rPr>
                        <a:t>0-30 Days (N=275)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300" b="1" i="0" u="none" strike="noStrike">
                          <a:solidFill>
                            <a:schemeClr val="tx1"/>
                          </a:solidFill>
                          <a:effectLst/>
                          <a:latin typeface="+mj-lt"/>
                        </a:rPr>
                        <a:t>31 Days - 1 Year (N=371)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300" b="1" i="0" u="none" strike="noStrike">
                          <a:solidFill>
                            <a:schemeClr val="tx1"/>
                          </a:solidFill>
                          <a:effectLst/>
                          <a:latin typeface="+mj-lt"/>
                        </a:rPr>
                        <a:t>&gt;1 Year - 3 Years (N=278)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300" b="1" i="0" u="none" strike="noStrike">
                          <a:solidFill>
                            <a:schemeClr val="tx1"/>
                          </a:solidFill>
                          <a:effectLst/>
                          <a:latin typeface="+mj-lt"/>
                        </a:rPr>
                        <a:t>&gt;3 Years - 5 Years (N=109)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300" b="1" i="0" u="none" strike="noStrike">
                          <a:solidFill>
                            <a:schemeClr val="tx1"/>
                          </a:solidFill>
                          <a:effectLst/>
                          <a:latin typeface="+mj-lt"/>
                        </a:rPr>
                        <a:t>&gt;5 Years - 10 Years (N=128)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300" b="1" i="0" u="none" strike="noStrike">
                          <a:solidFill>
                            <a:schemeClr val="tx1"/>
                          </a:solidFill>
                          <a:effectLst/>
                          <a:latin typeface="+mj-lt"/>
                        </a:rPr>
                        <a:t>&gt;10 Years (N=32)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3339">
                <a:tc>
                  <a:txBody>
                    <a:bodyPr/>
                    <a:lstStyle/>
                    <a:p>
                      <a:pPr rtl="0"/>
                      <a:r>
                        <a:rPr lang="en-US" sz="1300" b="1" dirty="0" smtClean="0">
                          <a:solidFill>
                            <a:schemeClr val="tx1"/>
                          </a:solidFill>
                        </a:rPr>
                        <a:t>OB/BOS</a:t>
                      </a: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5 (1.8%)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30 (8.1%)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102 (36.7%)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39 (35.8%)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36 (28.1%)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11 (34.4%)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3339">
                <a:tc>
                  <a:txBody>
                    <a:bodyPr/>
                    <a:lstStyle/>
                    <a:p>
                      <a:pPr rtl="0"/>
                      <a:r>
                        <a:rPr lang="en-US" sz="1300" b="1" dirty="0" smtClean="0">
                          <a:solidFill>
                            <a:schemeClr val="tx1"/>
                          </a:solidFill>
                        </a:rPr>
                        <a:t>Acute Rejection</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8 (2.9%)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9 (2.4%)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1 (3.1%)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3339">
                <a:tc>
                  <a:txBody>
                    <a:bodyPr/>
                    <a:lstStyle/>
                    <a:p>
                      <a:pPr rtl="0"/>
                      <a:r>
                        <a:rPr lang="en-US" sz="1300" b="1" dirty="0" smtClean="0">
                          <a:solidFill>
                            <a:schemeClr val="tx1"/>
                          </a:solidFill>
                        </a:rPr>
                        <a:t>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5 (1.3%)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5 (1.8%)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2 (1.8%)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3 (2.3%)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3339">
                <a:tc>
                  <a:txBody>
                    <a:bodyPr/>
                    <a:lstStyle/>
                    <a:p>
                      <a:pPr rtl="0"/>
                      <a:r>
                        <a:rPr lang="en-US" sz="1300" b="1" dirty="0" smtClean="0">
                          <a:solidFill>
                            <a:schemeClr val="tx1"/>
                          </a:solidFill>
                        </a:rPr>
                        <a:t>Malignancy, Non-Lymphoma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5 (1.3%)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13 (4.7%)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9 (8.3%)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14 (10.9%)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4 (12.5%)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3339">
                <a:tc>
                  <a:txBody>
                    <a:bodyPr/>
                    <a:lstStyle/>
                    <a:p>
                      <a:pPr rtl="0"/>
                      <a:r>
                        <a:rPr lang="en-US" sz="1300" b="1" dirty="0">
                          <a:solidFill>
                            <a:schemeClr val="tx1"/>
                          </a:solidFill>
                        </a:rPr>
                        <a:t>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4 (1.1%)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3 (1.1%)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3339">
                <a:tc>
                  <a:txBody>
                    <a:bodyPr/>
                    <a:lstStyle/>
                    <a:p>
                      <a:pPr rtl="0"/>
                      <a:r>
                        <a:rPr lang="en-US" sz="1300" b="1" dirty="0" smtClean="0">
                          <a:solidFill>
                            <a:schemeClr val="tx1"/>
                          </a:solidFill>
                        </a:rPr>
                        <a:t>Infection, Non-CMV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55 (20.0%)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116 (31.3%)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45 (16.2%)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24 (22.0%)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22 (17.2%)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2 (6.3%)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3339">
                <a:tc>
                  <a:txBody>
                    <a:bodyPr/>
                    <a:lstStyle/>
                    <a:p>
                      <a:pPr rtl="0"/>
                      <a:r>
                        <a:rPr lang="en-US" sz="1300" b="1" dirty="0" smtClean="0">
                          <a:solidFill>
                            <a:schemeClr val="tx1"/>
                          </a:solidFill>
                        </a:rPr>
                        <a:t>Graft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63 (22.9%)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67 (18.1%)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57 (20.5%)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20 (18.3%)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22 (17.2%)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3 (9.4%)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3339">
                <a:tc>
                  <a:txBody>
                    <a:bodyPr/>
                    <a:lstStyle/>
                    <a:p>
                      <a:pPr rtl="0"/>
                      <a:r>
                        <a:rPr lang="en-US" sz="1300" b="1" dirty="0" smtClean="0">
                          <a:solidFill>
                            <a:schemeClr val="tx1"/>
                          </a:solidFill>
                        </a:rPr>
                        <a:t>Cardiovascular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24 (8.7%)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21 (5.7%)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11 (4.0%)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2 (1.8%)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3 (2.3%)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1 (3.1%)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3339">
                <a:tc>
                  <a:txBody>
                    <a:bodyPr/>
                    <a:lstStyle/>
                    <a:p>
                      <a:pPr rtl="0"/>
                      <a:r>
                        <a:rPr lang="en-US" sz="1300" b="1" dirty="0" smtClean="0">
                          <a:solidFill>
                            <a:schemeClr val="tx1"/>
                          </a:solidFill>
                        </a:rPr>
                        <a:t>Technical</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41 (14.9%)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12 (3.2%)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3 (1.1%)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1 (0.9%)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1 (0.8%)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1 (3.1%)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3339">
                <a:tc>
                  <a:txBody>
                    <a:bodyPr/>
                    <a:lstStyle/>
                    <a:p>
                      <a:pPr rtl="0"/>
                      <a:r>
                        <a:rPr lang="en-US" sz="1300" b="1" dirty="0" smtClean="0">
                          <a:solidFill>
                            <a:schemeClr val="tx1"/>
                          </a:solidFill>
                        </a:rPr>
                        <a:t>Multiple Organ Failure</a:t>
                      </a:r>
                      <a:endParaRPr lang="en-US" sz="14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34 (12.4%)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49 (13.2%)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13 (4.7%)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4 (3.7%)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10 (7.8%)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3 (9.4%)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3339">
                <a:tc>
                  <a:txBody>
                    <a:bodyPr/>
                    <a:lstStyle/>
                    <a:p>
                      <a:pPr rtl="0"/>
                      <a:r>
                        <a:rPr lang="en-US" sz="1300" b="1" dirty="0" smtClean="0">
                          <a:solidFill>
                            <a:schemeClr val="tx1"/>
                          </a:solidFill>
                        </a:rPr>
                        <a:t>Other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a:solidFill>
                            <a:schemeClr val="tx1"/>
                          </a:solidFill>
                          <a:effectLst/>
                          <a:latin typeface="+mj-lt"/>
                        </a:rPr>
                        <a:t>45 (16.4%)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a:solidFill>
                            <a:schemeClr val="tx1"/>
                          </a:solidFill>
                          <a:effectLst/>
                          <a:latin typeface="+mj-lt"/>
                        </a:rPr>
                        <a:t>53 (14.3%)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a:solidFill>
                            <a:schemeClr val="tx1"/>
                          </a:solidFill>
                          <a:effectLst/>
                          <a:latin typeface="+mj-lt"/>
                        </a:rPr>
                        <a:t>26 (9.4%)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a:solidFill>
                            <a:schemeClr val="tx1"/>
                          </a:solidFill>
                          <a:effectLst/>
                          <a:latin typeface="+mj-lt"/>
                        </a:rPr>
                        <a:t>8 (7.3%)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a:solidFill>
                            <a:schemeClr val="tx1"/>
                          </a:solidFill>
                          <a:effectLst/>
                          <a:latin typeface="+mj-lt"/>
                        </a:rPr>
                        <a:t>17 (13.3%)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dirty="0">
                          <a:solidFill>
                            <a:schemeClr val="tx1"/>
                          </a:solidFill>
                          <a:effectLst/>
                          <a:latin typeface="+mj-lt"/>
                        </a:rPr>
                        <a:t>6 (18.8%)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r>
            </a:tbl>
          </a:graphicData>
        </a:graphic>
      </p:graphicFrame>
      <p:sp>
        <p:nvSpPr>
          <p:cNvPr id="15" name="TextBox 14"/>
          <p:cNvSpPr txBox="1"/>
          <p:nvPr/>
        </p:nvSpPr>
        <p:spPr>
          <a:xfrm>
            <a:off x="5029200" y="6236802"/>
            <a:ext cx="2743200" cy="461665"/>
          </a:xfrm>
          <a:prstGeom prst="rect">
            <a:avLst/>
          </a:prstGeom>
          <a:noFill/>
        </p:spPr>
        <p:txBody>
          <a:bodyPr wrap="square" rtlCol="0">
            <a:spAutoFit/>
          </a:bodyPr>
          <a:lstStyle/>
          <a:p>
            <a:r>
              <a:rPr lang="en-US" sz="1200" b="1" dirty="0" smtClean="0">
                <a:solidFill>
                  <a:srgbClr val="FFFF00"/>
                </a:solidFill>
              </a:rPr>
              <a:t>Percentages represent % of deaths in the respective time period.</a:t>
            </a:r>
            <a:endParaRPr lang="en-US" sz="1200" dirty="0">
              <a:solidFill>
                <a:srgbClr val="FFFF00"/>
              </a:solidFill>
            </a:endParaRPr>
          </a:p>
        </p:txBody>
      </p:sp>
      <p:sp>
        <p:nvSpPr>
          <p:cNvPr id="10" name="Title 1"/>
          <p:cNvSpPr txBox="1">
            <a:spLocks/>
          </p:cNvSpPr>
          <p:nvPr/>
        </p:nvSpPr>
        <p:spPr bwMode="auto">
          <a:xfrm>
            <a:off x="5645" y="12135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Retransplants</a:t>
            </a:r>
            <a:br>
              <a:rPr lang="en-US" sz="2600" kern="0" dirty="0" smtClean="0"/>
            </a:br>
            <a:endParaRPr lang="en-US" sz="2000" kern="0" dirty="0"/>
          </a:p>
        </p:txBody>
      </p:sp>
      <p:sp>
        <p:nvSpPr>
          <p:cNvPr id="3" name="Title 2"/>
          <p:cNvSpPr txBox="1"/>
          <p:nvPr/>
        </p:nvSpPr>
        <p:spPr>
          <a:xfrm>
            <a:off x="742246" y="619478"/>
            <a:ext cx="3276600" cy="461665"/>
          </a:xfrm>
          <a:prstGeom prst="rect">
            <a:avLst/>
          </a:prstGeom>
          <a:noFill/>
        </p:spPr>
        <p:txBody>
          <a:bodyPr wrap="square" rtlCol="0">
            <a:spAutoFit/>
          </a:bodyPr>
          <a:lstStyle/>
          <a:p>
            <a:pPr algn="ctr"/>
            <a:r>
              <a:rPr lang="en-US" sz="2400" b="1" kern="0" dirty="0"/>
              <a:t>Cause of </a:t>
            </a:r>
            <a:r>
              <a:rPr lang="en-US" sz="2400" b="1" kern="0" dirty="0" smtClean="0"/>
              <a:t>Death</a:t>
            </a:r>
            <a:endParaRPr lang="en-US" sz="2400" b="1" kern="0" dirty="0"/>
          </a:p>
        </p:txBody>
      </p:sp>
      <p:sp>
        <p:nvSpPr>
          <p:cNvPr id="12" name="title_cohort"/>
          <p:cNvSpPr txBox="1"/>
          <p:nvPr/>
        </p:nvSpPr>
        <p:spPr>
          <a:xfrm>
            <a:off x="3482622" y="661811"/>
            <a:ext cx="4572000" cy="400110"/>
          </a:xfrm>
          <a:prstGeom prst="rect">
            <a:avLst/>
          </a:prstGeom>
          <a:noFill/>
        </p:spPr>
        <p:txBody>
          <a:bodyPr wrap="square" rtlCol="0">
            <a:spAutoFit/>
          </a:bodyPr>
          <a:lstStyle/>
          <a:p>
            <a:r>
              <a:rPr lang="en-US" sz="2000" b="1" kern="0" dirty="0" smtClean="0"/>
              <a:t>(</a:t>
            </a:r>
            <a:r>
              <a:rPr lang="en-US" sz="2000" b="1" kern="0" dirty="0"/>
              <a:t>Deaths: January 1990 – June </a:t>
            </a:r>
            <a:r>
              <a:rPr lang="en-US" sz="2000" b="1" kern="0" dirty="0" smtClean="0"/>
              <a:t>2015)</a:t>
            </a:r>
            <a:endParaRPr lang="en-US" sz="2000" b="1" kern="0" dirty="0"/>
          </a:p>
        </p:txBody>
      </p:sp>
      <p:grpSp>
        <p:nvGrpSpPr>
          <p:cNvPr id="14" name="Group 13"/>
          <p:cNvGrpSpPr/>
          <p:nvPr/>
        </p:nvGrpSpPr>
        <p:grpSpPr>
          <a:xfrm>
            <a:off x="2" y="6180658"/>
            <a:ext cx="4715933" cy="711201"/>
            <a:chOff x="2" y="6180658"/>
            <a:chExt cx="4715933" cy="711201"/>
          </a:xfrm>
        </p:grpSpPr>
        <p:grpSp>
          <p:nvGrpSpPr>
            <p:cNvPr id="21" name="Group 20"/>
            <p:cNvGrpSpPr/>
            <p:nvPr/>
          </p:nvGrpSpPr>
          <p:grpSpPr>
            <a:xfrm>
              <a:off x="2" y="6180658"/>
              <a:ext cx="4715932" cy="711201"/>
              <a:chOff x="1" y="6067776"/>
              <a:chExt cx="4952999" cy="790224"/>
            </a:xfrm>
          </p:grpSpPr>
          <p:pic>
            <p:nvPicPr>
              <p:cNvPr id="23" name="Picture 22"/>
              <p:cNvPicPr>
                <a:picLocks noChangeAspect="1"/>
              </p:cNvPicPr>
              <p:nvPr/>
            </p:nvPicPr>
            <p:blipFill>
              <a:blip r:embed="rId3" cstate="print"/>
              <a:stretch>
                <a:fillRect/>
              </a:stretch>
            </p:blipFill>
            <p:spPr>
              <a:xfrm>
                <a:off x="1" y="6172200"/>
                <a:ext cx="4952999" cy="685800"/>
              </a:xfrm>
              <a:prstGeom prst="rect">
                <a:avLst/>
              </a:prstGeom>
            </p:spPr>
          </p:pic>
          <p:sp>
            <p:nvSpPr>
              <p:cNvPr id="24"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2"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58448175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2410085223"/>
              </p:ext>
            </p:extLst>
          </p:nvPr>
        </p:nvGraphicFramePr>
        <p:xfrm>
          <a:off x="228600" y="1447800"/>
          <a:ext cx="8534401" cy="4731506"/>
        </p:xfrm>
        <a:graphic>
          <a:graphicData uri="http://schemas.openxmlformats.org/drawingml/2006/table">
            <a:tbl>
              <a:tblPr>
                <a:tableStyleId>{5C22544A-7EE6-4342-B048-85BDC9FD1C3A}</a:tableStyleId>
              </a:tblPr>
              <a:tblGrid>
                <a:gridCol w="1098488"/>
                <a:gridCol w="1943478"/>
                <a:gridCol w="1098487"/>
                <a:gridCol w="1098487"/>
                <a:gridCol w="1098487"/>
                <a:gridCol w="1098487"/>
                <a:gridCol w="1098487"/>
              </a:tblGrid>
              <a:tr h="53340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300" b="1" kern="1200" dirty="0" smtClean="0">
                          <a:solidFill>
                            <a:srgbClr val="FFFF00"/>
                          </a:solidFill>
                          <a:latin typeface="+mn-lt"/>
                          <a:ea typeface="+mn-ea"/>
                          <a:cs typeface="+mn-cs"/>
                        </a:rPr>
                        <a:t>Transplant Type</a:t>
                      </a:r>
                      <a:endParaRPr lang="en-US" sz="1300" dirty="0" smtClean="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300" b="1" dirty="0" smtClean="0">
                          <a:solidFill>
                            <a:srgbClr val="FFFF00"/>
                          </a:solidFill>
                        </a:rPr>
                        <a:t>Cause of Death</a:t>
                      </a:r>
                      <a:r>
                        <a:rPr lang="en-US" sz="1300" b="1" baseline="0" dirty="0" smtClean="0">
                          <a:solidFill>
                            <a:srgbClr val="FFFF00"/>
                          </a:solidFill>
                        </a:rPr>
                        <a:t> </a:t>
                      </a:r>
                      <a:endParaRPr lang="en-US" sz="1300" dirty="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300" b="1" dirty="0">
                          <a:solidFill>
                            <a:schemeClr val="tx1"/>
                          </a:solidFill>
                        </a:rPr>
                        <a:t>0-30 </a:t>
                      </a:r>
                      <a:r>
                        <a:rPr lang="en-US" sz="1300" b="1" dirty="0" smtClean="0">
                          <a:solidFill>
                            <a:schemeClr val="tx1"/>
                          </a:solidFill>
                        </a:rPr>
                        <a:t>Days</a:t>
                      </a:r>
                      <a:endParaRPr lang="en-US" sz="13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300" b="1" dirty="0">
                          <a:solidFill>
                            <a:schemeClr val="tx1"/>
                          </a:solidFill>
                        </a:rPr>
                        <a:t>31 </a:t>
                      </a:r>
                      <a:r>
                        <a:rPr lang="en-US" sz="1300" b="1" dirty="0" smtClean="0">
                          <a:solidFill>
                            <a:schemeClr val="tx1"/>
                          </a:solidFill>
                        </a:rPr>
                        <a:t>Days - 1 </a:t>
                      </a:r>
                      <a:r>
                        <a:rPr lang="en-US" sz="1300" b="1" dirty="0">
                          <a:solidFill>
                            <a:schemeClr val="tx1"/>
                          </a:solidFill>
                        </a:rPr>
                        <a:t>Year </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300" b="1" dirty="0">
                          <a:solidFill>
                            <a:schemeClr val="tx1"/>
                          </a:solidFill>
                        </a:rPr>
                        <a:t> &gt;1 </a:t>
                      </a:r>
                      <a:r>
                        <a:rPr lang="en-US" sz="1300" b="1" dirty="0" smtClean="0">
                          <a:solidFill>
                            <a:schemeClr val="tx1"/>
                          </a:solidFill>
                        </a:rPr>
                        <a:t>Year - 3 Years</a:t>
                      </a:r>
                      <a:endParaRPr lang="en-US" sz="13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300" b="1" dirty="0">
                          <a:solidFill>
                            <a:schemeClr val="tx1"/>
                          </a:solidFill>
                        </a:rPr>
                        <a:t>&gt;3 </a:t>
                      </a:r>
                      <a:r>
                        <a:rPr lang="en-US" sz="1300" b="1" dirty="0" smtClean="0">
                          <a:solidFill>
                            <a:schemeClr val="tx1"/>
                          </a:solidFill>
                        </a:rPr>
                        <a:t>Years - 5 Years</a:t>
                      </a:r>
                      <a:endParaRPr lang="en-US" sz="13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300" b="1" dirty="0">
                          <a:solidFill>
                            <a:schemeClr val="tx1"/>
                          </a:solidFill>
                        </a:rPr>
                        <a:t>&gt;5 </a:t>
                      </a:r>
                      <a:r>
                        <a:rPr lang="en-US" sz="1300" b="1" dirty="0" smtClean="0">
                          <a:solidFill>
                            <a:schemeClr val="tx1"/>
                          </a:solidFill>
                        </a:rPr>
                        <a:t>Years</a:t>
                      </a:r>
                      <a:endParaRPr lang="en-US" sz="13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rowSpan="7">
                  <a:txBody>
                    <a:bodyPr/>
                    <a:lstStyle/>
                    <a:p>
                      <a:pPr algn="ctr"/>
                      <a:r>
                        <a:rPr lang="en-US" sz="1300" b="1" dirty="0" smtClean="0">
                          <a:solidFill>
                            <a:schemeClr val="tx1"/>
                          </a:solidFill>
                        </a:rPr>
                        <a:t>Primary</a:t>
                      </a:r>
                      <a:endParaRPr lang="en-US" sz="13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a:r>
                        <a:rPr lang="en-US" sz="1300" b="1" dirty="0" smtClean="0">
                          <a:solidFill>
                            <a:schemeClr val="tx1"/>
                          </a:solidFill>
                        </a:rPr>
                        <a:t>OB/BOS</a:t>
                      </a: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5 (0.2%)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247 (4.4%)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1,401 (25.6%)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953 (29.4%)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1,310 (23.7%)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6599">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Malignancy</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6 (0.2%)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302 (5.3%)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563 (10.3%)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437 (13.5%)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910 (16.5%)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Infection</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603 (19.1%)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2,124 (37.5%)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1,204 (22.0%)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593 (18.3%)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977 (17.7%)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6599">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Graft Failure</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775 (24.6%)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907 (16.0%)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1,010 (18.5%)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565 (17.4%)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882 (16.0%)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Cardiovascular</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373 (11.8%)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300 (5.3%)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240 (4.4%)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162 (5.0%)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343 (6.2%)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6599">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Technical</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349 (11.1%)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200 (3.5%)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50 (0.9%)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15 (0.5%)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37 (0.7%)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vMerge="1">
                  <a:txBody>
                    <a:bodyPr/>
                    <a:lstStyle/>
                    <a:p>
                      <a:pPr algn="ctr"/>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All known causes</a:t>
                      </a:r>
                      <a:endParaRPr lang="en-US" sz="1300" b="1"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smtClean="0">
                          <a:solidFill>
                            <a:schemeClr val="tx1"/>
                          </a:solidFill>
                          <a:effectLst/>
                          <a:latin typeface="+mj-lt"/>
                        </a:rPr>
                        <a:t>3,149</a:t>
                      </a:r>
                      <a:endParaRPr lang="en-US" sz="13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smtClean="0">
                          <a:solidFill>
                            <a:schemeClr val="tx1"/>
                          </a:solidFill>
                          <a:effectLst/>
                          <a:latin typeface="+mj-lt"/>
                        </a:rPr>
                        <a:t>5,658</a:t>
                      </a:r>
                      <a:endParaRPr lang="en-US" sz="13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smtClean="0">
                          <a:solidFill>
                            <a:schemeClr val="tx1"/>
                          </a:solidFill>
                          <a:effectLst/>
                          <a:latin typeface="+mj-lt"/>
                        </a:rPr>
                        <a:t>5,468</a:t>
                      </a:r>
                      <a:endParaRPr lang="en-US" sz="13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smtClean="0">
                          <a:solidFill>
                            <a:schemeClr val="tx1"/>
                          </a:solidFill>
                          <a:effectLst/>
                          <a:latin typeface="+mj-lt"/>
                        </a:rPr>
                        <a:t>3,244</a:t>
                      </a:r>
                      <a:endParaRPr lang="en-US" sz="13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smtClean="0">
                          <a:solidFill>
                            <a:schemeClr val="tx1"/>
                          </a:solidFill>
                          <a:effectLst/>
                          <a:latin typeface="+mj-lt"/>
                        </a:rPr>
                        <a:t>5,526</a:t>
                      </a:r>
                      <a:endParaRPr lang="en-US" sz="1300" b="1" i="0" u="none" strike="noStrike" dirty="0">
                        <a:solidFill>
                          <a:schemeClr val="tx1"/>
                        </a:solidFill>
                        <a:effectLst/>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6599">
                <a:tc rowSpan="7">
                  <a:txBody>
                    <a:bodyPr/>
                    <a:lstStyle/>
                    <a:p>
                      <a:pPr algn="ctr"/>
                      <a:r>
                        <a:rPr lang="en-US" sz="1300" b="1" kern="1200" dirty="0" smtClean="0">
                          <a:solidFill>
                            <a:schemeClr val="tx1"/>
                          </a:solidFill>
                          <a:latin typeface="+mn-lt"/>
                          <a:ea typeface="+mn-ea"/>
                          <a:cs typeface="+mn-cs"/>
                        </a:rPr>
                        <a:t>Retransplant</a:t>
                      </a: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a:r>
                        <a:rPr lang="en-US" sz="1300" b="1" dirty="0" smtClean="0">
                          <a:solidFill>
                            <a:schemeClr val="tx1"/>
                          </a:solidFill>
                        </a:rPr>
                        <a:t>OB/BOS</a:t>
                      </a: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5 (1.8%)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30 (8.1%)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102 (36.7%)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39 (35.8%)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47 (29.4%)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Malignancy</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10 (2.7%)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18 (6.5%)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11 (10.1%)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21 (13.1%)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6599">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Infection</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55 (20.0%)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120 (32.3%)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48 (17.3%)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24 (22.0%)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24 (15.0%)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Graft Failure</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a:solidFill>
                            <a:schemeClr val="tx1"/>
                          </a:solidFill>
                          <a:effectLst/>
                          <a:latin typeface="+mj-lt"/>
                        </a:rPr>
                        <a:t>63 (22.9%)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a:solidFill>
                            <a:schemeClr val="tx1"/>
                          </a:solidFill>
                          <a:effectLst/>
                          <a:latin typeface="+mj-lt"/>
                        </a:rPr>
                        <a:t>67 (18.1%)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a:solidFill>
                            <a:schemeClr val="tx1"/>
                          </a:solidFill>
                          <a:effectLst/>
                          <a:latin typeface="+mj-lt"/>
                        </a:rPr>
                        <a:t>57 (20.5%)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a:solidFill>
                            <a:schemeClr val="tx1"/>
                          </a:solidFill>
                          <a:effectLst/>
                          <a:latin typeface="+mj-lt"/>
                        </a:rPr>
                        <a:t>20 (18.3%)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a:solidFill>
                            <a:schemeClr val="tx1"/>
                          </a:solidFill>
                          <a:effectLst/>
                          <a:latin typeface="+mj-lt"/>
                        </a:rPr>
                        <a:t>25 (15.6%)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r>
              <a:tr h="296599">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Cardiovascular</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24 (8.7%)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21 (5.7%)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11 (4.0%)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2 (1.8%)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4 (2.5%)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Technical</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a:solidFill>
                            <a:schemeClr val="tx1"/>
                          </a:solidFill>
                          <a:effectLst/>
                          <a:latin typeface="+mj-lt"/>
                        </a:rPr>
                        <a:t>41 (14.9%)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a:solidFill>
                            <a:schemeClr val="tx1"/>
                          </a:solidFill>
                          <a:effectLst/>
                          <a:latin typeface="+mj-lt"/>
                        </a:rPr>
                        <a:t>12 (3.2%)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a:solidFill>
                            <a:schemeClr val="tx1"/>
                          </a:solidFill>
                          <a:effectLst/>
                          <a:latin typeface="+mj-lt"/>
                        </a:rPr>
                        <a:t>3 (1.1%)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a:solidFill>
                            <a:schemeClr val="tx1"/>
                          </a:solidFill>
                          <a:effectLst/>
                          <a:latin typeface="+mj-lt"/>
                        </a:rPr>
                        <a:t>1 (0.9%)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a:solidFill>
                            <a:schemeClr val="tx1"/>
                          </a:solidFill>
                          <a:effectLst/>
                          <a:latin typeface="+mj-lt"/>
                        </a:rPr>
                        <a:t>2 (1.3%)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r>
              <a:tr h="296599">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All known causes</a:t>
                      </a:r>
                      <a:endParaRPr lang="en-US" sz="1300" b="1"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275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371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278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109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j-lt"/>
                        </a:rPr>
                        <a:t>160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9" name="TextBox 8"/>
          <p:cNvSpPr txBox="1"/>
          <p:nvPr/>
        </p:nvSpPr>
        <p:spPr>
          <a:xfrm>
            <a:off x="5029200" y="6259316"/>
            <a:ext cx="3124200" cy="461665"/>
          </a:xfrm>
          <a:prstGeom prst="rect">
            <a:avLst/>
          </a:prstGeom>
          <a:noFill/>
        </p:spPr>
        <p:txBody>
          <a:bodyPr wrap="square" rtlCol="0">
            <a:spAutoFit/>
          </a:bodyPr>
          <a:lstStyle/>
          <a:p>
            <a:r>
              <a:rPr lang="en-US" sz="1200" b="1" dirty="0" smtClean="0">
                <a:solidFill>
                  <a:srgbClr val="FFFF00"/>
                </a:solidFill>
              </a:rPr>
              <a:t>Acute rejection and other causes of death are not shown on the slide.</a:t>
            </a:r>
          </a:p>
        </p:txBody>
      </p:sp>
      <p:sp>
        <p:nvSpPr>
          <p:cNvPr id="10" name="Title 1"/>
          <p:cNvSpPr txBox="1">
            <a:spLocks/>
          </p:cNvSpPr>
          <p:nvPr/>
        </p:nvSpPr>
        <p:spPr bwMode="auto">
          <a:xfrm>
            <a:off x="0" y="22479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a:t>
            </a:r>
            <a:br>
              <a:rPr lang="en-US" sz="2600" kern="0" dirty="0" smtClean="0"/>
            </a:br>
            <a:r>
              <a:rPr lang="en-US" sz="2400" kern="0" dirty="0" smtClean="0"/>
              <a:t>Cause of Death Stratified by Transplant Type</a:t>
            </a:r>
            <a:br>
              <a:rPr lang="en-US" sz="2400" kern="0" dirty="0" smtClean="0"/>
            </a:br>
            <a:endParaRPr lang="en-US" sz="2000" kern="0" dirty="0"/>
          </a:p>
        </p:txBody>
      </p:sp>
      <p:sp>
        <p:nvSpPr>
          <p:cNvPr id="3" name="title_cohort"/>
          <p:cNvSpPr txBox="1"/>
          <p:nvPr/>
        </p:nvSpPr>
        <p:spPr>
          <a:xfrm>
            <a:off x="2019300" y="976389"/>
            <a:ext cx="5105400" cy="400110"/>
          </a:xfrm>
          <a:prstGeom prst="rect">
            <a:avLst/>
          </a:prstGeom>
          <a:noFill/>
        </p:spPr>
        <p:txBody>
          <a:bodyPr wrap="square" rtlCol="0">
            <a:spAutoFit/>
          </a:bodyPr>
          <a:lstStyle/>
          <a:p>
            <a:pPr algn="ctr"/>
            <a:r>
              <a:rPr lang="en-US" sz="2000" b="1" kern="0" dirty="0"/>
              <a:t>(Deaths: January 1990 – June </a:t>
            </a:r>
            <a:r>
              <a:rPr lang="en-US" sz="2000" b="1" kern="0" dirty="0" smtClean="0"/>
              <a:t>2015)</a:t>
            </a:r>
            <a:endParaRPr lang="en-US" sz="2000" b="1" kern="0" dirty="0"/>
          </a:p>
        </p:txBody>
      </p:sp>
      <p:grpSp>
        <p:nvGrpSpPr>
          <p:cNvPr id="11" name="Group 10"/>
          <p:cNvGrpSpPr/>
          <p:nvPr/>
        </p:nvGrpSpPr>
        <p:grpSpPr>
          <a:xfrm>
            <a:off x="2" y="6180658"/>
            <a:ext cx="4715933" cy="711201"/>
            <a:chOff x="2" y="6180658"/>
            <a:chExt cx="4715933" cy="711201"/>
          </a:xfrm>
        </p:grpSpPr>
        <p:grpSp>
          <p:nvGrpSpPr>
            <p:cNvPr id="12" name="Group 11"/>
            <p:cNvGrpSpPr/>
            <p:nvPr/>
          </p:nvGrpSpPr>
          <p:grpSpPr>
            <a:xfrm>
              <a:off x="2" y="6180658"/>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43881297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8585927"/>
              </p:ext>
            </p:extLst>
          </p:nvPr>
        </p:nvGraphicFramePr>
        <p:xfrm>
          <a:off x="76200" y="1447799"/>
          <a:ext cx="8915400" cy="5157765"/>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80658"/>
            <a:ext cx="4715933" cy="711201"/>
            <a:chOff x="2" y="6180658"/>
            <a:chExt cx="4715933" cy="711201"/>
          </a:xfrm>
        </p:grpSpPr>
        <p:grpSp>
          <p:nvGrpSpPr>
            <p:cNvPr id="13" name="Group 12"/>
            <p:cNvGrpSpPr/>
            <p:nvPr/>
          </p:nvGrpSpPr>
          <p:grpSpPr>
            <a:xfrm>
              <a:off x="2" y="6180658"/>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9" name="Title 1"/>
          <p:cNvSpPr txBox="1">
            <a:spLocks/>
          </p:cNvSpPr>
          <p:nvPr/>
        </p:nvSpPr>
        <p:spPr bwMode="auto">
          <a:xfrm>
            <a:off x="-8467" y="304797"/>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Transplants </a:t>
            </a:r>
            <a:br>
              <a:rPr lang="en-US" sz="2600" kern="0" dirty="0" smtClean="0"/>
            </a:br>
            <a:r>
              <a:rPr lang="en-US" sz="2400" kern="0" dirty="0" smtClean="0"/>
              <a:t>Relative Incidence of Leading Causes of Death</a:t>
            </a:r>
            <a:r>
              <a:rPr lang="en-US" sz="2800" kern="0" dirty="0" smtClean="0"/>
              <a:t/>
            </a:r>
            <a:br>
              <a:rPr lang="en-US" sz="2800" kern="0" dirty="0" smtClean="0"/>
            </a:br>
            <a:endParaRPr lang="en-US" sz="2000" kern="0" dirty="0"/>
          </a:p>
        </p:txBody>
      </p:sp>
      <p:sp>
        <p:nvSpPr>
          <p:cNvPr id="3" name="title_cohort"/>
          <p:cNvSpPr txBox="1"/>
          <p:nvPr/>
        </p:nvSpPr>
        <p:spPr>
          <a:xfrm>
            <a:off x="2252980" y="1011000"/>
            <a:ext cx="4638039" cy="400110"/>
          </a:xfrm>
          <a:prstGeom prst="rect">
            <a:avLst/>
          </a:prstGeom>
          <a:noFill/>
        </p:spPr>
        <p:txBody>
          <a:bodyPr wrap="square" rtlCol="0">
            <a:spAutoFit/>
          </a:bodyPr>
          <a:lstStyle/>
          <a:p>
            <a:pPr algn="ctr"/>
            <a:r>
              <a:rPr lang="en-US" sz="2000" b="1" kern="0" dirty="0" smtClean="0"/>
              <a:t>(Deaths: January 1990 – June 2015)</a:t>
            </a:r>
            <a:endParaRPr lang="en-US" sz="2000" b="1" kern="0" dirty="0"/>
          </a:p>
        </p:txBody>
      </p:sp>
    </p:spTree>
    <p:extLst>
      <p:ext uri="{BB962C8B-B14F-4D97-AF65-F5344CB8AC3E}">
        <p14:creationId xmlns:p14="http://schemas.microsoft.com/office/powerpoint/2010/main" val="83093049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81735235"/>
              </p:ext>
            </p:extLst>
          </p:nvPr>
        </p:nvGraphicFramePr>
        <p:xfrm>
          <a:off x="76200" y="1447799"/>
          <a:ext cx="8915400" cy="5157765"/>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80658"/>
            <a:ext cx="4715933" cy="711201"/>
            <a:chOff x="2" y="6180658"/>
            <a:chExt cx="4715933" cy="711201"/>
          </a:xfrm>
        </p:grpSpPr>
        <p:grpSp>
          <p:nvGrpSpPr>
            <p:cNvPr id="13" name="Group 12"/>
            <p:cNvGrpSpPr/>
            <p:nvPr/>
          </p:nvGrpSpPr>
          <p:grpSpPr>
            <a:xfrm>
              <a:off x="2" y="6180658"/>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9" name="Title 1"/>
          <p:cNvSpPr txBox="1">
            <a:spLocks/>
          </p:cNvSpPr>
          <p:nvPr/>
        </p:nvSpPr>
        <p:spPr bwMode="auto">
          <a:xfrm>
            <a:off x="0" y="295392"/>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Adult Lung Retransplants </a:t>
            </a:r>
            <a:br>
              <a:rPr lang="en-US" sz="2600" kern="0" dirty="0" smtClean="0"/>
            </a:br>
            <a:r>
              <a:rPr lang="en-US" sz="2400" kern="0" dirty="0" smtClean="0"/>
              <a:t>Relative Incidence of Leading Causes of Death</a:t>
            </a:r>
            <a:r>
              <a:rPr lang="en-US" sz="2800" kern="0" dirty="0" smtClean="0"/>
              <a:t/>
            </a:r>
            <a:br>
              <a:rPr lang="en-US" sz="2800" kern="0" dirty="0" smtClean="0"/>
            </a:br>
            <a:endParaRPr lang="en-US" sz="2000" kern="0" dirty="0"/>
          </a:p>
        </p:txBody>
      </p:sp>
      <p:sp>
        <p:nvSpPr>
          <p:cNvPr id="3" name="title_cohort"/>
          <p:cNvSpPr txBox="1"/>
          <p:nvPr/>
        </p:nvSpPr>
        <p:spPr>
          <a:xfrm>
            <a:off x="2339113" y="1014801"/>
            <a:ext cx="4572000" cy="400110"/>
          </a:xfrm>
          <a:prstGeom prst="rect">
            <a:avLst/>
          </a:prstGeom>
          <a:noFill/>
        </p:spPr>
        <p:txBody>
          <a:bodyPr wrap="square" rtlCol="0">
            <a:spAutoFit/>
          </a:bodyPr>
          <a:lstStyle/>
          <a:p>
            <a:r>
              <a:rPr lang="en-US" sz="2000" b="1" kern="0" dirty="0"/>
              <a:t>(Deaths: January 1990 – June </a:t>
            </a:r>
            <a:r>
              <a:rPr lang="en-US" sz="2000" b="1" kern="0" dirty="0" smtClean="0"/>
              <a:t>2015)</a:t>
            </a:r>
            <a:endParaRPr lang="en-US" sz="2000" b="1" kern="0" dirty="0"/>
          </a:p>
        </p:txBody>
      </p:sp>
    </p:spTree>
    <p:extLst>
      <p:ext uri="{BB962C8B-B14F-4D97-AF65-F5344CB8AC3E}">
        <p14:creationId xmlns:p14="http://schemas.microsoft.com/office/powerpoint/2010/main" val="337156998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Multivariable Analyses</a:t>
            </a:r>
            <a:endParaRPr lang="en-US" sz="4000" dirty="0"/>
          </a:p>
        </p:txBody>
      </p:sp>
      <p:grpSp>
        <p:nvGrpSpPr>
          <p:cNvPr id="10" name="Group 9"/>
          <p:cNvGrpSpPr/>
          <p:nvPr/>
        </p:nvGrpSpPr>
        <p:grpSpPr>
          <a:xfrm>
            <a:off x="2" y="6180658"/>
            <a:ext cx="4715933" cy="711201"/>
            <a:chOff x="2" y="6180658"/>
            <a:chExt cx="4715933" cy="711201"/>
          </a:xfrm>
        </p:grpSpPr>
        <p:grpSp>
          <p:nvGrpSpPr>
            <p:cNvPr id="12" name="Group 11"/>
            <p:cNvGrpSpPr/>
            <p:nvPr/>
          </p:nvGrpSpPr>
          <p:grpSpPr>
            <a:xfrm>
              <a:off x="2" y="6180658"/>
              <a:ext cx="4715932" cy="711201"/>
              <a:chOff x="1" y="6067776"/>
              <a:chExt cx="4952999" cy="790224"/>
            </a:xfrm>
          </p:grpSpPr>
          <p:pic>
            <p:nvPicPr>
              <p:cNvPr id="15" name="Picture 14"/>
              <p:cNvPicPr>
                <a:picLocks noChangeAspect="1"/>
              </p:cNvPicPr>
              <p:nvPr/>
            </p:nvPicPr>
            <p:blipFill>
              <a:blip r:embed="rId2"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3"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543311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14400"/>
          </a:xfrm>
        </p:spPr>
        <p:txBody>
          <a:bodyPr/>
          <a:lstStyle/>
          <a:p>
            <a:pPr>
              <a:lnSpc>
                <a:spcPct val="90000"/>
              </a:lnSpc>
            </a:pPr>
            <a:r>
              <a:rPr lang="en-US" sz="2600" dirty="0" smtClean="0"/>
              <a:t>Adult Lung Transplants</a:t>
            </a:r>
            <a:r>
              <a:rPr lang="en-US" sz="2400" dirty="0" smtClean="0"/>
              <a:t/>
            </a:r>
            <a:br>
              <a:rPr lang="en-US" sz="2400" dirty="0" smtClean="0"/>
            </a:br>
            <a:r>
              <a:rPr lang="en-US" sz="2400" dirty="0" smtClean="0"/>
              <a:t>Distribution of Procedure Type for Major Indications by Year</a:t>
            </a:r>
            <a:endParaRPr lang="en-US" sz="2000" dirty="0"/>
          </a:p>
        </p:txBody>
      </p:sp>
      <p:graphicFrame>
        <p:nvGraphicFramePr>
          <p:cNvPr id="11" name="Content Placeholder 10">
            <a:hlinkClick r:id="rId3"/>
          </p:cNvPr>
          <p:cNvGraphicFramePr>
            <a:graphicFrameLocks noGrp="1"/>
          </p:cNvGraphicFramePr>
          <p:nvPr>
            <p:ph idx="1"/>
            <p:extLst>
              <p:ext uri="{D42A27DB-BD31-4B8C-83A1-F6EECF244321}">
                <p14:modId xmlns:p14="http://schemas.microsoft.com/office/powerpoint/2010/main" val="1029668344"/>
              </p:ext>
            </p:extLst>
          </p:nvPr>
        </p:nvGraphicFramePr>
        <p:xfrm>
          <a:off x="381000" y="1219200"/>
          <a:ext cx="8382000" cy="4759337"/>
        </p:xfrm>
        <a:graphic>
          <a:graphicData uri="http://schemas.openxmlformats.org/drawingml/2006/table">
            <a:tbl>
              <a:tblPr bandRow="1">
                <a:tableStyleId>{5C22544A-7EE6-4342-B048-85BDC9FD1C3A}</a:tableStyleId>
              </a:tblPr>
              <a:tblGrid>
                <a:gridCol w="762000"/>
                <a:gridCol w="762000"/>
                <a:gridCol w="762000"/>
                <a:gridCol w="762000"/>
                <a:gridCol w="762000"/>
                <a:gridCol w="762000"/>
                <a:gridCol w="762000"/>
                <a:gridCol w="762000"/>
                <a:gridCol w="762000"/>
                <a:gridCol w="762000"/>
                <a:gridCol w="762000"/>
              </a:tblGrid>
              <a:tr h="279961">
                <a:tc rowSpan="2">
                  <a:txBody>
                    <a:bodyPr/>
                    <a:lstStyle/>
                    <a:p>
                      <a:pPr algn="ctr" rtl="0"/>
                      <a:r>
                        <a:rPr lang="en-US" sz="1300" b="1" dirty="0">
                          <a:solidFill>
                            <a:srgbClr val="FFFF00"/>
                          </a:solidFill>
                        </a:rPr>
                        <a:t>Year of TX</a:t>
                      </a:r>
                      <a:endParaRPr lang="en-US" sz="1300" dirty="0"/>
                    </a:p>
                  </a:txBody>
                  <a:tcPr marL="45720" marR="45720" marT="27432" marB="27432"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gridSpan="2">
                  <a:txBody>
                    <a:bodyPr/>
                    <a:lstStyle/>
                    <a:p>
                      <a:pPr algn="ctr" rtl="0" fontAlgn="t"/>
                      <a:r>
                        <a:rPr lang="en-US" sz="1300" b="1" dirty="0" smtClean="0">
                          <a:solidFill>
                            <a:srgbClr val="FFFF00"/>
                          </a:solidFill>
                        </a:rPr>
                        <a:t>A1ATD</a:t>
                      </a:r>
                      <a:endParaRPr lang="en-US" sz="13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gridSpan="2">
                  <a:txBody>
                    <a:bodyPr/>
                    <a:lstStyle/>
                    <a:p>
                      <a:pPr algn="ctr" rtl="0" fontAlgn="t"/>
                      <a:r>
                        <a:rPr lang="en-US" sz="1300" b="1" dirty="0">
                          <a:solidFill>
                            <a:srgbClr val="FFFF00"/>
                          </a:solidFill>
                        </a:rPr>
                        <a:t>COPD</a:t>
                      </a:r>
                      <a:endParaRPr lang="en-US" sz="13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gridSpan="2">
                  <a:txBody>
                    <a:bodyPr/>
                    <a:lstStyle/>
                    <a:p>
                      <a:pPr algn="ctr" rtl="0" fontAlgn="t"/>
                      <a:r>
                        <a:rPr lang="en-US" sz="1300" b="1" dirty="0" smtClean="0">
                          <a:solidFill>
                            <a:srgbClr val="FFFF00"/>
                          </a:solidFill>
                        </a:rPr>
                        <a:t>CF</a:t>
                      </a:r>
                      <a:endParaRPr lang="en-US" sz="13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gridSpan="2">
                  <a:txBody>
                    <a:bodyPr/>
                    <a:lstStyle/>
                    <a:p>
                      <a:pPr algn="ctr" rtl="0" fontAlgn="t"/>
                      <a:r>
                        <a:rPr lang="en-US" sz="1300" b="1" dirty="0" smtClean="0">
                          <a:solidFill>
                            <a:srgbClr val="FFFF00"/>
                          </a:solidFill>
                        </a:rPr>
                        <a:t>IIP</a:t>
                      </a:r>
                      <a:endParaRPr lang="en-US" sz="13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gridSpan="2">
                  <a:txBody>
                    <a:bodyPr/>
                    <a:lstStyle/>
                    <a:p>
                      <a:pPr algn="ctr" rtl="0" fontAlgn="t"/>
                      <a:r>
                        <a:rPr lang="en-US" sz="1300" b="1" dirty="0" smtClean="0">
                          <a:solidFill>
                            <a:srgbClr val="FFFF00"/>
                          </a:solidFill>
                        </a:rPr>
                        <a:t>ILD-not IIP</a:t>
                      </a:r>
                      <a:endParaRPr lang="en-US" sz="1300" dirty="0"/>
                    </a:p>
                  </a:txBody>
                  <a:tcPr marL="45720" marR="45720" marT="27432" marB="27432">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r h="279961">
                <a:tc vMerge="1">
                  <a:txBody>
                    <a:bodyPr/>
                    <a:lstStyle/>
                    <a:p>
                      <a:endParaRPr lang="en-US"/>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rtl="0" fontAlgn="t"/>
                      <a:r>
                        <a:rPr lang="en-US" sz="1300" b="1" dirty="0">
                          <a:solidFill>
                            <a:srgbClr val="FFFF00"/>
                          </a:solidFill>
                        </a:rPr>
                        <a:t>Double</a:t>
                      </a:r>
                      <a:endParaRPr lang="en-US" sz="13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dirty="0">
                          <a:solidFill>
                            <a:srgbClr val="FFFF00"/>
                          </a:solidFill>
                        </a:rPr>
                        <a:t>Single</a:t>
                      </a:r>
                      <a:endParaRPr lang="en-US" sz="13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dirty="0">
                          <a:solidFill>
                            <a:srgbClr val="FFFF00"/>
                          </a:solidFill>
                        </a:rPr>
                        <a:t>Double</a:t>
                      </a:r>
                      <a:endParaRPr lang="en-US" sz="13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dirty="0">
                          <a:solidFill>
                            <a:srgbClr val="FFFF00"/>
                          </a:solidFill>
                        </a:rPr>
                        <a:t>Single</a:t>
                      </a:r>
                      <a:endParaRPr lang="en-US" sz="13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dirty="0">
                          <a:solidFill>
                            <a:srgbClr val="FFFF00"/>
                          </a:solidFill>
                        </a:rPr>
                        <a:t>Double</a:t>
                      </a:r>
                      <a:endParaRPr lang="en-US" sz="13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dirty="0">
                          <a:solidFill>
                            <a:srgbClr val="FFFF00"/>
                          </a:solidFill>
                        </a:rPr>
                        <a:t>Single</a:t>
                      </a:r>
                      <a:endParaRPr lang="en-US" sz="13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dirty="0">
                          <a:solidFill>
                            <a:srgbClr val="FFFF00"/>
                          </a:solidFill>
                        </a:rPr>
                        <a:t>Double</a:t>
                      </a:r>
                      <a:endParaRPr lang="en-US" sz="13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dirty="0">
                          <a:solidFill>
                            <a:srgbClr val="FFFF00"/>
                          </a:solidFill>
                        </a:rPr>
                        <a:t>Single</a:t>
                      </a:r>
                      <a:endParaRPr lang="en-US" sz="13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dirty="0">
                          <a:solidFill>
                            <a:srgbClr val="FFFF00"/>
                          </a:solidFill>
                        </a:rPr>
                        <a:t>Double</a:t>
                      </a:r>
                      <a:endParaRPr lang="en-US" sz="13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dirty="0">
                          <a:solidFill>
                            <a:srgbClr val="FFFF00"/>
                          </a:solidFill>
                        </a:rPr>
                        <a:t>Single</a:t>
                      </a:r>
                      <a:endParaRPr lang="en-US" sz="1300" dirty="0"/>
                    </a:p>
                  </a:txBody>
                  <a:tcPr marL="45720" marR="45720" marT="27432" marB="27432">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r h="279961">
                <a:tc>
                  <a:txBody>
                    <a:bodyPr/>
                    <a:lstStyle/>
                    <a:p>
                      <a:pPr algn="ctr" fontAlgn="b"/>
                      <a:r>
                        <a:rPr lang="en-US" sz="1300" b="1" i="0" u="none" strike="noStrike" dirty="0">
                          <a:solidFill>
                            <a:srgbClr val="FFFF00"/>
                          </a:solidFill>
                          <a:effectLst/>
                          <a:latin typeface="+mj-lt"/>
                        </a:rPr>
                        <a:t>2000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57.9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42.1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29.0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71.0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93.8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31.8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68.2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37.3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62.7</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79961">
                <a:tc>
                  <a:txBody>
                    <a:bodyPr/>
                    <a:lstStyle/>
                    <a:p>
                      <a:pPr algn="ctr" fontAlgn="b"/>
                      <a:r>
                        <a:rPr lang="en-US" sz="1300" b="1" i="0" u="none" strike="noStrike">
                          <a:solidFill>
                            <a:srgbClr val="FFFF00"/>
                          </a:solidFill>
                          <a:effectLst/>
                          <a:latin typeface="+mj-lt"/>
                        </a:rPr>
                        <a:t>2001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59.9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40.1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30.2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69.8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94.5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31.3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68.7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36.2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63.8</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79961">
                <a:tc>
                  <a:txBody>
                    <a:bodyPr/>
                    <a:lstStyle/>
                    <a:p>
                      <a:pPr algn="ctr" fontAlgn="b"/>
                      <a:r>
                        <a:rPr lang="en-US" sz="1300" b="1" i="0" u="none" strike="noStrike" dirty="0">
                          <a:solidFill>
                            <a:srgbClr val="FFFF00"/>
                          </a:solidFill>
                          <a:effectLst/>
                          <a:latin typeface="+mj-lt"/>
                        </a:rPr>
                        <a:t>2002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57.0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43.0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38.9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61.1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97.1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35.2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64.8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54.2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45.8</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79961">
                <a:tc>
                  <a:txBody>
                    <a:bodyPr/>
                    <a:lstStyle/>
                    <a:p>
                      <a:pPr algn="ctr" fontAlgn="b"/>
                      <a:r>
                        <a:rPr lang="en-US" sz="1300" b="1" i="0" u="none" strike="noStrike">
                          <a:solidFill>
                            <a:srgbClr val="FFFF00"/>
                          </a:solidFill>
                          <a:effectLst/>
                          <a:latin typeface="+mj-lt"/>
                        </a:rPr>
                        <a:t>2003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66.4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33.6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43.1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56.9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96.1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42.8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57.2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44.1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55.9</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79961">
                <a:tc>
                  <a:txBody>
                    <a:bodyPr/>
                    <a:lstStyle/>
                    <a:p>
                      <a:pPr algn="ctr" fontAlgn="b"/>
                      <a:r>
                        <a:rPr lang="en-US" sz="1300" b="1" i="0" u="none" strike="noStrike">
                          <a:solidFill>
                            <a:srgbClr val="FFFF00"/>
                          </a:solidFill>
                          <a:effectLst/>
                          <a:latin typeface="+mj-lt"/>
                        </a:rPr>
                        <a:t>2004</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74.8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25.2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45.5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54.5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96.5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46.0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54.0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59.4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40.6</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79961">
                <a:tc>
                  <a:txBody>
                    <a:bodyPr/>
                    <a:lstStyle/>
                    <a:p>
                      <a:pPr algn="ctr" fontAlgn="b"/>
                      <a:r>
                        <a:rPr lang="en-US" sz="1300" b="1" i="0" u="none" strike="noStrike" dirty="0">
                          <a:solidFill>
                            <a:srgbClr val="FFFF00"/>
                          </a:solidFill>
                          <a:effectLst/>
                          <a:latin typeface="+mj-lt"/>
                        </a:rPr>
                        <a:t>2005</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76.9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23.1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49.5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50.5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97.7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46.9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53.1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57.0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43.0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79961">
                <a:tc>
                  <a:txBody>
                    <a:bodyPr/>
                    <a:lstStyle/>
                    <a:p>
                      <a:pPr algn="ctr" fontAlgn="b"/>
                      <a:r>
                        <a:rPr lang="en-US" sz="1300" b="1" i="0" u="none" strike="noStrike">
                          <a:solidFill>
                            <a:srgbClr val="FFFF00"/>
                          </a:solidFill>
                          <a:effectLst/>
                          <a:latin typeface="+mj-lt"/>
                        </a:rPr>
                        <a:t>2006</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71.8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28.2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58.5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41.5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98.5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48.2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51.8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68.3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31.7</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79961">
                <a:tc>
                  <a:txBody>
                    <a:bodyPr/>
                    <a:lstStyle/>
                    <a:p>
                      <a:pPr algn="ctr" fontAlgn="b"/>
                      <a:r>
                        <a:rPr lang="en-US" sz="1300" b="1" i="0" u="none" strike="noStrike" dirty="0">
                          <a:solidFill>
                            <a:srgbClr val="FFFF00"/>
                          </a:solidFill>
                          <a:effectLst/>
                          <a:latin typeface="+mj-lt"/>
                        </a:rPr>
                        <a:t>2007</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82.5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17.5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63.5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36.5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97.9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49.5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50.5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63.6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36.4</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79961">
                <a:tc>
                  <a:txBody>
                    <a:bodyPr/>
                    <a:lstStyle/>
                    <a:p>
                      <a:pPr algn="ctr" fontAlgn="b"/>
                      <a:r>
                        <a:rPr lang="en-US" sz="1300" b="1" i="0" u="none" strike="noStrike" dirty="0">
                          <a:solidFill>
                            <a:srgbClr val="FFFF00"/>
                          </a:solidFill>
                          <a:effectLst/>
                          <a:latin typeface="+mj-lt"/>
                        </a:rPr>
                        <a:t>2008</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79.8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20.2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65.4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34.6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98.8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52.8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47.2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62.1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37.9</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79961">
                <a:tc>
                  <a:txBody>
                    <a:bodyPr/>
                    <a:lstStyle/>
                    <a:p>
                      <a:pPr algn="ctr" fontAlgn="b"/>
                      <a:r>
                        <a:rPr lang="en-US" sz="1300" b="1" i="0" u="none" strike="noStrike" dirty="0">
                          <a:solidFill>
                            <a:srgbClr val="FFFF00"/>
                          </a:solidFill>
                          <a:effectLst/>
                          <a:latin typeface="+mj-lt"/>
                        </a:rPr>
                        <a:t>2009</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87.2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12.8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66.2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33.8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99.8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52.4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47.6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63.0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37.0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79961">
                <a:tc>
                  <a:txBody>
                    <a:bodyPr/>
                    <a:lstStyle/>
                    <a:p>
                      <a:pPr algn="ctr" fontAlgn="b"/>
                      <a:r>
                        <a:rPr lang="en-US" sz="1300" b="1" i="0" u="none" strike="noStrike" dirty="0">
                          <a:solidFill>
                            <a:srgbClr val="FFFF00"/>
                          </a:solidFill>
                          <a:effectLst/>
                          <a:latin typeface="+mj-lt"/>
                        </a:rPr>
                        <a:t>2010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85.8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14.2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70.4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29.6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99.6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56.0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44.0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66.1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33.9</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79961">
                <a:tc>
                  <a:txBody>
                    <a:bodyPr/>
                    <a:lstStyle/>
                    <a:p>
                      <a:pPr algn="ctr" fontAlgn="b"/>
                      <a:r>
                        <a:rPr lang="en-US" sz="1300" b="1" i="0" u="none" strike="noStrike" dirty="0">
                          <a:solidFill>
                            <a:srgbClr val="FFFF00"/>
                          </a:solidFill>
                          <a:effectLst/>
                          <a:latin typeface="+mj-lt"/>
                        </a:rPr>
                        <a:t>2011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89.7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10.3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73.0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27.0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98.8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55.4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44.6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68.8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31.2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79961">
                <a:tc>
                  <a:txBody>
                    <a:bodyPr/>
                    <a:lstStyle/>
                    <a:p>
                      <a:pPr algn="ctr" fontAlgn="b"/>
                      <a:r>
                        <a:rPr lang="en-US" sz="1300" b="1" i="0" u="none" strike="noStrike" dirty="0">
                          <a:solidFill>
                            <a:srgbClr val="FFFF00"/>
                          </a:solidFill>
                          <a:effectLst/>
                          <a:latin typeface="+mj-lt"/>
                        </a:rPr>
                        <a:t>2012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91.5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74.1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25.9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98.5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60.9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39.1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68.9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31.1</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79961">
                <a:tc>
                  <a:txBody>
                    <a:bodyPr/>
                    <a:lstStyle/>
                    <a:p>
                      <a:pPr algn="ctr" fontAlgn="b"/>
                      <a:r>
                        <a:rPr lang="en-US" sz="1300" b="1" i="0" u="none" strike="noStrike" dirty="0">
                          <a:solidFill>
                            <a:srgbClr val="FFFF00"/>
                          </a:solidFill>
                          <a:effectLst/>
                          <a:latin typeface="+mj-lt"/>
                        </a:rPr>
                        <a:t>2013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89.8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10.2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76.4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23.6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99.2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60.1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39.9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dirty="0">
                          <a:solidFill>
                            <a:schemeClr val="tx1"/>
                          </a:solidFill>
                          <a:effectLst/>
                          <a:latin typeface="+mj-lt"/>
                        </a:rPr>
                        <a:t>66.9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b"/>
                      <a:r>
                        <a:rPr lang="en-US" sz="1300" b="1" i="0" u="none" strike="noStrike">
                          <a:solidFill>
                            <a:schemeClr val="tx1"/>
                          </a:solidFill>
                          <a:effectLst/>
                          <a:latin typeface="+mj-lt"/>
                        </a:rPr>
                        <a:t>33.1</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79961">
                <a:tc>
                  <a:txBody>
                    <a:bodyPr/>
                    <a:lstStyle/>
                    <a:p>
                      <a:pPr algn="ctr" fontAlgn="b"/>
                      <a:r>
                        <a:rPr lang="en-US" sz="1300" b="1" i="0" u="none" strike="noStrike" dirty="0">
                          <a:solidFill>
                            <a:srgbClr val="FFFF00"/>
                          </a:solidFill>
                          <a:effectLst/>
                          <a:latin typeface="+mj-lt"/>
                        </a:rPr>
                        <a:t>2014</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88.0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99.1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62.2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a:solidFill>
                            <a:schemeClr val="tx1"/>
                          </a:solidFill>
                          <a:effectLst/>
                          <a:latin typeface="+mj-lt"/>
                        </a:rPr>
                        <a:t>37.8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68.3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300" b="1" i="0" u="none" strike="noStrike" dirty="0">
                          <a:solidFill>
                            <a:schemeClr val="tx1"/>
                          </a:solidFill>
                          <a:effectLst/>
                          <a:latin typeface="+mj-lt"/>
                        </a:rPr>
                        <a:t>31.7</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bl>
          </a:graphicData>
        </a:graphic>
      </p:graphicFrame>
      <p:grpSp>
        <p:nvGrpSpPr>
          <p:cNvPr id="9" name="Group 8"/>
          <p:cNvGrpSpPr/>
          <p:nvPr/>
        </p:nvGrpSpPr>
        <p:grpSpPr>
          <a:xfrm>
            <a:off x="2" y="6180658"/>
            <a:ext cx="4715933" cy="711201"/>
            <a:chOff x="2" y="6180658"/>
            <a:chExt cx="4715933" cy="711201"/>
          </a:xfrm>
        </p:grpSpPr>
        <p:grpSp>
          <p:nvGrpSpPr>
            <p:cNvPr id="10" name="Group 9"/>
            <p:cNvGrpSpPr/>
            <p:nvPr/>
          </p:nvGrpSpPr>
          <p:grpSpPr>
            <a:xfrm>
              <a:off x="2" y="6180658"/>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04101081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967513" y="902894"/>
            <a:ext cx="7315200" cy="5243898"/>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36,809)</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endParaRPr lang="en-US" sz="2400" kern="0" dirty="0">
              <a:solidFill>
                <a:srgbClr val="FFFF0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smtClean="0"/>
              <a:t>Adult Lung Transplants (2002-6/2014)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3"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8516993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3810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Recipient age</a:t>
                      </a:r>
                      <a:endParaRPr lang="en-US" dirty="0"/>
                    </a:p>
                  </a:txBody>
                  <a:tcPr>
                    <a:solidFill>
                      <a:srgbClr val="000000"/>
                    </a:solidFill>
                  </a:tcPr>
                </a:tc>
                <a:tc>
                  <a:txBody>
                    <a:bodyPr/>
                    <a:lstStyle/>
                    <a:p>
                      <a:r>
                        <a:rPr lang="en-US" smtClean="0"/>
                        <a:t>Donor age</a:t>
                      </a:r>
                      <a:endParaRPr lang="en-US"/>
                    </a:p>
                  </a:txBody>
                  <a:tcPr>
                    <a:solidFill>
                      <a:srgbClr val="000000"/>
                    </a:solidFill>
                  </a:tcPr>
                </a:tc>
              </a:tr>
              <a:tr h="635000">
                <a:tc>
                  <a:txBody>
                    <a:bodyPr/>
                    <a:lstStyle/>
                    <a:p>
                      <a:r>
                        <a:rPr lang="en-US" smtClean="0"/>
                        <a:t>Recipient creatinine</a:t>
                      </a:r>
                      <a:endParaRPr lang="en-US"/>
                    </a:p>
                  </a:txBody>
                  <a:tcPr>
                    <a:solidFill>
                      <a:srgbClr val="000000"/>
                    </a:solidFill>
                  </a:tcPr>
                </a:tc>
                <a:tc>
                  <a:txBody>
                    <a:bodyPr/>
                    <a:lstStyle/>
                    <a:p>
                      <a:r>
                        <a:rPr lang="en-US" smtClean="0"/>
                        <a:t>Total bilirubin</a:t>
                      </a:r>
                      <a:endParaRPr lang="en-US"/>
                    </a:p>
                  </a:txBody>
                  <a:tcPr>
                    <a:solidFill>
                      <a:srgbClr val="000000"/>
                    </a:solidFill>
                  </a:tcPr>
                </a:tc>
              </a:tr>
              <a:tr h="635000">
                <a:tc>
                  <a:txBody>
                    <a:bodyPr/>
                    <a:lstStyle/>
                    <a:p>
                      <a:r>
                        <a:rPr lang="en-US" smtClean="0"/>
                        <a:t>BMI ratio</a:t>
                      </a:r>
                      <a:endParaRPr lang="en-US"/>
                    </a:p>
                  </a:txBody>
                  <a:tcPr>
                    <a:solidFill>
                      <a:srgbClr val="000000"/>
                    </a:solidFill>
                  </a:tcPr>
                </a:tc>
                <a:tc>
                  <a:txBody>
                    <a:bodyPr/>
                    <a:lstStyle/>
                    <a:p>
                      <a:r>
                        <a:rPr lang="en-US" dirty="0" smtClean="0"/>
                        <a:t>Height difference (cm)</a:t>
                      </a:r>
                      <a:endParaRPr lang="en-US" dirty="0"/>
                    </a:p>
                  </a:txBody>
                  <a:tcPr>
                    <a:solidFill>
                      <a:srgbClr val="000000"/>
                    </a:solidFill>
                  </a:tcPr>
                </a:tc>
              </a:tr>
              <a:tr h="635000">
                <a:tc>
                  <a:txBody>
                    <a:bodyPr/>
                    <a:lstStyle/>
                    <a:p>
                      <a:r>
                        <a:rPr lang="en-US" smtClean="0"/>
                        <a:t>Recipient Oxygen Required at Rest</a:t>
                      </a:r>
                      <a:endParaRPr lang="en-US"/>
                    </a:p>
                  </a:txBody>
                  <a:tcPr>
                    <a:solidFill>
                      <a:srgbClr val="000000"/>
                    </a:solidFill>
                  </a:tcPr>
                </a:tc>
                <a:tc>
                  <a:txBody>
                    <a:bodyPr/>
                    <a:lstStyle/>
                    <a:p>
                      <a:r>
                        <a:rPr lang="en-US" smtClean="0"/>
                        <a:t>Recipient FVC% Predicted</a:t>
                      </a:r>
                      <a:endParaRPr lang="en-US"/>
                    </a:p>
                  </a:txBody>
                  <a:tcPr>
                    <a:solidFill>
                      <a:srgbClr val="000000"/>
                    </a:solidFill>
                  </a:tcPr>
                </a:tc>
              </a:tr>
              <a:tr h="635000">
                <a:tc>
                  <a:txBody>
                    <a:bodyPr/>
                    <a:lstStyle/>
                    <a:p>
                      <a:r>
                        <a:rPr lang="en-US" smtClean="0"/>
                        <a:t>Transplant center volume (prior year)</a:t>
                      </a:r>
                      <a:endParaRPr lang="en-US"/>
                    </a:p>
                  </a:txBody>
                  <a:tcPr>
                    <a:solidFill>
                      <a:srgbClr val="000000"/>
                    </a:solidFill>
                  </a:tcPr>
                </a:tc>
                <a:tc>
                  <a:txBody>
                    <a:bodyPr/>
                    <a:lstStyle/>
                    <a:p>
                      <a:r>
                        <a:rPr lang="en-US" dirty="0" smtClean="0"/>
                        <a:t>Donor Height (cm)</a:t>
                      </a:r>
                      <a:endParaRPr lang="en-US" dirty="0"/>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endParaRPr lang="en-US" sz="24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smtClean="0"/>
              <a:t>Adult Lung Transplants (2002-6/2014)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9336674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36,809)</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81507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age
</a:t>
            </a:r>
            <a:endParaRPr lang="en-US" sz="2400" kern="0" dirty="0">
              <a:solidFill>
                <a:srgbClr val="FFFF00"/>
              </a:solidFill>
            </a:endParaRPr>
          </a:p>
        </p:txBody>
      </p:sp>
      <p:sp>
        <p:nvSpPr>
          <p:cNvPr id="16" name="Title 2"/>
          <p:cNvSpPr txBox="1">
            <a:spLocks/>
          </p:cNvSpPr>
          <p:nvPr/>
        </p:nvSpPr>
        <p:spPr bwMode="auto">
          <a:xfrm>
            <a:off x="-13010" y="60396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6505" y="444851"/>
            <a:ext cx="9144000" cy="990600"/>
          </a:xfrm>
        </p:spPr>
        <p:txBody>
          <a:bodyPr/>
          <a:lstStyle/>
          <a:p>
            <a:r>
              <a:rPr lang="en-US" sz="2400" dirty="0" smtClean="0"/>
              <a:t>Adult Lung Transplants (2002-6/2014)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77045691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3217481389"/>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0.0002</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36,809)</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819553"/>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Donor age
</a:t>
            </a:r>
            <a:endParaRPr lang="en-US" sz="2400" kern="0" dirty="0">
              <a:solidFill>
                <a:srgbClr val="FFFF00"/>
              </a:solidFill>
            </a:endParaRPr>
          </a:p>
        </p:txBody>
      </p:sp>
      <p:sp>
        <p:nvSpPr>
          <p:cNvPr id="16" name="Title 2"/>
          <p:cNvSpPr txBox="1">
            <a:spLocks/>
          </p:cNvSpPr>
          <p:nvPr/>
        </p:nvSpPr>
        <p:spPr bwMode="auto">
          <a:xfrm>
            <a:off x="53114" y="47751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26557" y="373636"/>
            <a:ext cx="9144000" cy="990600"/>
          </a:xfrm>
        </p:spPr>
        <p:txBody>
          <a:bodyPr/>
          <a:lstStyle/>
          <a:p>
            <a:r>
              <a:rPr lang="en-US" sz="2400" dirty="0" smtClean="0"/>
              <a:t>Adult Lung Transplants (2002-6/2014)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04288466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36,809)</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70933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creatinine
</a:t>
            </a:r>
            <a:endParaRPr lang="en-US" sz="2400" kern="0" dirty="0">
              <a:solidFill>
                <a:srgbClr val="FFFF00"/>
              </a:solidFill>
            </a:endParaRPr>
          </a:p>
        </p:txBody>
      </p:sp>
      <p:sp>
        <p:nvSpPr>
          <p:cNvPr id="16" name="Title 2"/>
          <p:cNvSpPr txBox="1">
            <a:spLocks/>
          </p:cNvSpPr>
          <p:nvPr/>
        </p:nvSpPr>
        <p:spPr bwMode="auto">
          <a:xfrm>
            <a:off x="-53113" y="517877"/>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53113" y="396212"/>
            <a:ext cx="9144000" cy="990600"/>
          </a:xfrm>
        </p:spPr>
        <p:txBody>
          <a:bodyPr/>
          <a:lstStyle/>
          <a:p>
            <a:r>
              <a:rPr lang="en-US" sz="2400" dirty="0" smtClean="0"/>
              <a:t>Adult Lung Transplants (2002-6/2014)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53851489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12995" y="2063635"/>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36,809)</a:t>
            </a:r>
            <a:endParaRPr lang="en-US" sz="2400" b="1" dirty="0">
              <a:solidFill>
                <a:srgbClr val="FFFF00"/>
              </a:solidFill>
            </a:endParaRPr>
          </a:p>
        </p:txBody>
      </p:sp>
      <p:sp>
        <p:nvSpPr>
          <p:cNvPr id="18" name="Title 4"/>
          <p:cNvSpPr txBox="1">
            <a:spLocks/>
          </p:cNvSpPr>
          <p:nvPr/>
        </p:nvSpPr>
        <p:spPr bwMode="auto">
          <a:xfrm>
            <a:off x="2" y="586377"/>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44605" y="82970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Total bilirubin
</a:t>
            </a:r>
            <a:endParaRPr lang="en-US" sz="2400" kern="0" dirty="0">
              <a:solidFill>
                <a:srgbClr val="FFFF00"/>
              </a:solidFill>
            </a:endParaRPr>
          </a:p>
        </p:txBody>
      </p:sp>
      <p:sp>
        <p:nvSpPr>
          <p:cNvPr id="16" name="Title 2"/>
          <p:cNvSpPr txBox="1">
            <a:spLocks/>
          </p:cNvSpPr>
          <p:nvPr/>
        </p:nvSpPr>
        <p:spPr bwMode="auto">
          <a:xfrm>
            <a:off x="93391" y="611615"/>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275993" y="531168"/>
            <a:ext cx="9144000" cy="990600"/>
          </a:xfrm>
        </p:spPr>
        <p:txBody>
          <a:bodyPr/>
          <a:lstStyle/>
          <a:p>
            <a:r>
              <a:rPr lang="en-US" sz="2400" dirty="0" smtClean="0"/>
              <a:t>Adult Lung Transplants (2002-6/2014)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59593752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0.0087</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36,809)</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32657" y="80909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BMI ratio
</a:t>
            </a:r>
            <a:endParaRPr lang="en-US" sz="2400" kern="0" dirty="0">
              <a:solidFill>
                <a:srgbClr val="FFFF00"/>
              </a:solidFill>
            </a:endParaRPr>
          </a:p>
        </p:txBody>
      </p:sp>
      <p:sp>
        <p:nvSpPr>
          <p:cNvPr id="16" name="Title 2"/>
          <p:cNvSpPr txBox="1">
            <a:spLocks/>
          </p:cNvSpPr>
          <p:nvPr/>
        </p:nvSpPr>
        <p:spPr bwMode="auto">
          <a:xfrm>
            <a:off x="53113" y="49297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143934" y="404549"/>
            <a:ext cx="9144000" cy="990600"/>
          </a:xfrm>
        </p:spPr>
        <p:txBody>
          <a:bodyPr/>
          <a:lstStyle/>
          <a:p>
            <a:r>
              <a:rPr lang="en-US" sz="2400" dirty="0" smtClean="0"/>
              <a:t>Adult Lung Transplants (2002-6/2014)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8569761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0.0264</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36,809)</a:t>
            </a:r>
            <a:endParaRPr lang="en-US" sz="2400" b="1" dirty="0">
              <a:solidFill>
                <a:srgbClr val="FFFF00"/>
              </a:solidFill>
            </a:endParaRPr>
          </a:p>
        </p:txBody>
      </p:sp>
      <p:sp>
        <p:nvSpPr>
          <p:cNvPr id="18" name="Title 4"/>
          <p:cNvSpPr txBox="1">
            <a:spLocks/>
          </p:cNvSpPr>
          <p:nvPr/>
        </p:nvSpPr>
        <p:spPr bwMode="auto">
          <a:xfrm>
            <a:off x="0" y="464253"/>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53113" y="75568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Height difference (cm)
</a:t>
            </a:r>
            <a:endParaRPr lang="en-US" sz="2400" kern="0" dirty="0">
              <a:solidFill>
                <a:srgbClr val="FFFF00"/>
              </a:solidFill>
            </a:endParaRPr>
          </a:p>
        </p:txBody>
      </p:sp>
      <p:sp>
        <p:nvSpPr>
          <p:cNvPr id="16" name="Title 2"/>
          <p:cNvSpPr txBox="1">
            <a:spLocks/>
          </p:cNvSpPr>
          <p:nvPr/>
        </p:nvSpPr>
        <p:spPr bwMode="auto">
          <a:xfrm>
            <a:off x="0" y="499833"/>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82495"/>
            <a:ext cx="9144000" cy="990600"/>
          </a:xfrm>
        </p:spPr>
        <p:txBody>
          <a:bodyPr/>
          <a:lstStyle/>
          <a:p>
            <a:r>
              <a:rPr lang="en-US" sz="2400" dirty="0" smtClean="0"/>
              <a:t>Adult Lung Transplants (2002-6/2014)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81024303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0.0005</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36,809)</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131929" y="76224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Oxygen Required at Rest
</a:t>
            </a:r>
            <a:endParaRPr lang="en-US" sz="2400" kern="0" dirty="0">
              <a:solidFill>
                <a:srgbClr val="FFFF00"/>
              </a:solidFill>
            </a:endParaRPr>
          </a:p>
        </p:txBody>
      </p:sp>
      <p:sp>
        <p:nvSpPr>
          <p:cNvPr id="16" name="Title 2"/>
          <p:cNvSpPr txBox="1">
            <a:spLocks/>
          </p:cNvSpPr>
          <p:nvPr/>
        </p:nvSpPr>
        <p:spPr bwMode="auto">
          <a:xfrm>
            <a:off x="0" y="57178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221631" y="516829"/>
            <a:ext cx="9144000" cy="990600"/>
          </a:xfrm>
        </p:spPr>
        <p:txBody>
          <a:bodyPr/>
          <a:lstStyle/>
          <a:p>
            <a:r>
              <a:rPr lang="en-US" sz="2400" dirty="0" smtClean="0"/>
              <a:t>Adult Lung Transplants (2002-6/2014)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88083086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36,809)</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825554"/>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FVC% Predicted
</a:t>
            </a:r>
            <a:endParaRPr lang="en-US" sz="2400" kern="0" dirty="0">
              <a:solidFill>
                <a:srgbClr val="FFFF00"/>
              </a:solidFill>
            </a:endParaRPr>
          </a:p>
        </p:txBody>
      </p:sp>
      <p:sp>
        <p:nvSpPr>
          <p:cNvPr id="16" name="Title 2"/>
          <p:cNvSpPr txBox="1">
            <a:spLocks/>
          </p:cNvSpPr>
          <p:nvPr/>
        </p:nvSpPr>
        <p:spPr bwMode="auto">
          <a:xfrm>
            <a:off x="-21771" y="60732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131929" y="506022"/>
            <a:ext cx="9144000" cy="990600"/>
          </a:xfrm>
        </p:spPr>
        <p:txBody>
          <a:bodyPr/>
          <a:lstStyle/>
          <a:p>
            <a:r>
              <a:rPr lang="en-US" sz="2400" dirty="0" smtClean="0"/>
              <a:t>Adult Lung Transplants (2002-6/2014)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947085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UNOSTemplate">
  <a:themeElements>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F5245B14F216408B1953D66C9FE43C" ma:contentTypeVersion="3" ma:contentTypeDescription="Create a new document." ma:contentTypeScope="" ma:versionID="8eb892a45db1d8fa36d7f98cfb1cb01c">
  <xsd:schema xmlns:xsd="http://www.w3.org/2001/XMLSchema" xmlns:xs="http://www.w3.org/2001/XMLSchema" xmlns:p="http://schemas.microsoft.com/office/2006/metadata/properties" xmlns:ns2="1df23a4e-d417-4e0a-a778-b7db59ac479a" targetNamespace="http://schemas.microsoft.com/office/2006/metadata/properties" ma:root="true" ma:fieldsID="0a4e666b0ee137039274c824be3bca3a" ns2:_="">
    <xsd:import namespace="1df23a4e-d417-4e0a-a778-b7db59ac479a"/>
    <xsd:element name="properties">
      <xsd:complexType>
        <xsd:sequence>
          <xsd:element name="documentManagement">
            <xsd:complexType>
              <xsd:all>
                <xsd:element ref="ns2:Description0" minOccurs="0"/>
                <xsd:element ref="ns2:Archive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f23a4e-d417-4e0a-a778-b7db59ac479a"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ma:readOnly="false">
      <xsd:simpleType>
        <xsd:restriction base="dms:Text">
          <xsd:maxLength value="255"/>
        </xsd:restriction>
      </xsd:simpleType>
    </xsd:element>
    <xsd:element name="Archive_x0020_Status" ma:index="9" nillable="true" ma:displayName="Archive Status" ma:default="Active" ma:description="Status field of Active vs. Archive" ma:format="Dropdown" ma:internalName="Archive_x0020_Status">
      <xsd:simpleType>
        <xsd:restriction base="dms:Choice">
          <xsd:enumeration value="Active"/>
          <xsd:enumeration value="Archiv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Description0 xmlns="1df23a4e-d417-4e0a-a778-b7db59ac479a">Final slides</Description0>
    <Archive_x0020_Status xmlns="1df23a4e-d417-4e0a-a778-b7db59ac479a">Active</Archive_x0020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customXsn xmlns="http://schemas.microsoft.com/office/2006/metadata/customXsn">
  <xsnLocation>http://departments/research/PMO/Private/Document Management and Control/Templates/Document Request and Tracking Form.doc</xsnLocation>
  <cached>True</cached>
  <openByDefault>False</openByDefault>
  <xsnScope>http://departments/research/Staff/ISHLT</xsnScope>
</customXsn>
</file>

<file path=customXml/itemProps1.xml><?xml version="1.0" encoding="utf-8"?>
<ds:datastoreItem xmlns:ds="http://schemas.openxmlformats.org/officeDocument/2006/customXml" ds:itemID="{0A3C5569-9111-494B-AA9D-57979EFEA8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f23a4e-d417-4e0a-a778-b7db59ac47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1805D6-AC72-435D-A51A-1C2C01D7BD28}">
  <ds:schemaRefs>
    <ds:schemaRef ds:uri="http://schemas.microsoft.com/office/infopath/2007/PartnerControls"/>
    <ds:schemaRef ds:uri="http://purl.org/dc/dcmitype/"/>
    <ds:schemaRef ds:uri="http://purl.org/dc/elements/1.1/"/>
    <ds:schemaRef ds:uri="http://schemas.openxmlformats.org/package/2006/metadata/core-properties"/>
    <ds:schemaRef ds:uri="http://www.w3.org/XML/1998/namespace"/>
    <ds:schemaRef ds:uri="http://schemas.microsoft.com/office/2006/documentManagement/types"/>
    <ds:schemaRef ds:uri="1df23a4e-d417-4e0a-a778-b7db59ac479a"/>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867B47CE-0255-4774-B4EC-289B3F01EA05}">
  <ds:schemaRefs>
    <ds:schemaRef ds:uri="http://schemas.microsoft.com/sharepoint/v3/contenttype/forms"/>
  </ds:schemaRefs>
</ds:datastoreItem>
</file>

<file path=customXml/itemProps4.xml><?xml version="1.0" encoding="utf-8"?>
<ds:datastoreItem xmlns:ds="http://schemas.openxmlformats.org/officeDocument/2006/customXml" ds:itemID="{2B757A46-D28A-4B04-A8C8-2716E6FBAAB2}">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UNOSTemplate</Template>
  <TotalTime>18403</TotalTime>
  <Words>21837</Words>
  <Application>Microsoft Office PowerPoint</Application>
  <PresentationFormat>On-screen Show (4:3)</PresentationFormat>
  <Paragraphs>4111</Paragraphs>
  <Slides>180</Slides>
  <Notes>163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180</vt:i4>
      </vt:variant>
    </vt:vector>
  </HeadingPairs>
  <TitlesOfParts>
    <vt:vector size="186" baseType="lpstr">
      <vt:lpstr>Arial</vt:lpstr>
      <vt:lpstr>Calibri</vt:lpstr>
      <vt:lpstr>Times</vt:lpstr>
      <vt:lpstr>Times New Roman</vt:lpstr>
      <vt:lpstr>Webdings</vt:lpstr>
      <vt:lpstr>UNOSTemplate</vt:lpstr>
      <vt:lpstr>LUNG TRANSPLANTATION</vt:lpstr>
      <vt:lpstr>Table of Contents</vt:lpstr>
      <vt:lpstr>Donor, Recipient and Center Characteristics</vt:lpstr>
      <vt:lpstr>Adult Lung Transplants Number of Transplants by Year and Procedure Type</vt:lpstr>
      <vt:lpstr>Adult Lung Retransplants Retransplants by Year and Location</vt:lpstr>
      <vt:lpstr>PowerPoint Presentation</vt:lpstr>
      <vt:lpstr>PowerPoint Presentation</vt:lpstr>
      <vt:lpstr>PowerPoint Presentation</vt:lpstr>
      <vt:lpstr>Adult Lung Transplants Distribution of Procedure Type for Major Indications by Year</vt:lpstr>
      <vt:lpstr>Adult Lung Transplants Procedure Type within Indication, by Year</vt:lpstr>
      <vt:lpstr>PowerPoint Presentation</vt:lpstr>
      <vt:lpstr>Adult Lung Transplants Major Indications by Year (%)</vt:lpstr>
      <vt:lpstr>Adult Lung Transplants Major Indications by Year (Number)</vt:lpstr>
      <vt:lpstr>PowerPoint Presentation</vt:lpstr>
      <vt:lpstr>PowerPoint Presentation</vt:lpstr>
      <vt:lpstr>PowerPoint Presentation</vt:lpstr>
      <vt:lpstr>PowerPoint Presentation</vt:lpstr>
      <vt:lpstr>Post-Transplant Survival and Rejection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Functional and Employment Status and Rehospitalization Post Transplant</vt:lpstr>
      <vt:lpstr>PowerPoint Presentation</vt:lpstr>
      <vt:lpstr>PowerPoint Presentation</vt:lpstr>
      <vt:lpstr>PowerPoint Presentation</vt:lpstr>
      <vt:lpstr>Induction and Maintenance Immunosuppression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 Transplant Morbidities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Multivariable Analyses</vt:lpstr>
      <vt:lpstr>Adult Lung Transplants (2002-6/2014)
</vt:lpstr>
      <vt:lpstr>Adult Lung Transplants (2002-6/2014)
</vt:lpstr>
      <vt:lpstr>Adult Lung Transplants (2002-6/2014)
</vt:lpstr>
      <vt:lpstr>Adult Lung Transplants (2002-6/2014)
</vt:lpstr>
      <vt:lpstr>Adult Lung Transplants (2002-6/2014)
</vt:lpstr>
      <vt:lpstr>Adult Lung Transplants (2002-6/2014)
</vt:lpstr>
      <vt:lpstr>Adult Lung Transplants (2002-6/2014)
</vt:lpstr>
      <vt:lpstr>Adult Lung Transplants (2002-6/2014)
</vt:lpstr>
      <vt:lpstr>Adult Lung Transplants (2002-6/2014)
</vt:lpstr>
      <vt:lpstr>Adult Lung Transplants (2002-6/2014)
</vt:lpstr>
      <vt:lpstr>Adult Lung Transplants (2002-6/2014)
</vt:lpstr>
      <vt:lpstr>Adult Lung Transplants (2002-6/2014)
</vt:lpstr>
      <vt:lpstr>Adult Lung Transplants (2002-6/2014)
</vt:lpstr>
      <vt:lpstr>Adult Lung Transplants (2002-6/2014)
</vt:lpstr>
      <vt:lpstr>Adult Lung Transplants (2002-6/2014)
</vt:lpstr>
      <vt:lpstr>Adult Lung Transplants (2002-6/2014)
</vt:lpstr>
      <vt:lpstr>Adult Lung Transplants (2002-6/2014)
</vt:lpstr>
      <vt:lpstr>Adult Lung Transplants (2002-6/2014)
</vt:lpstr>
      <vt:lpstr>Adult Lung Transplants (2002-6/2014)
</vt:lpstr>
      <vt:lpstr>Adult Lung Transplants (2002-6/2014)
</vt:lpstr>
      <vt:lpstr>Adult Lung Transplants (2002-6/2014)
</vt:lpstr>
      <vt:lpstr>Adult Lung Transplants (2002-6/2014)
</vt:lpstr>
      <vt:lpstr>Adult Lung Transplants (2002-6/2014)
</vt:lpstr>
      <vt:lpstr>Adult Lung Transplants (2002-6/2014)
</vt:lpstr>
      <vt:lpstr>Adult Lung Transplants (2002-6/2010)
</vt:lpstr>
      <vt:lpstr>Adult Lung Transplants (2002-6/2010)
</vt:lpstr>
      <vt:lpstr>Adult Lung Transplants (2002-6/2010)
</vt:lpstr>
      <vt:lpstr>Adult Lung Transplants (2002-6/2010)
</vt:lpstr>
      <vt:lpstr>Adult Lung Transplants (2002-6/2010)
</vt:lpstr>
      <vt:lpstr>Adult Lung Transplants (2002-6/2010)
</vt:lpstr>
      <vt:lpstr>Adult Lung Transplants (2002-6/2010)
</vt:lpstr>
      <vt:lpstr>Adult Lung Transplants (2002-6/2010)
</vt:lpstr>
      <vt:lpstr>Adult Lung Transplants (2002-6/2010)
</vt:lpstr>
      <vt:lpstr>Adult Lung Transplants (2002-6/2010)
</vt:lpstr>
      <vt:lpstr>Adult Lung Transplants (2002-6/2010)
</vt:lpstr>
      <vt:lpstr>Adult Lung Transplants (2002-6/2010)
</vt:lpstr>
      <vt:lpstr>Adult Lung Transplants (2002-6/2010)
</vt:lpstr>
      <vt:lpstr>Adult Lung Transplants (1998-6/2004)
</vt:lpstr>
      <vt:lpstr>Adult Lung Transplants (1998-6/2004)
</vt:lpstr>
      <vt:lpstr>Adult Lung Transplants (1998-6/2004)
</vt:lpstr>
      <vt:lpstr>Adult Lung Transplants (1998-6/2004)
</vt:lpstr>
      <vt:lpstr>Adult Lung Transplants (1998-6/2004)
</vt:lpstr>
      <vt:lpstr>Adult Lung Transplants (1998-6/2004)
</vt:lpstr>
      <vt:lpstr>Adult Lung Transplants (1998-6/2004)
</vt:lpstr>
      <vt:lpstr>Adult Lung Transplants (1998-6/2004)
</vt:lpstr>
      <vt:lpstr>Adult Lung Transplants (1998-6/2004)
</vt:lpstr>
      <vt:lpstr>Adult Lung Transplants (1998-6/2004)
</vt:lpstr>
      <vt:lpstr>Focus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ISHLT Registry Slides</dc:title>
  <dc:creator>Manny Carwile</dc:creator>
  <cp:lastModifiedBy>Leah B. Edwards</cp:lastModifiedBy>
  <cp:revision>2245</cp:revision>
  <dcterms:created xsi:type="dcterms:W3CDTF">2009-06-30T12:53:17Z</dcterms:created>
  <dcterms:modified xsi:type="dcterms:W3CDTF">2016-10-24T18:53:53Z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0x0101008AF5245B14F216408B1953D66C9FE43C</vt:lpwstr>
  </property>
</Properties>
</file>